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3"/>
  </p:notesMasterIdLst>
  <p:sldIdLst>
    <p:sldId id="256" r:id="rId2"/>
    <p:sldId id="259" r:id="rId3"/>
    <p:sldId id="289" r:id="rId4"/>
    <p:sldId id="290" r:id="rId5"/>
    <p:sldId id="291" r:id="rId6"/>
    <p:sldId id="296" r:id="rId7"/>
    <p:sldId id="323" r:id="rId8"/>
    <p:sldId id="316" r:id="rId9"/>
    <p:sldId id="319" r:id="rId10"/>
    <p:sldId id="301" r:id="rId11"/>
    <p:sldId id="328" r:id="rId12"/>
    <p:sldId id="302" r:id="rId13"/>
    <p:sldId id="342" r:id="rId14"/>
    <p:sldId id="349" r:id="rId15"/>
    <p:sldId id="308" r:id="rId16"/>
    <p:sldId id="313" r:id="rId17"/>
    <p:sldId id="303" r:id="rId18"/>
    <p:sldId id="339" r:id="rId19"/>
    <p:sldId id="345" r:id="rId20"/>
    <p:sldId id="346" r:id="rId21"/>
    <p:sldId id="347" r:id="rId22"/>
    <p:sldId id="304" r:id="rId23"/>
    <p:sldId id="344" r:id="rId24"/>
    <p:sldId id="343" r:id="rId25"/>
    <p:sldId id="341" r:id="rId26"/>
    <p:sldId id="340" r:id="rId27"/>
    <p:sldId id="325" r:id="rId28"/>
    <p:sldId id="292" r:id="rId29"/>
    <p:sldId id="311" r:id="rId30"/>
    <p:sldId id="294" r:id="rId31"/>
    <p:sldId id="297" r:id="rId32"/>
    <p:sldId id="329" r:id="rId33"/>
    <p:sldId id="330" r:id="rId34"/>
    <p:sldId id="337" r:id="rId35"/>
    <p:sldId id="298" r:id="rId36"/>
    <p:sldId id="331" r:id="rId37"/>
    <p:sldId id="299" r:id="rId38"/>
    <p:sldId id="332" r:id="rId39"/>
    <p:sldId id="305" r:id="rId40"/>
    <p:sldId id="333" r:id="rId41"/>
    <p:sldId id="335" r:id="rId42"/>
    <p:sldId id="300" r:id="rId43"/>
    <p:sldId id="334" r:id="rId44"/>
    <p:sldId id="336" r:id="rId45"/>
    <p:sldId id="326" r:id="rId46"/>
    <p:sldId id="258" r:id="rId47"/>
    <p:sldId id="327" r:id="rId48"/>
    <p:sldId id="314" r:id="rId49"/>
    <p:sldId id="315" r:id="rId50"/>
    <p:sldId id="284" r:id="rId51"/>
    <p:sldId id="307" r:id="rId52"/>
  </p:sldIdLst>
  <p:sldSz cx="9144000" cy="5143500" type="screen16x9"/>
  <p:notesSz cx="6858000" cy="9144000"/>
  <p:embeddedFontLst>
    <p:embeddedFont>
      <p:font typeface="Fira Sans Extra Condensed" panose="020B0503050000020004" pitchFamily="34" charset="0"/>
      <p:regular r:id="rId54"/>
      <p:bold r:id="rId55"/>
      <p:italic r:id="rId56"/>
      <p:boldItalic r:id="rId57"/>
    </p:embeddedFont>
    <p:embeddedFont>
      <p:font typeface="Fira Sans Extra Condensed Medium" panose="020B0604020202020204"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31122B-070D-447B-B7E4-FB807A89FB29}">
  <a:tblStyle styleId="{9F31122B-070D-447B-B7E4-FB807A89FB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60"/>
  </p:normalViewPr>
  <p:slideViewPr>
    <p:cSldViewPr snapToGrid="0">
      <p:cViewPr varScale="1">
        <p:scale>
          <a:sx n="82" d="100"/>
          <a:sy n="82" d="100"/>
        </p:scale>
        <p:origin x="7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107e079d02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107e079d02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207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274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459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813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cff7a1ea2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cff7a1ea2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833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cff7a1ea2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cff7a1ea2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63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8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541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10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46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796b26a81_0_2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796b26a81_0_2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27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391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442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739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cff7a1ea2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cff7a1ea2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598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cff7a1ea2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cff7a1ea2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7401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cff7a1ea2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cff7a1ea2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946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978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cff7a1ea2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0" name="Google Shape;3010;gcff7a1ea2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117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0ec1863c5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0ec1863c5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cff7a1ea29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cff7a1ea29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421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0ec1863c5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0ec1863c5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692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0ec1863c5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0ec1863c5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533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0ec1863c5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0ec1863c5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033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6"/>
        <p:cNvGrpSpPr/>
        <p:nvPr/>
      </p:nvGrpSpPr>
      <p:grpSpPr>
        <a:xfrm>
          <a:off x="0" y="0"/>
          <a:ext cx="0" cy="0"/>
          <a:chOff x="0" y="0"/>
          <a:chExt cx="0" cy="0"/>
        </a:xfrm>
      </p:grpSpPr>
      <p:sp>
        <p:nvSpPr>
          <p:cNvPr id="3207" name="Google Shape;3207;gcff7a1ea2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8" name="Google Shape;3208;gcff7a1ea2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cff7a1ea29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cff7a1ea29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14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cff7a1ea2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cff7a1ea2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1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cff7a1ea2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cff7a1ea2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131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cff7a1ea2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cff7a1ea2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703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cff7a1ea2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cff7a1ea2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8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e796b26a8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e796b26a8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010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6350" y="971263"/>
            <a:ext cx="3775200" cy="238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16342" y="3690145"/>
            <a:ext cx="3914700" cy="48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513600" y="1160825"/>
            <a:ext cx="811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3600" y="410400"/>
            <a:ext cx="811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13600" y="1160825"/>
            <a:ext cx="811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spreadsheets/d/1X_rQ9XBBNdbeWL6R5pV-3nz2C9aPQu7grQXzIIAuK-Q/copy#gid=835744324"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6350" y="971263"/>
            <a:ext cx="3775200" cy="23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Online Movie Ticket Booking App</a:t>
            </a:r>
            <a:endParaRPr dirty="0"/>
          </a:p>
        </p:txBody>
      </p:sp>
      <p:sp>
        <p:nvSpPr>
          <p:cNvPr id="47" name="Google Shape;47;p15"/>
          <p:cNvSpPr txBox="1">
            <a:spLocks noGrp="1"/>
          </p:cNvSpPr>
          <p:nvPr>
            <p:ph type="subTitle" idx="1"/>
          </p:nvPr>
        </p:nvSpPr>
        <p:spPr>
          <a:xfrm>
            <a:off x="640596" y="3564974"/>
            <a:ext cx="3914700" cy="48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800" dirty="0"/>
              <a:t>Group 7</a:t>
            </a:r>
            <a:endParaRPr sz="1800" dirty="0"/>
          </a:p>
        </p:txBody>
      </p:sp>
      <p:grpSp>
        <p:nvGrpSpPr>
          <p:cNvPr id="48" name="Google Shape;48;p15"/>
          <p:cNvGrpSpPr/>
          <p:nvPr/>
        </p:nvGrpSpPr>
        <p:grpSpPr>
          <a:xfrm>
            <a:off x="4093375" y="633399"/>
            <a:ext cx="4699439" cy="3876713"/>
            <a:chOff x="3378550" y="-5002"/>
            <a:chExt cx="5743632" cy="4738100"/>
          </a:xfrm>
        </p:grpSpPr>
        <p:sp>
          <p:nvSpPr>
            <p:cNvPr id="49" name="Google Shape;49;p15"/>
            <p:cNvSpPr/>
            <p:nvPr/>
          </p:nvSpPr>
          <p:spPr>
            <a:xfrm>
              <a:off x="3378550" y="-5002"/>
              <a:ext cx="5743632" cy="4687517"/>
            </a:xfrm>
            <a:custGeom>
              <a:avLst/>
              <a:gdLst/>
              <a:ahLst/>
              <a:cxnLst/>
              <a:rect l="l" t="t" r="r" b="b"/>
              <a:pathLst>
                <a:path w="188393" h="119298" extrusionOk="0">
                  <a:moveTo>
                    <a:pt x="123761" y="0"/>
                  </a:moveTo>
                  <a:cubicBezTo>
                    <a:pt x="118366" y="0"/>
                    <a:pt x="112946" y="1469"/>
                    <a:pt x="108391" y="4512"/>
                  </a:cubicBezTo>
                  <a:cubicBezTo>
                    <a:pt x="99787" y="9823"/>
                    <a:pt x="92485" y="19971"/>
                    <a:pt x="81624" y="19971"/>
                  </a:cubicBezTo>
                  <a:cubicBezTo>
                    <a:pt x="81359" y="19971"/>
                    <a:pt x="81092" y="19965"/>
                    <a:pt x="80822" y="19953"/>
                  </a:cubicBezTo>
                  <a:cubicBezTo>
                    <a:pt x="75244" y="19576"/>
                    <a:pt x="69894" y="16124"/>
                    <a:pt x="64292" y="16124"/>
                  </a:cubicBezTo>
                  <a:cubicBezTo>
                    <a:pt x="63117" y="16124"/>
                    <a:pt x="61932" y="16276"/>
                    <a:pt x="60731" y="16640"/>
                  </a:cubicBezTo>
                  <a:cubicBezTo>
                    <a:pt x="46810" y="20287"/>
                    <a:pt x="43800" y="38342"/>
                    <a:pt x="51460" y="49254"/>
                  </a:cubicBezTo>
                  <a:cubicBezTo>
                    <a:pt x="51582" y="49436"/>
                    <a:pt x="51703" y="49588"/>
                    <a:pt x="51855" y="49740"/>
                  </a:cubicBezTo>
                  <a:cubicBezTo>
                    <a:pt x="60974" y="59497"/>
                    <a:pt x="63922" y="78039"/>
                    <a:pt x="47053" y="79984"/>
                  </a:cubicBezTo>
                  <a:cubicBezTo>
                    <a:pt x="46840" y="80014"/>
                    <a:pt x="46566" y="80014"/>
                    <a:pt x="46354" y="80014"/>
                  </a:cubicBezTo>
                  <a:cubicBezTo>
                    <a:pt x="39518" y="79645"/>
                    <a:pt x="32396" y="77328"/>
                    <a:pt x="25513" y="77328"/>
                  </a:cubicBezTo>
                  <a:cubicBezTo>
                    <a:pt x="21623" y="77328"/>
                    <a:pt x="17808" y="78068"/>
                    <a:pt x="14165" y="80318"/>
                  </a:cubicBezTo>
                  <a:cubicBezTo>
                    <a:pt x="0" y="87583"/>
                    <a:pt x="1155" y="107188"/>
                    <a:pt x="14347" y="114969"/>
                  </a:cubicBezTo>
                  <a:cubicBezTo>
                    <a:pt x="19755" y="118043"/>
                    <a:pt x="25110" y="119297"/>
                    <a:pt x="30412" y="119297"/>
                  </a:cubicBezTo>
                  <a:cubicBezTo>
                    <a:pt x="49279" y="119297"/>
                    <a:pt x="67476" y="103415"/>
                    <a:pt x="84987" y="97127"/>
                  </a:cubicBezTo>
                  <a:cubicBezTo>
                    <a:pt x="91945" y="94658"/>
                    <a:pt x="99278" y="93494"/>
                    <a:pt x="106639" y="93494"/>
                  </a:cubicBezTo>
                  <a:cubicBezTo>
                    <a:pt x="116675" y="93494"/>
                    <a:pt x="126763" y="95657"/>
                    <a:pt x="136021" y="99619"/>
                  </a:cubicBezTo>
                  <a:cubicBezTo>
                    <a:pt x="143232" y="102717"/>
                    <a:pt x="150711" y="106997"/>
                    <a:pt x="158342" y="106997"/>
                  </a:cubicBezTo>
                  <a:cubicBezTo>
                    <a:pt x="159621" y="106997"/>
                    <a:pt x="160905" y="106877"/>
                    <a:pt x="162192" y="106610"/>
                  </a:cubicBezTo>
                  <a:cubicBezTo>
                    <a:pt x="162344" y="106580"/>
                    <a:pt x="162465" y="106550"/>
                    <a:pt x="162617" y="106489"/>
                  </a:cubicBezTo>
                  <a:cubicBezTo>
                    <a:pt x="175931" y="102568"/>
                    <a:pt x="184533" y="87279"/>
                    <a:pt x="186387" y="74057"/>
                  </a:cubicBezTo>
                  <a:cubicBezTo>
                    <a:pt x="188393" y="59041"/>
                    <a:pt x="177146" y="47765"/>
                    <a:pt x="163134" y="45485"/>
                  </a:cubicBezTo>
                  <a:cubicBezTo>
                    <a:pt x="163043" y="45485"/>
                    <a:pt x="162952" y="45485"/>
                    <a:pt x="162860" y="45424"/>
                  </a:cubicBezTo>
                  <a:cubicBezTo>
                    <a:pt x="159912" y="44725"/>
                    <a:pt x="158271" y="44573"/>
                    <a:pt x="156265" y="42293"/>
                  </a:cubicBezTo>
                  <a:cubicBezTo>
                    <a:pt x="149729" y="35667"/>
                    <a:pt x="150854" y="26062"/>
                    <a:pt x="148970" y="17703"/>
                  </a:cubicBezTo>
                  <a:cubicBezTo>
                    <a:pt x="145841" y="6210"/>
                    <a:pt x="134855" y="0"/>
                    <a:pt x="123761" y="0"/>
                  </a:cubicBezTo>
                  <a:close/>
                </a:path>
              </a:pathLst>
            </a:custGeom>
            <a:solidFill>
              <a:srgbClr val="5AC7C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6244327" y="4376187"/>
              <a:ext cx="394623" cy="339634"/>
            </a:xfrm>
            <a:custGeom>
              <a:avLst/>
              <a:gdLst/>
              <a:ahLst/>
              <a:cxnLst/>
              <a:rect l="l" t="t" r="r" b="b"/>
              <a:pathLst>
                <a:path w="12494" h="10753" extrusionOk="0">
                  <a:moveTo>
                    <a:pt x="6232" y="0"/>
                  </a:moveTo>
                  <a:cubicBezTo>
                    <a:pt x="4575" y="0"/>
                    <a:pt x="2918" y="555"/>
                    <a:pt x="2766" y="1664"/>
                  </a:cubicBezTo>
                  <a:cubicBezTo>
                    <a:pt x="2675" y="2515"/>
                    <a:pt x="2523" y="3336"/>
                    <a:pt x="2371" y="4096"/>
                  </a:cubicBezTo>
                  <a:cubicBezTo>
                    <a:pt x="1490" y="8108"/>
                    <a:pt x="0" y="10752"/>
                    <a:pt x="0" y="10752"/>
                  </a:cubicBezTo>
                  <a:lnTo>
                    <a:pt x="12493" y="10752"/>
                  </a:lnTo>
                  <a:cubicBezTo>
                    <a:pt x="12493" y="10752"/>
                    <a:pt x="11034" y="8260"/>
                    <a:pt x="10122" y="4096"/>
                  </a:cubicBezTo>
                  <a:cubicBezTo>
                    <a:pt x="9970" y="3336"/>
                    <a:pt x="9818" y="2546"/>
                    <a:pt x="9697" y="1664"/>
                  </a:cubicBezTo>
                  <a:cubicBezTo>
                    <a:pt x="9545" y="555"/>
                    <a:pt x="7888" y="0"/>
                    <a:pt x="6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6319215" y="4376187"/>
              <a:ext cx="244847" cy="129372"/>
            </a:xfrm>
            <a:custGeom>
              <a:avLst/>
              <a:gdLst/>
              <a:ahLst/>
              <a:cxnLst/>
              <a:rect l="l" t="t" r="r" b="b"/>
              <a:pathLst>
                <a:path w="7752" h="4096" extrusionOk="0">
                  <a:moveTo>
                    <a:pt x="3861" y="0"/>
                  </a:moveTo>
                  <a:cubicBezTo>
                    <a:pt x="2204" y="0"/>
                    <a:pt x="547" y="555"/>
                    <a:pt x="395" y="1664"/>
                  </a:cubicBezTo>
                  <a:cubicBezTo>
                    <a:pt x="304" y="2515"/>
                    <a:pt x="152" y="3336"/>
                    <a:pt x="0" y="4096"/>
                  </a:cubicBezTo>
                  <a:lnTo>
                    <a:pt x="7751" y="4096"/>
                  </a:lnTo>
                  <a:cubicBezTo>
                    <a:pt x="7599" y="3336"/>
                    <a:pt x="7447" y="2546"/>
                    <a:pt x="7326" y="1664"/>
                  </a:cubicBezTo>
                  <a:cubicBezTo>
                    <a:pt x="7174" y="555"/>
                    <a:pt x="5517" y="0"/>
                    <a:pt x="3861" y="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6118556" y="4699459"/>
              <a:ext cx="652862" cy="33638"/>
            </a:xfrm>
            <a:custGeom>
              <a:avLst/>
              <a:gdLst/>
              <a:ahLst/>
              <a:cxnLst/>
              <a:rect l="l" t="t" r="r" b="b"/>
              <a:pathLst>
                <a:path w="20670" h="1065" extrusionOk="0">
                  <a:moveTo>
                    <a:pt x="578" y="1"/>
                  </a:moveTo>
                  <a:cubicBezTo>
                    <a:pt x="213" y="1"/>
                    <a:pt x="1" y="214"/>
                    <a:pt x="1" y="517"/>
                  </a:cubicBezTo>
                  <a:cubicBezTo>
                    <a:pt x="1" y="821"/>
                    <a:pt x="274" y="1065"/>
                    <a:pt x="608" y="1065"/>
                  </a:cubicBezTo>
                  <a:lnTo>
                    <a:pt x="20062" y="1065"/>
                  </a:lnTo>
                  <a:cubicBezTo>
                    <a:pt x="20396" y="1065"/>
                    <a:pt x="20670" y="821"/>
                    <a:pt x="20670" y="517"/>
                  </a:cubicBezTo>
                  <a:cubicBezTo>
                    <a:pt x="20670" y="214"/>
                    <a:pt x="20426" y="1"/>
                    <a:pt x="20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5536760" y="3333313"/>
              <a:ext cx="1819328" cy="1133870"/>
            </a:xfrm>
            <a:custGeom>
              <a:avLst/>
              <a:gdLst/>
              <a:ahLst/>
              <a:cxnLst/>
              <a:rect l="l" t="t" r="r" b="b"/>
              <a:pathLst>
                <a:path w="57601" h="35899" extrusionOk="0">
                  <a:moveTo>
                    <a:pt x="2463" y="1"/>
                  </a:moveTo>
                  <a:cubicBezTo>
                    <a:pt x="1369" y="1"/>
                    <a:pt x="396" y="852"/>
                    <a:pt x="396" y="1916"/>
                  </a:cubicBezTo>
                  <a:lnTo>
                    <a:pt x="1" y="33922"/>
                  </a:lnTo>
                  <a:cubicBezTo>
                    <a:pt x="1" y="35047"/>
                    <a:pt x="913" y="35898"/>
                    <a:pt x="2037" y="35898"/>
                  </a:cubicBezTo>
                  <a:lnTo>
                    <a:pt x="55534" y="35898"/>
                  </a:lnTo>
                  <a:cubicBezTo>
                    <a:pt x="56689" y="35898"/>
                    <a:pt x="57601" y="35047"/>
                    <a:pt x="57540" y="33922"/>
                  </a:cubicBezTo>
                  <a:lnTo>
                    <a:pt x="57145" y="1916"/>
                  </a:lnTo>
                  <a:cubicBezTo>
                    <a:pt x="57145" y="852"/>
                    <a:pt x="56233" y="1"/>
                    <a:pt x="55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5597245" y="3377501"/>
              <a:ext cx="1699336" cy="880369"/>
            </a:xfrm>
            <a:custGeom>
              <a:avLst/>
              <a:gdLst/>
              <a:ahLst/>
              <a:cxnLst/>
              <a:rect l="l" t="t" r="r" b="b"/>
              <a:pathLst>
                <a:path w="53802" h="27873" extrusionOk="0">
                  <a:moveTo>
                    <a:pt x="548" y="0"/>
                  </a:moveTo>
                  <a:cubicBezTo>
                    <a:pt x="274" y="0"/>
                    <a:pt x="92" y="213"/>
                    <a:pt x="92" y="456"/>
                  </a:cubicBezTo>
                  <a:lnTo>
                    <a:pt x="1" y="27417"/>
                  </a:lnTo>
                  <a:cubicBezTo>
                    <a:pt x="1" y="27660"/>
                    <a:pt x="213" y="27873"/>
                    <a:pt x="426" y="27873"/>
                  </a:cubicBezTo>
                  <a:lnTo>
                    <a:pt x="53345" y="27873"/>
                  </a:lnTo>
                  <a:cubicBezTo>
                    <a:pt x="53588" y="27873"/>
                    <a:pt x="53771" y="27660"/>
                    <a:pt x="53771" y="27417"/>
                  </a:cubicBezTo>
                  <a:lnTo>
                    <a:pt x="53801" y="11946"/>
                  </a:lnTo>
                  <a:lnTo>
                    <a:pt x="53771" y="5015"/>
                  </a:lnTo>
                  <a:lnTo>
                    <a:pt x="53771" y="578"/>
                  </a:lnTo>
                  <a:lnTo>
                    <a:pt x="53771" y="456"/>
                  </a:lnTo>
                  <a:cubicBezTo>
                    <a:pt x="53771" y="243"/>
                    <a:pt x="53619" y="61"/>
                    <a:pt x="53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5597245" y="3377501"/>
              <a:ext cx="1696430" cy="879421"/>
            </a:xfrm>
            <a:custGeom>
              <a:avLst/>
              <a:gdLst/>
              <a:ahLst/>
              <a:cxnLst/>
              <a:rect l="l" t="t" r="r" b="b"/>
              <a:pathLst>
                <a:path w="53710" h="27843" extrusionOk="0">
                  <a:moveTo>
                    <a:pt x="548" y="0"/>
                  </a:moveTo>
                  <a:cubicBezTo>
                    <a:pt x="274" y="0"/>
                    <a:pt x="92" y="213"/>
                    <a:pt x="92" y="456"/>
                  </a:cubicBezTo>
                  <a:lnTo>
                    <a:pt x="1" y="27386"/>
                  </a:lnTo>
                  <a:cubicBezTo>
                    <a:pt x="1" y="27660"/>
                    <a:pt x="183" y="27842"/>
                    <a:pt x="426" y="27842"/>
                  </a:cubicBezTo>
                  <a:lnTo>
                    <a:pt x="943" y="27842"/>
                  </a:lnTo>
                  <a:cubicBezTo>
                    <a:pt x="882" y="27630"/>
                    <a:pt x="761" y="27386"/>
                    <a:pt x="700" y="27143"/>
                  </a:cubicBezTo>
                  <a:cubicBezTo>
                    <a:pt x="335" y="26049"/>
                    <a:pt x="487" y="24712"/>
                    <a:pt x="487" y="23526"/>
                  </a:cubicBezTo>
                  <a:cubicBezTo>
                    <a:pt x="487" y="20547"/>
                    <a:pt x="548" y="17569"/>
                    <a:pt x="548" y="14529"/>
                  </a:cubicBezTo>
                  <a:cubicBezTo>
                    <a:pt x="548" y="10091"/>
                    <a:pt x="578" y="5623"/>
                    <a:pt x="578" y="1064"/>
                  </a:cubicBezTo>
                  <a:cubicBezTo>
                    <a:pt x="578" y="821"/>
                    <a:pt x="761" y="608"/>
                    <a:pt x="1004" y="608"/>
                  </a:cubicBezTo>
                  <a:lnTo>
                    <a:pt x="53710" y="608"/>
                  </a:lnTo>
                  <a:lnTo>
                    <a:pt x="53710" y="517"/>
                  </a:lnTo>
                  <a:cubicBezTo>
                    <a:pt x="53710" y="274"/>
                    <a:pt x="53558" y="61"/>
                    <a:pt x="53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5733566" y="3396673"/>
              <a:ext cx="701850" cy="861197"/>
            </a:xfrm>
            <a:custGeom>
              <a:avLst/>
              <a:gdLst/>
              <a:ahLst/>
              <a:cxnLst/>
              <a:rect l="l" t="t" r="r" b="b"/>
              <a:pathLst>
                <a:path w="22221" h="27266" extrusionOk="0">
                  <a:moveTo>
                    <a:pt x="22220" y="1"/>
                  </a:moveTo>
                  <a:lnTo>
                    <a:pt x="9150" y="27266"/>
                  </a:lnTo>
                  <a:lnTo>
                    <a:pt x="1" y="27266"/>
                  </a:lnTo>
                  <a:lnTo>
                    <a:pt x="13010"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6080148" y="3396673"/>
              <a:ext cx="592377" cy="861197"/>
            </a:xfrm>
            <a:custGeom>
              <a:avLst/>
              <a:gdLst/>
              <a:ahLst/>
              <a:cxnLst/>
              <a:rect l="l" t="t" r="r" b="b"/>
              <a:pathLst>
                <a:path w="18755" h="27266" extrusionOk="0">
                  <a:moveTo>
                    <a:pt x="18755" y="1"/>
                  </a:moveTo>
                  <a:lnTo>
                    <a:pt x="5685" y="27266"/>
                  </a:lnTo>
                  <a:lnTo>
                    <a:pt x="1" y="27266"/>
                  </a:lnTo>
                  <a:lnTo>
                    <a:pt x="13071"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6614914" y="3396673"/>
              <a:ext cx="592377" cy="861197"/>
            </a:xfrm>
            <a:custGeom>
              <a:avLst/>
              <a:gdLst/>
              <a:ahLst/>
              <a:cxnLst/>
              <a:rect l="l" t="t" r="r" b="b"/>
              <a:pathLst>
                <a:path w="18755" h="27266" extrusionOk="0">
                  <a:moveTo>
                    <a:pt x="18754" y="1"/>
                  </a:moveTo>
                  <a:lnTo>
                    <a:pt x="5715" y="27266"/>
                  </a:lnTo>
                  <a:lnTo>
                    <a:pt x="0" y="27266"/>
                  </a:lnTo>
                  <a:lnTo>
                    <a:pt x="13040"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6944188" y="777676"/>
              <a:ext cx="1838531" cy="1068584"/>
            </a:xfrm>
            <a:custGeom>
              <a:avLst/>
              <a:gdLst/>
              <a:ahLst/>
              <a:cxnLst/>
              <a:rect l="l" t="t" r="r" b="b"/>
              <a:pathLst>
                <a:path w="58209" h="33832" extrusionOk="0">
                  <a:moveTo>
                    <a:pt x="3223" y="1"/>
                  </a:moveTo>
                  <a:lnTo>
                    <a:pt x="1" y="27296"/>
                  </a:lnTo>
                  <a:lnTo>
                    <a:pt x="12372" y="28785"/>
                  </a:lnTo>
                  <a:lnTo>
                    <a:pt x="14956" y="29089"/>
                  </a:lnTo>
                  <a:lnTo>
                    <a:pt x="40701" y="32159"/>
                  </a:lnTo>
                  <a:lnTo>
                    <a:pt x="42676" y="32403"/>
                  </a:lnTo>
                  <a:lnTo>
                    <a:pt x="54926" y="33831"/>
                  </a:lnTo>
                  <a:lnTo>
                    <a:pt x="58209" y="6536"/>
                  </a:lnTo>
                  <a:lnTo>
                    <a:pt x="3223" y="1"/>
                  </a:lnTo>
                  <a:close/>
                </a:path>
              </a:pathLst>
            </a:custGeom>
            <a:solidFill>
              <a:srgbClr val="FFFFFF"/>
            </a:solidFill>
            <a:ln w="98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7034457" y="777676"/>
              <a:ext cx="1746335" cy="307259"/>
            </a:xfrm>
            <a:custGeom>
              <a:avLst/>
              <a:gdLst/>
              <a:ahLst/>
              <a:cxnLst/>
              <a:rect l="l" t="t" r="r" b="b"/>
              <a:pathLst>
                <a:path w="55290" h="9728" extrusionOk="0">
                  <a:moveTo>
                    <a:pt x="365" y="1"/>
                  </a:moveTo>
                  <a:lnTo>
                    <a:pt x="0" y="3192"/>
                  </a:lnTo>
                  <a:lnTo>
                    <a:pt x="54925" y="9727"/>
                  </a:lnTo>
                  <a:lnTo>
                    <a:pt x="55290" y="6536"/>
                  </a:lnTo>
                  <a:lnTo>
                    <a:pt x="3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7047881" y="1008562"/>
              <a:ext cx="1677227" cy="213641"/>
            </a:xfrm>
            <a:custGeom>
              <a:avLst/>
              <a:gdLst/>
              <a:ahLst/>
              <a:cxnLst/>
              <a:rect l="l" t="t" r="r" b="b"/>
              <a:pathLst>
                <a:path w="53102" h="6764" extrusionOk="0">
                  <a:moveTo>
                    <a:pt x="284" y="0"/>
                  </a:moveTo>
                  <a:cubicBezTo>
                    <a:pt x="164" y="0"/>
                    <a:pt x="61" y="104"/>
                    <a:pt x="61" y="229"/>
                  </a:cubicBezTo>
                  <a:cubicBezTo>
                    <a:pt x="1" y="381"/>
                    <a:pt x="122" y="533"/>
                    <a:pt x="274" y="533"/>
                  </a:cubicBezTo>
                  <a:lnTo>
                    <a:pt x="52768" y="6764"/>
                  </a:lnTo>
                  <a:cubicBezTo>
                    <a:pt x="52920" y="6764"/>
                    <a:pt x="53072" y="6673"/>
                    <a:pt x="53072" y="6521"/>
                  </a:cubicBezTo>
                  <a:cubicBezTo>
                    <a:pt x="53102" y="6369"/>
                    <a:pt x="52980" y="6217"/>
                    <a:pt x="52828" y="6217"/>
                  </a:cubicBezTo>
                  <a:lnTo>
                    <a:pt x="365" y="16"/>
                  </a:lnTo>
                  <a:cubicBezTo>
                    <a:pt x="338" y="5"/>
                    <a:pt x="311" y="0"/>
                    <a:pt x="284"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8647314" y="1130038"/>
              <a:ext cx="22110" cy="79689"/>
            </a:xfrm>
            <a:custGeom>
              <a:avLst/>
              <a:gdLst/>
              <a:ahLst/>
              <a:cxnLst/>
              <a:rect l="l" t="t" r="r" b="b"/>
              <a:pathLst>
                <a:path w="700" h="2523" extrusionOk="0">
                  <a:moveTo>
                    <a:pt x="518" y="0"/>
                  </a:moveTo>
                  <a:cubicBezTo>
                    <a:pt x="396" y="0"/>
                    <a:pt x="244" y="91"/>
                    <a:pt x="244" y="182"/>
                  </a:cubicBezTo>
                  <a:lnTo>
                    <a:pt x="1" y="2462"/>
                  </a:lnTo>
                  <a:lnTo>
                    <a:pt x="457" y="2523"/>
                  </a:lnTo>
                  <a:lnTo>
                    <a:pt x="700" y="274"/>
                  </a:lnTo>
                  <a:cubicBezTo>
                    <a:pt x="700" y="152"/>
                    <a:pt x="639" y="0"/>
                    <a:pt x="518"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8389075" y="1100254"/>
              <a:ext cx="23057" cy="78773"/>
            </a:xfrm>
            <a:custGeom>
              <a:avLst/>
              <a:gdLst/>
              <a:ahLst/>
              <a:cxnLst/>
              <a:rect l="l" t="t" r="r" b="b"/>
              <a:pathLst>
                <a:path w="730" h="2494" extrusionOk="0">
                  <a:moveTo>
                    <a:pt x="517" y="1"/>
                  </a:moveTo>
                  <a:cubicBezTo>
                    <a:pt x="426" y="1"/>
                    <a:pt x="274" y="62"/>
                    <a:pt x="274" y="183"/>
                  </a:cubicBezTo>
                  <a:lnTo>
                    <a:pt x="0" y="2463"/>
                  </a:lnTo>
                  <a:lnTo>
                    <a:pt x="456" y="2493"/>
                  </a:lnTo>
                  <a:lnTo>
                    <a:pt x="730" y="274"/>
                  </a:lnTo>
                  <a:cubicBezTo>
                    <a:pt x="730" y="153"/>
                    <a:pt x="639" y="1"/>
                    <a:pt x="517" y="1"/>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8130804" y="1068574"/>
              <a:ext cx="23089" cy="79721"/>
            </a:xfrm>
            <a:custGeom>
              <a:avLst/>
              <a:gdLst/>
              <a:ahLst/>
              <a:cxnLst/>
              <a:rect l="l" t="t" r="r" b="b"/>
              <a:pathLst>
                <a:path w="731" h="2524" extrusionOk="0">
                  <a:moveTo>
                    <a:pt x="548" y="1"/>
                  </a:moveTo>
                  <a:cubicBezTo>
                    <a:pt x="427" y="1"/>
                    <a:pt x="275" y="92"/>
                    <a:pt x="275" y="183"/>
                  </a:cubicBezTo>
                  <a:lnTo>
                    <a:pt x="1" y="2493"/>
                  </a:lnTo>
                  <a:lnTo>
                    <a:pt x="457" y="2524"/>
                  </a:lnTo>
                  <a:lnTo>
                    <a:pt x="730" y="274"/>
                  </a:lnTo>
                  <a:cubicBezTo>
                    <a:pt x="730" y="153"/>
                    <a:pt x="639" y="1"/>
                    <a:pt x="548" y="1"/>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7871618" y="1038821"/>
              <a:ext cx="23057" cy="79721"/>
            </a:xfrm>
            <a:custGeom>
              <a:avLst/>
              <a:gdLst/>
              <a:ahLst/>
              <a:cxnLst/>
              <a:rect l="l" t="t" r="r" b="b"/>
              <a:pathLst>
                <a:path w="730" h="2524" extrusionOk="0">
                  <a:moveTo>
                    <a:pt x="547" y="0"/>
                  </a:moveTo>
                  <a:cubicBezTo>
                    <a:pt x="426" y="0"/>
                    <a:pt x="274" y="61"/>
                    <a:pt x="274" y="183"/>
                  </a:cubicBezTo>
                  <a:lnTo>
                    <a:pt x="0" y="2462"/>
                  </a:lnTo>
                  <a:lnTo>
                    <a:pt x="456" y="2523"/>
                  </a:lnTo>
                  <a:lnTo>
                    <a:pt x="730" y="274"/>
                  </a:lnTo>
                  <a:cubicBezTo>
                    <a:pt x="730" y="152"/>
                    <a:pt x="638" y="0"/>
                    <a:pt x="547"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7613347" y="1007141"/>
              <a:ext cx="23089" cy="79721"/>
            </a:xfrm>
            <a:custGeom>
              <a:avLst/>
              <a:gdLst/>
              <a:ahLst/>
              <a:cxnLst/>
              <a:rect l="l" t="t" r="r" b="b"/>
              <a:pathLst>
                <a:path w="731" h="2524" extrusionOk="0">
                  <a:moveTo>
                    <a:pt x="548" y="0"/>
                  </a:moveTo>
                  <a:cubicBezTo>
                    <a:pt x="426" y="0"/>
                    <a:pt x="274" y="92"/>
                    <a:pt x="274" y="213"/>
                  </a:cubicBezTo>
                  <a:lnTo>
                    <a:pt x="1" y="2493"/>
                  </a:lnTo>
                  <a:lnTo>
                    <a:pt x="457" y="2523"/>
                  </a:lnTo>
                  <a:lnTo>
                    <a:pt x="730" y="274"/>
                  </a:lnTo>
                  <a:cubicBezTo>
                    <a:pt x="730" y="183"/>
                    <a:pt x="669" y="0"/>
                    <a:pt x="548"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7356056" y="976409"/>
              <a:ext cx="22110" cy="78773"/>
            </a:xfrm>
            <a:custGeom>
              <a:avLst/>
              <a:gdLst/>
              <a:ahLst/>
              <a:cxnLst/>
              <a:rect l="l" t="t" r="r" b="b"/>
              <a:pathLst>
                <a:path w="700" h="2494" extrusionOk="0">
                  <a:moveTo>
                    <a:pt x="517" y="1"/>
                  </a:moveTo>
                  <a:cubicBezTo>
                    <a:pt x="396" y="1"/>
                    <a:pt x="244" y="62"/>
                    <a:pt x="244" y="183"/>
                  </a:cubicBezTo>
                  <a:lnTo>
                    <a:pt x="1" y="2463"/>
                  </a:lnTo>
                  <a:lnTo>
                    <a:pt x="457" y="2493"/>
                  </a:lnTo>
                  <a:lnTo>
                    <a:pt x="700" y="274"/>
                  </a:lnTo>
                  <a:cubicBezTo>
                    <a:pt x="700" y="153"/>
                    <a:pt x="639" y="1"/>
                    <a:pt x="517" y="1"/>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7096838" y="946656"/>
              <a:ext cx="22110" cy="78741"/>
            </a:xfrm>
            <a:custGeom>
              <a:avLst/>
              <a:gdLst/>
              <a:ahLst/>
              <a:cxnLst/>
              <a:rect l="l" t="t" r="r" b="b"/>
              <a:pathLst>
                <a:path w="700" h="2493" extrusionOk="0">
                  <a:moveTo>
                    <a:pt x="518" y="0"/>
                  </a:moveTo>
                  <a:cubicBezTo>
                    <a:pt x="396" y="0"/>
                    <a:pt x="244" y="61"/>
                    <a:pt x="244" y="183"/>
                  </a:cubicBezTo>
                  <a:lnTo>
                    <a:pt x="1" y="2462"/>
                  </a:lnTo>
                  <a:lnTo>
                    <a:pt x="457" y="2493"/>
                  </a:lnTo>
                  <a:lnTo>
                    <a:pt x="700" y="244"/>
                  </a:lnTo>
                  <a:cubicBezTo>
                    <a:pt x="700" y="152"/>
                    <a:pt x="639" y="0"/>
                    <a:pt x="518"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8518668" y="1147315"/>
              <a:ext cx="19235" cy="46114"/>
            </a:xfrm>
            <a:custGeom>
              <a:avLst/>
              <a:gdLst/>
              <a:ahLst/>
              <a:cxnLst/>
              <a:rect l="l" t="t" r="r" b="b"/>
              <a:pathLst>
                <a:path w="609" h="1460" extrusionOk="0">
                  <a:moveTo>
                    <a:pt x="426" y="0"/>
                  </a:moveTo>
                  <a:cubicBezTo>
                    <a:pt x="305" y="0"/>
                    <a:pt x="153" y="61"/>
                    <a:pt x="153" y="183"/>
                  </a:cubicBezTo>
                  <a:lnTo>
                    <a:pt x="1" y="1429"/>
                  </a:lnTo>
                  <a:lnTo>
                    <a:pt x="457" y="1459"/>
                  </a:lnTo>
                  <a:lnTo>
                    <a:pt x="609" y="243"/>
                  </a:lnTo>
                  <a:cubicBezTo>
                    <a:pt x="609" y="122"/>
                    <a:pt x="518" y="0"/>
                    <a:pt x="426"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259450" y="1116583"/>
              <a:ext cx="19235" cy="47062"/>
            </a:xfrm>
            <a:custGeom>
              <a:avLst/>
              <a:gdLst/>
              <a:ahLst/>
              <a:cxnLst/>
              <a:rect l="l" t="t" r="r" b="b"/>
              <a:pathLst>
                <a:path w="609" h="1490" extrusionOk="0">
                  <a:moveTo>
                    <a:pt x="427" y="0"/>
                  </a:moveTo>
                  <a:cubicBezTo>
                    <a:pt x="305" y="0"/>
                    <a:pt x="153" y="92"/>
                    <a:pt x="153" y="183"/>
                  </a:cubicBezTo>
                  <a:lnTo>
                    <a:pt x="1" y="1459"/>
                  </a:lnTo>
                  <a:lnTo>
                    <a:pt x="457" y="1490"/>
                  </a:lnTo>
                  <a:lnTo>
                    <a:pt x="609" y="274"/>
                  </a:lnTo>
                  <a:cubicBezTo>
                    <a:pt x="609" y="152"/>
                    <a:pt x="518" y="0"/>
                    <a:pt x="427"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8001211" y="1085851"/>
              <a:ext cx="19235" cy="47093"/>
            </a:xfrm>
            <a:custGeom>
              <a:avLst/>
              <a:gdLst/>
              <a:ahLst/>
              <a:cxnLst/>
              <a:rect l="l" t="t" r="r" b="b"/>
              <a:pathLst>
                <a:path w="609" h="1491" extrusionOk="0">
                  <a:moveTo>
                    <a:pt x="426" y="1"/>
                  </a:moveTo>
                  <a:cubicBezTo>
                    <a:pt x="304" y="1"/>
                    <a:pt x="153" y="62"/>
                    <a:pt x="153" y="183"/>
                  </a:cubicBezTo>
                  <a:lnTo>
                    <a:pt x="1" y="1429"/>
                  </a:lnTo>
                  <a:lnTo>
                    <a:pt x="456" y="1490"/>
                  </a:lnTo>
                  <a:lnTo>
                    <a:pt x="608" y="274"/>
                  </a:lnTo>
                  <a:cubicBezTo>
                    <a:pt x="608" y="153"/>
                    <a:pt x="517" y="1"/>
                    <a:pt x="426" y="1"/>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7742972" y="1055150"/>
              <a:ext cx="19204" cy="47062"/>
            </a:xfrm>
            <a:custGeom>
              <a:avLst/>
              <a:gdLst/>
              <a:ahLst/>
              <a:cxnLst/>
              <a:rect l="l" t="t" r="r" b="b"/>
              <a:pathLst>
                <a:path w="608" h="1490" extrusionOk="0">
                  <a:moveTo>
                    <a:pt x="426" y="0"/>
                  </a:moveTo>
                  <a:cubicBezTo>
                    <a:pt x="304" y="0"/>
                    <a:pt x="152" y="91"/>
                    <a:pt x="152" y="213"/>
                  </a:cubicBezTo>
                  <a:lnTo>
                    <a:pt x="0" y="1459"/>
                  </a:lnTo>
                  <a:lnTo>
                    <a:pt x="456" y="1490"/>
                  </a:lnTo>
                  <a:lnTo>
                    <a:pt x="608" y="274"/>
                  </a:lnTo>
                  <a:cubicBezTo>
                    <a:pt x="608" y="183"/>
                    <a:pt x="547" y="0"/>
                    <a:pt x="426"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7483754" y="1024418"/>
              <a:ext cx="19235" cy="47062"/>
            </a:xfrm>
            <a:custGeom>
              <a:avLst/>
              <a:gdLst/>
              <a:ahLst/>
              <a:cxnLst/>
              <a:rect l="l" t="t" r="r" b="b"/>
              <a:pathLst>
                <a:path w="609" h="1490" extrusionOk="0">
                  <a:moveTo>
                    <a:pt x="426" y="0"/>
                  </a:moveTo>
                  <a:cubicBezTo>
                    <a:pt x="304" y="0"/>
                    <a:pt x="152" y="92"/>
                    <a:pt x="152" y="183"/>
                  </a:cubicBezTo>
                  <a:lnTo>
                    <a:pt x="0" y="1459"/>
                  </a:lnTo>
                  <a:lnTo>
                    <a:pt x="456" y="1490"/>
                  </a:lnTo>
                  <a:lnTo>
                    <a:pt x="608" y="274"/>
                  </a:lnTo>
                  <a:cubicBezTo>
                    <a:pt x="608" y="152"/>
                    <a:pt x="547" y="0"/>
                    <a:pt x="426"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225484" y="994665"/>
              <a:ext cx="20214" cy="47062"/>
            </a:xfrm>
            <a:custGeom>
              <a:avLst/>
              <a:gdLst/>
              <a:ahLst/>
              <a:cxnLst/>
              <a:rect l="l" t="t" r="r" b="b"/>
              <a:pathLst>
                <a:path w="640" h="1490" extrusionOk="0">
                  <a:moveTo>
                    <a:pt x="426" y="0"/>
                  </a:moveTo>
                  <a:cubicBezTo>
                    <a:pt x="335" y="0"/>
                    <a:pt x="153" y="61"/>
                    <a:pt x="153" y="183"/>
                  </a:cubicBezTo>
                  <a:lnTo>
                    <a:pt x="1" y="1429"/>
                  </a:lnTo>
                  <a:lnTo>
                    <a:pt x="487" y="1490"/>
                  </a:lnTo>
                  <a:lnTo>
                    <a:pt x="639" y="274"/>
                  </a:lnTo>
                  <a:cubicBezTo>
                    <a:pt x="639" y="152"/>
                    <a:pt x="548" y="0"/>
                    <a:pt x="426"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978773" y="1486191"/>
              <a:ext cx="1687776" cy="314934"/>
            </a:xfrm>
            <a:custGeom>
              <a:avLst/>
              <a:gdLst/>
              <a:ahLst/>
              <a:cxnLst/>
              <a:rect l="l" t="t" r="r" b="b"/>
              <a:pathLst>
                <a:path w="53436" h="9971" extrusionOk="0">
                  <a:moveTo>
                    <a:pt x="426" y="1"/>
                  </a:moveTo>
                  <a:lnTo>
                    <a:pt x="0" y="3679"/>
                  </a:lnTo>
                  <a:lnTo>
                    <a:pt x="53010" y="9971"/>
                  </a:lnTo>
                  <a:lnTo>
                    <a:pt x="53436" y="6293"/>
                  </a:lnTo>
                  <a:lnTo>
                    <a:pt x="426" y="1"/>
                  </a:lnTo>
                  <a:close/>
                </a:path>
              </a:pathLst>
            </a:custGeom>
            <a:solidFill>
              <a:srgbClr val="5AC7C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7024856" y="1102180"/>
              <a:ext cx="1687776" cy="314934"/>
            </a:xfrm>
            <a:custGeom>
              <a:avLst/>
              <a:gdLst/>
              <a:ahLst/>
              <a:cxnLst/>
              <a:rect l="l" t="t" r="r" b="b"/>
              <a:pathLst>
                <a:path w="53436" h="9971" extrusionOk="0">
                  <a:moveTo>
                    <a:pt x="426" y="1"/>
                  </a:moveTo>
                  <a:lnTo>
                    <a:pt x="0" y="3678"/>
                  </a:lnTo>
                  <a:lnTo>
                    <a:pt x="53010" y="9970"/>
                  </a:lnTo>
                  <a:lnTo>
                    <a:pt x="53436" y="6292"/>
                  </a:lnTo>
                  <a:lnTo>
                    <a:pt x="426" y="1"/>
                  </a:lnTo>
                  <a:close/>
                </a:path>
              </a:pathLst>
            </a:custGeom>
            <a:solidFill>
              <a:srgbClr val="FFFFFF"/>
            </a:solidFill>
            <a:ln w="91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7058431" y="1132913"/>
              <a:ext cx="1113687" cy="192037"/>
            </a:xfrm>
            <a:custGeom>
              <a:avLst/>
              <a:gdLst/>
              <a:ahLst/>
              <a:cxnLst/>
              <a:rect l="l" t="t" r="r" b="b"/>
              <a:pathLst>
                <a:path w="35260" h="6080" extrusionOk="0">
                  <a:moveTo>
                    <a:pt x="214" y="0"/>
                  </a:moveTo>
                  <a:lnTo>
                    <a:pt x="1" y="1915"/>
                  </a:lnTo>
                  <a:lnTo>
                    <a:pt x="35047" y="6079"/>
                  </a:lnTo>
                  <a:lnTo>
                    <a:pt x="35260" y="4164"/>
                  </a:lnTo>
                  <a:lnTo>
                    <a:pt x="2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8150987" y="1177795"/>
              <a:ext cx="55716" cy="52336"/>
            </a:xfrm>
            <a:custGeom>
              <a:avLst/>
              <a:gdLst/>
              <a:ahLst/>
              <a:cxnLst/>
              <a:rect l="l" t="t" r="r" b="b"/>
              <a:pathLst>
                <a:path w="1764" h="1657" extrusionOk="0">
                  <a:moveTo>
                    <a:pt x="896" y="1"/>
                  </a:moveTo>
                  <a:cubicBezTo>
                    <a:pt x="483" y="1"/>
                    <a:pt x="119" y="317"/>
                    <a:pt x="91" y="737"/>
                  </a:cubicBezTo>
                  <a:cubicBezTo>
                    <a:pt x="0" y="1193"/>
                    <a:pt x="335" y="1619"/>
                    <a:pt x="821" y="1649"/>
                  </a:cubicBezTo>
                  <a:cubicBezTo>
                    <a:pt x="855" y="1654"/>
                    <a:pt x="888" y="1656"/>
                    <a:pt x="922" y="1656"/>
                  </a:cubicBezTo>
                  <a:cubicBezTo>
                    <a:pt x="1312" y="1656"/>
                    <a:pt x="1677" y="1340"/>
                    <a:pt x="1733" y="920"/>
                  </a:cubicBezTo>
                  <a:cubicBezTo>
                    <a:pt x="1763" y="464"/>
                    <a:pt x="1429" y="38"/>
                    <a:pt x="1003" y="8"/>
                  </a:cubicBezTo>
                  <a:cubicBezTo>
                    <a:pt x="967" y="3"/>
                    <a:pt x="931" y="1"/>
                    <a:pt x="896" y="1"/>
                  </a:cubicBezTo>
                  <a:close/>
                </a:path>
              </a:pathLst>
            </a:custGeom>
            <a:solidFill>
              <a:srgbClr val="CC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8159610" y="1222172"/>
              <a:ext cx="23089" cy="124856"/>
            </a:xfrm>
            <a:custGeom>
              <a:avLst/>
              <a:gdLst/>
              <a:ahLst/>
              <a:cxnLst/>
              <a:rect l="l" t="t" r="r" b="b"/>
              <a:pathLst>
                <a:path w="731" h="3953" extrusionOk="0">
                  <a:moveTo>
                    <a:pt x="457" y="1"/>
                  </a:moveTo>
                  <a:lnTo>
                    <a:pt x="31" y="3800"/>
                  </a:lnTo>
                  <a:cubicBezTo>
                    <a:pt x="1" y="3892"/>
                    <a:pt x="62" y="3922"/>
                    <a:pt x="153" y="3952"/>
                  </a:cubicBezTo>
                  <a:cubicBezTo>
                    <a:pt x="244" y="3952"/>
                    <a:pt x="305" y="3922"/>
                    <a:pt x="305" y="3831"/>
                  </a:cubicBezTo>
                  <a:lnTo>
                    <a:pt x="730" y="31"/>
                  </a:lnTo>
                  <a:lnTo>
                    <a:pt x="457" y="1"/>
                  </a:lnTo>
                  <a:close/>
                </a:path>
              </a:pathLst>
            </a:custGeom>
            <a:solidFill>
              <a:srgbClr val="CC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7001799" y="1294186"/>
              <a:ext cx="1687808" cy="314934"/>
            </a:xfrm>
            <a:custGeom>
              <a:avLst/>
              <a:gdLst/>
              <a:ahLst/>
              <a:cxnLst/>
              <a:rect l="l" t="t" r="r" b="b"/>
              <a:pathLst>
                <a:path w="53437" h="9971" extrusionOk="0">
                  <a:moveTo>
                    <a:pt x="426" y="1"/>
                  </a:moveTo>
                  <a:lnTo>
                    <a:pt x="1" y="3679"/>
                  </a:lnTo>
                  <a:lnTo>
                    <a:pt x="53011" y="9970"/>
                  </a:lnTo>
                  <a:lnTo>
                    <a:pt x="53436" y="6293"/>
                  </a:lnTo>
                  <a:lnTo>
                    <a:pt x="426" y="1"/>
                  </a:lnTo>
                  <a:close/>
                </a:path>
              </a:pathLst>
            </a:custGeom>
            <a:solidFill>
              <a:srgbClr val="5AC7C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7404065" y="1367147"/>
              <a:ext cx="28837" cy="69171"/>
            </a:xfrm>
            <a:custGeom>
              <a:avLst/>
              <a:gdLst/>
              <a:ahLst/>
              <a:cxnLst/>
              <a:rect l="l" t="t" r="r" b="b"/>
              <a:pathLst>
                <a:path w="913" h="2190" extrusionOk="0">
                  <a:moveTo>
                    <a:pt x="912" y="1"/>
                  </a:moveTo>
                  <a:lnTo>
                    <a:pt x="0" y="1004"/>
                  </a:lnTo>
                  <a:lnTo>
                    <a:pt x="639" y="2189"/>
                  </a:lnTo>
                  <a:lnTo>
                    <a:pt x="912"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7424216" y="1367147"/>
              <a:ext cx="28837" cy="69171"/>
            </a:xfrm>
            <a:custGeom>
              <a:avLst/>
              <a:gdLst/>
              <a:ahLst/>
              <a:cxnLst/>
              <a:rect l="l" t="t" r="r" b="b"/>
              <a:pathLst>
                <a:path w="913" h="2190" extrusionOk="0">
                  <a:moveTo>
                    <a:pt x="274" y="1"/>
                  </a:moveTo>
                  <a:lnTo>
                    <a:pt x="1" y="2189"/>
                  </a:lnTo>
                  <a:lnTo>
                    <a:pt x="913" y="1186"/>
                  </a:lnTo>
                  <a:lnTo>
                    <a:pt x="274"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7517361" y="1380602"/>
              <a:ext cx="27858" cy="69140"/>
            </a:xfrm>
            <a:custGeom>
              <a:avLst/>
              <a:gdLst/>
              <a:ahLst/>
              <a:cxnLst/>
              <a:rect l="l" t="t" r="r" b="b"/>
              <a:pathLst>
                <a:path w="882" h="2189" extrusionOk="0">
                  <a:moveTo>
                    <a:pt x="882" y="0"/>
                  </a:moveTo>
                  <a:lnTo>
                    <a:pt x="0" y="1003"/>
                  </a:lnTo>
                  <a:lnTo>
                    <a:pt x="638" y="2189"/>
                  </a:lnTo>
                  <a:lnTo>
                    <a:pt x="882" y="0"/>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537512" y="1380602"/>
              <a:ext cx="27858" cy="69140"/>
            </a:xfrm>
            <a:custGeom>
              <a:avLst/>
              <a:gdLst/>
              <a:ahLst/>
              <a:cxnLst/>
              <a:rect l="l" t="t" r="r" b="b"/>
              <a:pathLst>
                <a:path w="882" h="2189" extrusionOk="0">
                  <a:moveTo>
                    <a:pt x="244" y="0"/>
                  </a:moveTo>
                  <a:lnTo>
                    <a:pt x="0" y="2189"/>
                  </a:lnTo>
                  <a:lnTo>
                    <a:pt x="882" y="1186"/>
                  </a:lnTo>
                  <a:lnTo>
                    <a:pt x="244" y="0"/>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8279633" y="1471788"/>
              <a:ext cx="28837" cy="69171"/>
            </a:xfrm>
            <a:custGeom>
              <a:avLst/>
              <a:gdLst/>
              <a:ahLst/>
              <a:cxnLst/>
              <a:rect l="l" t="t" r="r" b="b"/>
              <a:pathLst>
                <a:path w="913" h="2190" extrusionOk="0">
                  <a:moveTo>
                    <a:pt x="912" y="1"/>
                  </a:moveTo>
                  <a:lnTo>
                    <a:pt x="0" y="1004"/>
                  </a:lnTo>
                  <a:lnTo>
                    <a:pt x="639" y="2189"/>
                  </a:lnTo>
                  <a:lnTo>
                    <a:pt x="912"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8299784" y="1471788"/>
              <a:ext cx="27890" cy="69171"/>
            </a:xfrm>
            <a:custGeom>
              <a:avLst/>
              <a:gdLst/>
              <a:ahLst/>
              <a:cxnLst/>
              <a:rect l="l" t="t" r="r" b="b"/>
              <a:pathLst>
                <a:path w="883" h="2190" extrusionOk="0">
                  <a:moveTo>
                    <a:pt x="274" y="1"/>
                  </a:moveTo>
                  <a:lnTo>
                    <a:pt x="1" y="2189"/>
                  </a:lnTo>
                  <a:lnTo>
                    <a:pt x="882" y="1186"/>
                  </a:lnTo>
                  <a:lnTo>
                    <a:pt x="274"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7879293" y="1614836"/>
              <a:ext cx="26910" cy="68192"/>
            </a:xfrm>
            <a:custGeom>
              <a:avLst/>
              <a:gdLst/>
              <a:ahLst/>
              <a:cxnLst/>
              <a:rect l="l" t="t" r="r" b="b"/>
              <a:pathLst>
                <a:path w="852" h="2159" extrusionOk="0">
                  <a:moveTo>
                    <a:pt x="851" y="1"/>
                  </a:moveTo>
                  <a:lnTo>
                    <a:pt x="0" y="1004"/>
                  </a:lnTo>
                  <a:lnTo>
                    <a:pt x="578" y="2159"/>
                  </a:lnTo>
                  <a:lnTo>
                    <a:pt x="851"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7897518" y="1614836"/>
              <a:ext cx="29816" cy="68192"/>
            </a:xfrm>
            <a:custGeom>
              <a:avLst/>
              <a:gdLst/>
              <a:ahLst/>
              <a:cxnLst/>
              <a:rect l="l" t="t" r="r" b="b"/>
              <a:pathLst>
                <a:path w="944" h="2159" extrusionOk="0">
                  <a:moveTo>
                    <a:pt x="274" y="1"/>
                  </a:moveTo>
                  <a:lnTo>
                    <a:pt x="1" y="2159"/>
                  </a:lnTo>
                  <a:lnTo>
                    <a:pt x="943" y="1186"/>
                  </a:lnTo>
                  <a:lnTo>
                    <a:pt x="274"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7027730" y="1519797"/>
              <a:ext cx="27858" cy="69171"/>
            </a:xfrm>
            <a:custGeom>
              <a:avLst/>
              <a:gdLst/>
              <a:ahLst/>
              <a:cxnLst/>
              <a:rect l="l" t="t" r="r" b="b"/>
              <a:pathLst>
                <a:path w="882" h="2190" extrusionOk="0">
                  <a:moveTo>
                    <a:pt x="882" y="1"/>
                  </a:moveTo>
                  <a:lnTo>
                    <a:pt x="0" y="1004"/>
                  </a:lnTo>
                  <a:lnTo>
                    <a:pt x="669" y="2189"/>
                  </a:lnTo>
                  <a:lnTo>
                    <a:pt x="882"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7048860" y="1519797"/>
              <a:ext cx="26910" cy="69171"/>
            </a:xfrm>
            <a:custGeom>
              <a:avLst/>
              <a:gdLst/>
              <a:ahLst/>
              <a:cxnLst/>
              <a:rect l="l" t="t" r="r" b="b"/>
              <a:pathLst>
                <a:path w="852" h="2190" extrusionOk="0">
                  <a:moveTo>
                    <a:pt x="213" y="1"/>
                  </a:moveTo>
                  <a:lnTo>
                    <a:pt x="0" y="2189"/>
                  </a:lnTo>
                  <a:lnTo>
                    <a:pt x="851" y="1186"/>
                  </a:lnTo>
                  <a:lnTo>
                    <a:pt x="213"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7181328" y="1337394"/>
              <a:ext cx="24036" cy="47062"/>
            </a:xfrm>
            <a:custGeom>
              <a:avLst/>
              <a:gdLst/>
              <a:ahLst/>
              <a:cxnLst/>
              <a:rect l="l" t="t" r="r" b="b"/>
              <a:pathLst>
                <a:path w="761" h="1490" extrusionOk="0">
                  <a:moveTo>
                    <a:pt x="1" y="0"/>
                  </a:moveTo>
                  <a:lnTo>
                    <a:pt x="578" y="1490"/>
                  </a:lnTo>
                  <a:lnTo>
                    <a:pt x="761" y="92"/>
                  </a:lnTo>
                  <a:lnTo>
                    <a:pt x="1" y="0"/>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7199584" y="1340268"/>
              <a:ext cx="29785" cy="44187"/>
            </a:xfrm>
            <a:custGeom>
              <a:avLst/>
              <a:gdLst/>
              <a:ahLst/>
              <a:cxnLst/>
              <a:rect l="l" t="t" r="r" b="b"/>
              <a:pathLst>
                <a:path w="943" h="1399" extrusionOk="0">
                  <a:moveTo>
                    <a:pt x="183" y="1"/>
                  </a:moveTo>
                  <a:lnTo>
                    <a:pt x="0" y="1399"/>
                  </a:lnTo>
                  <a:lnTo>
                    <a:pt x="942" y="92"/>
                  </a:lnTo>
                  <a:lnTo>
                    <a:pt x="183"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7173653" y="1366199"/>
              <a:ext cx="27858" cy="43240"/>
            </a:xfrm>
            <a:custGeom>
              <a:avLst/>
              <a:gdLst/>
              <a:ahLst/>
              <a:cxnLst/>
              <a:rect l="l" t="t" r="r" b="b"/>
              <a:pathLst>
                <a:path w="882" h="1369" extrusionOk="0">
                  <a:moveTo>
                    <a:pt x="882" y="0"/>
                  </a:moveTo>
                  <a:lnTo>
                    <a:pt x="0" y="1277"/>
                  </a:lnTo>
                  <a:lnTo>
                    <a:pt x="760" y="1368"/>
                  </a:lnTo>
                  <a:lnTo>
                    <a:pt x="882" y="0"/>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7197657" y="1366199"/>
              <a:ext cx="24036" cy="46114"/>
            </a:xfrm>
            <a:custGeom>
              <a:avLst/>
              <a:gdLst/>
              <a:ahLst/>
              <a:cxnLst/>
              <a:rect l="l" t="t" r="r" b="b"/>
              <a:pathLst>
                <a:path w="761" h="1460" extrusionOk="0">
                  <a:moveTo>
                    <a:pt x="122" y="0"/>
                  </a:moveTo>
                  <a:lnTo>
                    <a:pt x="0" y="1368"/>
                  </a:lnTo>
                  <a:lnTo>
                    <a:pt x="760" y="1459"/>
                  </a:lnTo>
                  <a:lnTo>
                    <a:pt x="122" y="0"/>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7933998" y="1427632"/>
              <a:ext cx="24036" cy="47093"/>
            </a:xfrm>
            <a:custGeom>
              <a:avLst/>
              <a:gdLst/>
              <a:ahLst/>
              <a:cxnLst/>
              <a:rect l="l" t="t" r="r" b="b"/>
              <a:pathLst>
                <a:path w="761" h="1491" extrusionOk="0">
                  <a:moveTo>
                    <a:pt x="1" y="1"/>
                  </a:moveTo>
                  <a:lnTo>
                    <a:pt x="609" y="1490"/>
                  </a:lnTo>
                  <a:lnTo>
                    <a:pt x="761" y="122"/>
                  </a:lnTo>
                  <a:lnTo>
                    <a:pt x="1"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7953202" y="1431486"/>
              <a:ext cx="28837" cy="43240"/>
            </a:xfrm>
            <a:custGeom>
              <a:avLst/>
              <a:gdLst/>
              <a:ahLst/>
              <a:cxnLst/>
              <a:rect l="l" t="t" r="r" b="b"/>
              <a:pathLst>
                <a:path w="913" h="1369" extrusionOk="0">
                  <a:moveTo>
                    <a:pt x="153" y="0"/>
                  </a:moveTo>
                  <a:lnTo>
                    <a:pt x="1" y="1368"/>
                  </a:lnTo>
                  <a:lnTo>
                    <a:pt x="913" y="61"/>
                  </a:lnTo>
                  <a:lnTo>
                    <a:pt x="153" y="0"/>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7927302" y="1456438"/>
              <a:ext cx="28806" cy="43240"/>
            </a:xfrm>
            <a:custGeom>
              <a:avLst/>
              <a:gdLst/>
              <a:ahLst/>
              <a:cxnLst/>
              <a:rect l="l" t="t" r="r" b="b"/>
              <a:pathLst>
                <a:path w="912" h="1369" extrusionOk="0">
                  <a:moveTo>
                    <a:pt x="912" y="1"/>
                  </a:moveTo>
                  <a:lnTo>
                    <a:pt x="0" y="1247"/>
                  </a:lnTo>
                  <a:lnTo>
                    <a:pt x="760" y="1368"/>
                  </a:lnTo>
                  <a:lnTo>
                    <a:pt x="912"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7951275" y="1456438"/>
              <a:ext cx="24036" cy="46114"/>
            </a:xfrm>
            <a:custGeom>
              <a:avLst/>
              <a:gdLst/>
              <a:ahLst/>
              <a:cxnLst/>
              <a:rect l="l" t="t" r="r" b="b"/>
              <a:pathLst>
                <a:path w="761" h="1460" extrusionOk="0">
                  <a:moveTo>
                    <a:pt x="153" y="1"/>
                  </a:moveTo>
                  <a:lnTo>
                    <a:pt x="1" y="1368"/>
                  </a:lnTo>
                  <a:lnTo>
                    <a:pt x="761" y="1459"/>
                  </a:lnTo>
                  <a:lnTo>
                    <a:pt x="153"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8544600" y="1694525"/>
              <a:ext cx="24036" cy="46114"/>
            </a:xfrm>
            <a:custGeom>
              <a:avLst/>
              <a:gdLst/>
              <a:ahLst/>
              <a:cxnLst/>
              <a:rect l="l" t="t" r="r" b="b"/>
              <a:pathLst>
                <a:path w="761" h="1460" extrusionOk="0">
                  <a:moveTo>
                    <a:pt x="1" y="1"/>
                  </a:moveTo>
                  <a:lnTo>
                    <a:pt x="578" y="1460"/>
                  </a:lnTo>
                  <a:lnTo>
                    <a:pt x="760" y="92"/>
                  </a:lnTo>
                  <a:lnTo>
                    <a:pt x="1"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8562856" y="1697400"/>
              <a:ext cx="29785" cy="43240"/>
            </a:xfrm>
            <a:custGeom>
              <a:avLst/>
              <a:gdLst/>
              <a:ahLst/>
              <a:cxnLst/>
              <a:rect l="l" t="t" r="r" b="b"/>
              <a:pathLst>
                <a:path w="943" h="1369" extrusionOk="0">
                  <a:moveTo>
                    <a:pt x="182" y="1"/>
                  </a:moveTo>
                  <a:lnTo>
                    <a:pt x="0" y="1369"/>
                  </a:lnTo>
                  <a:lnTo>
                    <a:pt x="942" y="92"/>
                  </a:lnTo>
                  <a:lnTo>
                    <a:pt x="182"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8536924" y="1723331"/>
              <a:ext cx="28837" cy="43240"/>
            </a:xfrm>
            <a:custGeom>
              <a:avLst/>
              <a:gdLst/>
              <a:ahLst/>
              <a:cxnLst/>
              <a:rect l="l" t="t" r="r" b="b"/>
              <a:pathLst>
                <a:path w="913" h="1369" extrusionOk="0">
                  <a:moveTo>
                    <a:pt x="912" y="0"/>
                  </a:moveTo>
                  <a:lnTo>
                    <a:pt x="0" y="1247"/>
                  </a:lnTo>
                  <a:lnTo>
                    <a:pt x="760" y="1368"/>
                  </a:lnTo>
                  <a:lnTo>
                    <a:pt x="912" y="0"/>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8560929" y="1723331"/>
              <a:ext cx="24036" cy="45167"/>
            </a:xfrm>
            <a:custGeom>
              <a:avLst/>
              <a:gdLst/>
              <a:ahLst/>
              <a:cxnLst/>
              <a:rect l="l" t="t" r="r" b="b"/>
              <a:pathLst>
                <a:path w="761" h="1430" extrusionOk="0">
                  <a:moveTo>
                    <a:pt x="152" y="0"/>
                  </a:moveTo>
                  <a:lnTo>
                    <a:pt x="0" y="1368"/>
                  </a:lnTo>
                  <a:lnTo>
                    <a:pt x="760" y="1429"/>
                  </a:lnTo>
                  <a:lnTo>
                    <a:pt x="152" y="0"/>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8054969" y="1636914"/>
              <a:ext cx="24036" cy="46114"/>
            </a:xfrm>
            <a:custGeom>
              <a:avLst/>
              <a:gdLst/>
              <a:ahLst/>
              <a:cxnLst/>
              <a:rect l="l" t="t" r="r" b="b"/>
              <a:pathLst>
                <a:path w="761" h="1460" extrusionOk="0">
                  <a:moveTo>
                    <a:pt x="1" y="1"/>
                  </a:moveTo>
                  <a:lnTo>
                    <a:pt x="609" y="1460"/>
                  </a:lnTo>
                  <a:lnTo>
                    <a:pt x="761" y="62"/>
                  </a:lnTo>
                  <a:lnTo>
                    <a:pt x="1"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8074173" y="1638841"/>
              <a:ext cx="28837" cy="44187"/>
            </a:xfrm>
            <a:custGeom>
              <a:avLst/>
              <a:gdLst/>
              <a:ahLst/>
              <a:cxnLst/>
              <a:rect l="l" t="t" r="r" b="b"/>
              <a:pathLst>
                <a:path w="913" h="1399" extrusionOk="0">
                  <a:moveTo>
                    <a:pt x="153" y="1"/>
                  </a:moveTo>
                  <a:lnTo>
                    <a:pt x="1" y="1399"/>
                  </a:lnTo>
                  <a:lnTo>
                    <a:pt x="912" y="92"/>
                  </a:lnTo>
                  <a:lnTo>
                    <a:pt x="153"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8047294" y="1665720"/>
              <a:ext cx="29785" cy="41313"/>
            </a:xfrm>
            <a:custGeom>
              <a:avLst/>
              <a:gdLst/>
              <a:ahLst/>
              <a:cxnLst/>
              <a:rect l="l" t="t" r="r" b="b"/>
              <a:pathLst>
                <a:path w="943" h="1308" extrusionOk="0">
                  <a:moveTo>
                    <a:pt x="943" y="1"/>
                  </a:moveTo>
                  <a:lnTo>
                    <a:pt x="1" y="1247"/>
                  </a:lnTo>
                  <a:lnTo>
                    <a:pt x="760" y="1308"/>
                  </a:lnTo>
                  <a:lnTo>
                    <a:pt x="943"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8071298" y="1665720"/>
              <a:ext cx="24036" cy="45167"/>
            </a:xfrm>
            <a:custGeom>
              <a:avLst/>
              <a:gdLst/>
              <a:ahLst/>
              <a:cxnLst/>
              <a:rect l="l" t="t" r="r" b="b"/>
              <a:pathLst>
                <a:path w="761" h="1430" extrusionOk="0">
                  <a:moveTo>
                    <a:pt x="183" y="1"/>
                  </a:moveTo>
                  <a:lnTo>
                    <a:pt x="0" y="1308"/>
                  </a:lnTo>
                  <a:lnTo>
                    <a:pt x="760" y="1429"/>
                  </a:lnTo>
                  <a:lnTo>
                    <a:pt x="760" y="1429"/>
                  </a:lnTo>
                  <a:lnTo>
                    <a:pt x="183"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5151802" y="3336156"/>
              <a:ext cx="707567" cy="163294"/>
            </a:xfrm>
            <a:custGeom>
              <a:avLst/>
              <a:gdLst/>
              <a:ahLst/>
              <a:cxnLst/>
              <a:rect l="l" t="t" r="r" b="b"/>
              <a:pathLst>
                <a:path w="22402" h="5170" extrusionOk="0">
                  <a:moveTo>
                    <a:pt x="528" y="1"/>
                  </a:moveTo>
                  <a:cubicBezTo>
                    <a:pt x="521" y="1"/>
                    <a:pt x="517" y="1"/>
                    <a:pt x="517" y="2"/>
                  </a:cubicBezTo>
                  <a:cubicBezTo>
                    <a:pt x="304" y="2"/>
                    <a:pt x="122" y="93"/>
                    <a:pt x="61" y="306"/>
                  </a:cubicBezTo>
                  <a:cubicBezTo>
                    <a:pt x="0" y="367"/>
                    <a:pt x="0" y="397"/>
                    <a:pt x="0" y="488"/>
                  </a:cubicBezTo>
                  <a:cubicBezTo>
                    <a:pt x="61" y="671"/>
                    <a:pt x="213" y="853"/>
                    <a:pt x="395" y="944"/>
                  </a:cubicBezTo>
                  <a:cubicBezTo>
                    <a:pt x="395" y="944"/>
                    <a:pt x="12098" y="4622"/>
                    <a:pt x="16535" y="5169"/>
                  </a:cubicBezTo>
                  <a:cubicBezTo>
                    <a:pt x="16809" y="5169"/>
                    <a:pt x="17082" y="5078"/>
                    <a:pt x="17295" y="4896"/>
                  </a:cubicBezTo>
                  <a:cubicBezTo>
                    <a:pt x="17751" y="4501"/>
                    <a:pt x="18602" y="3832"/>
                    <a:pt x="18876" y="3650"/>
                  </a:cubicBezTo>
                  <a:cubicBezTo>
                    <a:pt x="19063" y="3507"/>
                    <a:pt x="19349" y="3453"/>
                    <a:pt x="19673" y="3453"/>
                  </a:cubicBezTo>
                  <a:cubicBezTo>
                    <a:pt x="20661" y="3453"/>
                    <a:pt x="22007" y="3953"/>
                    <a:pt x="22007" y="3953"/>
                  </a:cubicBezTo>
                  <a:lnTo>
                    <a:pt x="22402" y="2586"/>
                  </a:lnTo>
                  <a:cubicBezTo>
                    <a:pt x="18686" y="2046"/>
                    <a:pt x="1031" y="1"/>
                    <a:pt x="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5805580" y="3281293"/>
              <a:ext cx="425324" cy="249269"/>
            </a:xfrm>
            <a:custGeom>
              <a:avLst/>
              <a:gdLst/>
              <a:ahLst/>
              <a:cxnLst/>
              <a:rect l="l" t="t" r="r" b="b"/>
              <a:pathLst>
                <a:path w="13466" h="7892" extrusionOk="0">
                  <a:moveTo>
                    <a:pt x="9036" y="1705"/>
                  </a:moveTo>
                  <a:cubicBezTo>
                    <a:pt x="9648" y="1705"/>
                    <a:pt x="10219" y="1865"/>
                    <a:pt x="10669" y="2225"/>
                  </a:cubicBezTo>
                  <a:cubicBezTo>
                    <a:pt x="11460" y="2833"/>
                    <a:pt x="11733" y="3897"/>
                    <a:pt x="11277" y="4809"/>
                  </a:cubicBezTo>
                  <a:cubicBezTo>
                    <a:pt x="10826" y="5687"/>
                    <a:pt x="9856" y="6255"/>
                    <a:pt x="8864" y="6255"/>
                  </a:cubicBezTo>
                  <a:cubicBezTo>
                    <a:pt x="8655" y="6255"/>
                    <a:pt x="8444" y="6230"/>
                    <a:pt x="8238" y="6177"/>
                  </a:cubicBezTo>
                  <a:lnTo>
                    <a:pt x="5350" y="5387"/>
                  </a:lnTo>
                  <a:cubicBezTo>
                    <a:pt x="4621" y="5174"/>
                    <a:pt x="4712" y="4475"/>
                    <a:pt x="5077" y="3867"/>
                  </a:cubicBezTo>
                  <a:cubicBezTo>
                    <a:pt x="5911" y="2605"/>
                    <a:pt x="7587" y="1705"/>
                    <a:pt x="9036" y="1705"/>
                  </a:cubicBezTo>
                  <a:close/>
                  <a:moveTo>
                    <a:pt x="9009" y="1"/>
                  </a:moveTo>
                  <a:cubicBezTo>
                    <a:pt x="6533" y="1"/>
                    <a:pt x="4044" y="1425"/>
                    <a:pt x="2675" y="3441"/>
                  </a:cubicBezTo>
                  <a:cubicBezTo>
                    <a:pt x="2523" y="3745"/>
                    <a:pt x="2219" y="3897"/>
                    <a:pt x="1885" y="3897"/>
                  </a:cubicBezTo>
                  <a:cubicBezTo>
                    <a:pt x="1399" y="3897"/>
                    <a:pt x="1125" y="3897"/>
                    <a:pt x="669" y="3836"/>
                  </a:cubicBezTo>
                  <a:cubicBezTo>
                    <a:pt x="548" y="3836"/>
                    <a:pt x="457" y="3928"/>
                    <a:pt x="396" y="4049"/>
                  </a:cubicBezTo>
                  <a:lnTo>
                    <a:pt x="31" y="5478"/>
                  </a:lnTo>
                  <a:cubicBezTo>
                    <a:pt x="1" y="5599"/>
                    <a:pt x="61" y="5721"/>
                    <a:pt x="183" y="5721"/>
                  </a:cubicBezTo>
                  <a:lnTo>
                    <a:pt x="7448" y="7727"/>
                  </a:lnTo>
                  <a:cubicBezTo>
                    <a:pt x="7843" y="7838"/>
                    <a:pt x="8251" y="7891"/>
                    <a:pt x="8660" y="7891"/>
                  </a:cubicBezTo>
                  <a:cubicBezTo>
                    <a:pt x="10483" y="7891"/>
                    <a:pt x="12315" y="6832"/>
                    <a:pt x="13010" y="5143"/>
                  </a:cubicBezTo>
                  <a:cubicBezTo>
                    <a:pt x="13466" y="4080"/>
                    <a:pt x="13405" y="3016"/>
                    <a:pt x="12980" y="2104"/>
                  </a:cubicBezTo>
                  <a:cubicBezTo>
                    <a:pt x="12554" y="1222"/>
                    <a:pt x="11733" y="523"/>
                    <a:pt x="10639" y="219"/>
                  </a:cubicBezTo>
                  <a:cubicBezTo>
                    <a:pt x="10105" y="70"/>
                    <a:pt x="9557" y="1"/>
                    <a:pt x="9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693491" y="2845451"/>
              <a:ext cx="1845227" cy="1425084"/>
            </a:xfrm>
            <a:custGeom>
              <a:avLst/>
              <a:gdLst/>
              <a:ahLst/>
              <a:cxnLst/>
              <a:rect l="l" t="t" r="r" b="b"/>
              <a:pathLst>
                <a:path w="58421" h="45119" extrusionOk="0">
                  <a:moveTo>
                    <a:pt x="47526" y="1"/>
                  </a:moveTo>
                  <a:cubicBezTo>
                    <a:pt x="47471" y="1"/>
                    <a:pt x="47414" y="12"/>
                    <a:pt x="47357" y="36"/>
                  </a:cubicBezTo>
                  <a:lnTo>
                    <a:pt x="41733" y="2772"/>
                  </a:lnTo>
                  <a:lnTo>
                    <a:pt x="243" y="22894"/>
                  </a:lnTo>
                  <a:cubicBezTo>
                    <a:pt x="61" y="23015"/>
                    <a:pt x="0" y="23228"/>
                    <a:pt x="61" y="23441"/>
                  </a:cubicBezTo>
                  <a:lnTo>
                    <a:pt x="10487" y="44900"/>
                  </a:lnTo>
                  <a:cubicBezTo>
                    <a:pt x="10553" y="45034"/>
                    <a:pt x="10701" y="45118"/>
                    <a:pt x="10848" y="45118"/>
                  </a:cubicBezTo>
                  <a:cubicBezTo>
                    <a:pt x="10901" y="45118"/>
                    <a:pt x="10954" y="45107"/>
                    <a:pt x="11003" y="45083"/>
                  </a:cubicBezTo>
                  <a:lnTo>
                    <a:pt x="58117" y="22225"/>
                  </a:lnTo>
                  <a:cubicBezTo>
                    <a:pt x="58360" y="22103"/>
                    <a:pt x="58421" y="21860"/>
                    <a:pt x="58299" y="21678"/>
                  </a:cubicBezTo>
                  <a:lnTo>
                    <a:pt x="52889" y="10462"/>
                  </a:lnTo>
                  <a:lnTo>
                    <a:pt x="47904" y="219"/>
                  </a:lnTo>
                  <a:cubicBezTo>
                    <a:pt x="47815" y="85"/>
                    <a:pt x="47677" y="1"/>
                    <a:pt x="47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5130672" y="2903062"/>
              <a:ext cx="85469" cy="89228"/>
            </a:xfrm>
            <a:custGeom>
              <a:avLst/>
              <a:gdLst/>
              <a:ahLst/>
              <a:cxnLst/>
              <a:rect l="l" t="t" r="r" b="b"/>
              <a:pathLst>
                <a:path w="2706" h="2825" extrusionOk="0">
                  <a:moveTo>
                    <a:pt x="1524" y="0"/>
                  </a:moveTo>
                  <a:cubicBezTo>
                    <a:pt x="1470" y="0"/>
                    <a:pt x="1417" y="12"/>
                    <a:pt x="1368" y="36"/>
                  </a:cubicBezTo>
                  <a:lnTo>
                    <a:pt x="274" y="553"/>
                  </a:lnTo>
                  <a:cubicBezTo>
                    <a:pt x="92" y="674"/>
                    <a:pt x="0" y="887"/>
                    <a:pt x="92" y="1100"/>
                  </a:cubicBezTo>
                  <a:lnTo>
                    <a:pt x="791" y="2620"/>
                  </a:lnTo>
                  <a:cubicBezTo>
                    <a:pt x="859" y="2756"/>
                    <a:pt x="996" y="2825"/>
                    <a:pt x="1163" y="2825"/>
                  </a:cubicBezTo>
                  <a:cubicBezTo>
                    <a:pt x="1218" y="2825"/>
                    <a:pt x="1277" y="2817"/>
                    <a:pt x="1338" y="2802"/>
                  </a:cubicBezTo>
                  <a:lnTo>
                    <a:pt x="2432" y="2255"/>
                  </a:lnTo>
                  <a:cubicBezTo>
                    <a:pt x="2614" y="2164"/>
                    <a:pt x="2706" y="1921"/>
                    <a:pt x="2614" y="1738"/>
                  </a:cubicBezTo>
                  <a:lnTo>
                    <a:pt x="1915" y="218"/>
                  </a:lnTo>
                  <a:cubicBezTo>
                    <a:pt x="1826" y="85"/>
                    <a:pt x="1672" y="0"/>
                    <a:pt x="1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397565" y="3452610"/>
              <a:ext cx="84521" cy="89670"/>
            </a:xfrm>
            <a:custGeom>
              <a:avLst/>
              <a:gdLst/>
              <a:ahLst/>
              <a:cxnLst/>
              <a:rect l="l" t="t" r="r" b="b"/>
              <a:pathLst>
                <a:path w="2676" h="2839" extrusionOk="0">
                  <a:moveTo>
                    <a:pt x="1509" y="1"/>
                  </a:moveTo>
                  <a:cubicBezTo>
                    <a:pt x="1461" y="1"/>
                    <a:pt x="1414" y="8"/>
                    <a:pt x="1368" y="23"/>
                  </a:cubicBezTo>
                  <a:lnTo>
                    <a:pt x="244" y="570"/>
                  </a:lnTo>
                  <a:cubicBezTo>
                    <a:pt x="61" y="662"/>
                    <a:pt x="0" y="905"/>
                    <a:pt x="61" y="1087"/>
                  </a:cubicBezTo>
                  <a:lnTo>
                    <a:pt x="791" y="2607"/>
                  </a:lnTo>
                  <a:cubicBezTo>
                    <a:pt x="878" y="2738"/>
                    <a:pt x="1013" y="2838"/>
                    <a:pt x="1150" y="2838"/>
                  </a:cubicBezTo>
                  <a:cubicBezTo>
                    <a:pt x="1203" y="2838"/>
                    <a:pt x="1256" y="2823"/>
                    <a:pt x="1307" y="2789"/>
                  </a:cubicBezTo>
                  <a:lnTo>
                    <a:pt x="2402" y="2273"/>
                  </a:lnTo>
                  <a:cubicBezTo>
                    <a:pt x="2614" y="2151"/>
                    <a:pt x="2675" y="1938"/>
                    <a:pt x="2614" y="1725"/>
                  </a:cubicBezTo>
                  <a:lnTo>
                    <a:pt x="1885" y="206"/>
                  </a:lnTo>
                  <a:cubicBezTo>
                    <a:pt x="1794" y="69"/>
                    <a:pt x="1651"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015450" y="2958178"/>
              <a:ext cx="85501" cy="89259"/>
            </a:xfrm>
            <a:custGeom>
              <a:avLst/>
              <a:gdLst/>
              <a:ahLst/>
              <a:cxnLst/>
              <a:rect l="l" t="t" r="r" b="b"/>
              <a:pathLst>
                <a:path w="2707" h="2826" extrusionOk="0">
                  <a:moveTo>
                    <a:pt x="1514" y="1"/>
                  </a:moveTo>
                  <a:cubicBezTo>
                    <a:pt x="1464" y="1"/>
                    <a:pt x="1414" y="8"/>
                    <a:pt x="1369" y="24"/>
                  </a:cubicBezTo>
                  <a:lnTo>
                    <a:pt x="274" y="571"/>
                  </a:lnTo>
                  <a:cubicBezTo>
                    <a:pt x="92" y="662"/>
                    <a:pt x="1" y="905"/>
                    <a:pt x="92" y="1087"/>
                  </a:cubicBezTo>
                  <a:lnTo>
                    <a:pt x="791" y="2607"/>
                  </a:lnTo>
                  <a:cubicBezTo>
                    <a:pt x="880" y="2741"/>
                    <a:pt x="1034" y="2825"/>
                    <a:pt x="1182" y="2825"/>
                  </a:cubicBezTo>
                  <a:cubicBezTo>
                    <a:pt x="1236" y="2825"/>
                    <a:pt x="1289" y="2814"/>
                    <a:pt x="1338" y="2790"/>
                  </a:cubicBezTo>
                  <a:lnTo>
                    <a:pt x="2433" y="2273"/>
                  </a:lnTo>
                  <a:cubicBezTo>
                    <a:pt x="2615" y="2151"/>
                    <a:pt x="2706" y="1939"/>
                    <a:pt x="2615" y="1726"/>
                  </a:cubicBezTo>
                  <a:lnTo>
                    <a:pt x="1916" y="206"/>
                  </a:lnTo>
                  <a:cubicBezTo>
                    <a:pt x="1825" y="69"/>
                    <a:pt x="1665" y="1"/>
                    <a:pt x="15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5283322" y="3508831"/>
              <a:ext cx="84521" cy="89670"/>
            </a:xfrm>
            <a:custGeom>
              <a:avLst/>
              <a:gdLst/>
              <a:ahLst/>
              <a:cxnLst/>
              <a:rect l="l" t="t" r="r" b="b"/>
              <a:pathLst>
                <a:path w="2676" h="2839" extrusionOk="0">
                  <a:moveTo>
                    <a:pt x="1524" y="1"/>
                  </a:moveTo>
                  <a:cubicBezTo>
                    <a:pt x="1470" y="1"/>
                    <a:pt x="1417" y="12"/>
                    <a:pt x="1368" y="37"/>
                  </a:cubicBezTo>
                  <a:lnTo>
                    <a:pt x="274" y="553"/>
                  </a:lnTo>
                  <a:cubicBezTo>
                    <a:pt x="61" y="675"/>
                    <a:pt x="0" y="918"/>
                    <a:pt x="61" y="1100"/>
                  </a:cubicBezTo>
                  <a:lnTo>
                    <a:pt x="791" y="2620"/>
                  </a:lnTo>
                  <a:cubicBezTo>
                    <a:pt x="857" y="2754"/>
                    <a:pt x="989" y="2838"/>
                    <a:pt x="1151" y="2838"/>
                  </a:cubicBezTo>
                  <a:cubicBezTo>
                    <a:pt x="1210" y="2838"/>
                    <a:pt x="1273" y="2827"/>
                    <a:pt x="1338" y="2803"/>
                  </a:cubicBezTo>
                  <a:lnTo>
                    <a:pt x="2432" y="2286"/>
                  </a:lnTo>
                  <a:cubicBezTo>
                    <a:pt x="2614" y="2164"/>
                    <a:pt x="2675" y="1921"/>
                    <a:pt x="2614" y="1739"/>
                  </a:cubicBezTo>
                  <a:lnTo>
                    <a:pt x="1885" y="219"/>
                  </a:lnTo>
                  <a:cubicBezTo>
                    <a:pt x="1818" y="86"/>
                    <a:pt x="1670"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4901207" y="3013452"/>
              <a:ext cx="85501" cy="90238"/>
            </a:xfrm>
            <a:custGeom>
              <a:avLst/>
              <a:gdLst/>
              <a:ahLst/>
              <a:cxnLst/>
              <a:rect l="l" t="t" r="r" b="b"/>
              <a:pathLst>
                <a:path w="2707" h="2857" extrusionOk="0">
                  <a:moveTo>
                    <a:pt x="1538" y="1"/>
                  </a:moveTo>
                  <a:cubicBezTo>
                    <a:pt x="1483" y="1"/>
                    <a:pt x="1426" y="12"/>
                    <a:pt x="1369" y="37"/>
                  </a:cubicBezTo>
                  <a:lnTo>
                    <a:pt x="274" y="553"/>
                  </a:lnTo>
                  <a:cubicBezTo>
                    <a:pt x="92" y="675"/>
                    <a:pt x="1" y="888"/>
                    <a:pt x="92" y="1100"/>
                  </a:cubicBezTo>
                  <a:lnTo>
                    <a:pt x="822" y="2620"/>
                  </a:lnTo>
                  <a:cubicBezTo>
                    <a:pt x="864" y="2768"/>
                    <a:pt x="994" y="2857"/>
                    <a:pt x="1141" y="2857"/>
                  </a:cubicBezTo>
                  <a:cubicBezTo>
                    <a:pt x="1205" y="2857"/>
                    <a:pt x="1273" y="2840"/>
                    <a:pt x="1338" y="2803"/>
                  </a:cubicBezTo>
                  <a:lnTo>
                    <a:pt x="2432" y="2255"/>
                  </a:lnTo>
                  <a:cubicBezTo>
                    <a:pt x="2615" y="2164"/>
                    <a:pt x="2706" y="1921"/>
                    <a:pt x="2615" y="1739"/>
                  </a:cubicBezTo>
                  <a:lnTo>
                    <a:pt x="1916" y="219"/>
                  </a:lnTo>
                  <a:cubicBezTo>
                    <a:pt x="1827" y="85"/>
                    <a:pt x="1689" y="1"/>
                    <a:pt x="1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5168100" y="3563978"/>
              <a:ext cx="84521" cy="89765"/>
            </a:xfrm>
            <a:custGeom>
              <a:avLst/>
              <a:gdLst/>
              <a:ahLst/>
              <a:cxnLst/>
              <a:rect l="l" t="t" r="r" b="b"/>
              <a:pathLst>
                <a:path w="2676" h="2842" extrusionOk="0">
                  <a:moveTo>
                    <a:pt x="1509" y="1"/>
                  </a:moveTo>
                  <a:cubicBezTo>
                    <a:pt x="1461" y="1"/>
                    <a:pt x="1413" y="8"/>
                    <a:pt x="1369" y="23"/>
                  </a:cubicBezTo>
                  <a:lnTo>
                    <a:pt x="274" y="570"/>
                  </a:lnTo>
                  <a:cubicBezTo>
                    <a:pt x="62" y="692"/>
                    <a:pt x="1" y="905"/>
                    <a:pt x="62" y="1087"/>
                  </a:cubicBezTo>
                  <a:lnTo>
                    <a:pt x="791" y="2607"/>
                  </a:lnTo>
                  <a:cubicBezTo>
                    <a:pt x="883" y="2768"/>
                    <a:pt x="1028" y="2842"/>
                    <a:pt x="1171" y="2842"/>
                  </a:cubicBezTo>
                  <a:cubicBezTo>
                    <a:pt x="1218" y="2842"/>
                    <a:pt x="1264" y="2834"/>
                    <a:pt x="1308" y="2820"/>
                  </a:cubicBezTo>
                  <a:lnTo>
                    <a:pt x="2432" y="2272"/>
                  </a:lnTo>
                  <a:cubicBezTo>
                    <a:pt x="2615" y="2151"/>
                    <a:pt x="2676" y="1938"/>
                    <a:pt x="2615" y="1756"/>
                  </a:cubicBezTo>
                  <a:lnTo>
                    <a:pt x="1885" y="236"/>
                  </a:lnTo>
                  <a:cubicBezTo>
                    <a:pt x="1816" y="75"/>
                    <a:pt x="1660"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4786016" y="3069578"/>
              <a:ext cx="85469" cy="89228"/>
            </a:xfrm>
            <a:custGeom>
              <a:avLst/>
              <a:gdLst/>
              <a:ahLst/>
              <a:cxnLst/>
              <a:rect l="l" t="t" r="r" b="b"/>
              <a:pathLst>
                <a:path w="2706" h="2825" extrusionOk="0">
                  <a:moveTo>
                    <a:pt x="1522" y="0"/>
                  </a:moveTo>
                  <a:cubicBezTo>
                    <a:pt x="1471" y="0"/>
                    <a:pt x="1420" y="8"/>
                    <a:pt x="1368" y="22"/>
                  </a:cubicBezTo>
                  <a:lnTo>
                    <a:pt x="274" y="570"/>
                  </a:lnTo>
                  <a:cubicBezTo>
                    <a:pt x="92" y="661"/>
                    <a:pt x="0" y="904"/>
                    <a:pt x="92" y="1086"/>
                  </a:cubicBezTo>
                  <a:lnTo>
                    <a:pt x="821" y="2606"/>
                  </a:lnTo>
                  <a:cubicBezTo>
                    <a:pt x="888" y="2740"/>
                    <a:pt x="1036" y="2824"/>
                    <a:pt x="1182" y="2824"/>
                  </a:cubicBezTo>
                  <a:cubicBezTo>
                    <a:pt x="1236" y="2824"/>
                    <a:pt x="1289" y="2813"/>
                    <a:pt x="1338" y="2788"/>
                  </a:cubicBezTo>
                  <a:lnTo>
                    <a:pt x="2432" y="2272"/>
                  </a:lnTo>
                  <a:cubicBezTo>
                    <a:pt x="2645" y="2150"/>
                    <a:pt x="2706" y="1937"/>
                    <a:pt x="2645" y="1755"/>
                  </a:cubicBezTo>
                  <a:lnTo>
                    <a:pt x="1915" y="235"/>
                  </a:lnTo>
                  <a:cubicBezTo>
                    <a:pt x="1823" y="74"/>
                    <a:pt x="1679" y="0"/>
                    <a:pt x="1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5053857" y="3619252"/>
              <a:ext cx="85469" cy="90238"/>
            </a:xfrm>
            <a:custGeom>
              <a:avLst/>
              <a:gdLst/>
              <a:ahLst/>
              <a:cxnLst/>
              <a:rect l="l" t="t" r="r" b="b"/>
              <a:pathLst>
                <a:path w="2706" h="2857" extrusionOk="0">
                  <a:moveTo>
                    <a:pt x="1524" y="0"/>
                  </a:moveTo>
                  <a:cubicBezTo>
                    <a:pt x="1471" y="0"/>
                    <a:pt x="1417" y="12"/>
                    <a:pt x="1369" y="36"/>
                  </a:cubicBezTo>
                  <a:lnTo>
                    <a:pt x="274" y="553"/>
                  </a:lnTo>
                  <a:cubicBezTo>
                    <a:pt x="92" y="674"/>
                    <a:pt x="1" y="918"/>
                    <a:pt x="92" y="1100"/>
                  </a:cubicBezTo>
                  <a:lnTo>
                    <a:pt x="791" y="2620"/>
                  </a:lnTo>
                  <a:cubicBezTo>
                    <a:pt x="854" y="2767"/>
                    <a:pt x="976" y="2857"/>
                    <a:pt x="1126" y="2857"/>
                  </a:cubicBezTo>
                  <a:cubicBezTo>
                    <a:pt x="1192" y="2857"/>
                    <a:pt x="1264" y="2839"/>
                    <a:pt x="1338" y="2802"/>
                  </a:cubicBezTo>
                  <a:lnTo>
                    <a:pt x="2432" y="2285"/>
                  </a:lnTo>
                  <a:cubicBezTo>
                    <a:pt x="2615" y="2164"/>
                    <a:pt x="2706" y="1921"/>
                    <a:pt x="2615" y="1738"/>
                  </a:cubicBezTo>
                  <a:lnTo>
                    <a:pt x="1885" y="219"/>
                  </a:lnTo>
                  <a:cubicBezTo>
                    <a:pt x="1819"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4672721" y="3124821"/>
              <a:ext cx="84521" cy="89670"/>
            </a:xfrm>
            <a:custGeom>
              <a:avLst/>
              <a:gdLst/>
              <a:ahLst/>
              <a:cxnLst/>
              <a:rect l="l" t="t" r="r" b="b"/>
              <a:pathLst>
                <a:path w="2676" h="2839" extrusionOk="0">
                  <a:moveTo>
                    <a:pt x="1519" y="1"/>
                  </a:moveTo>
                  <a:cubicBezTo>
                    <a:pt x="1468" y="1"/>
                    <a:pt x="1417" y="12"/>
                    <a:pt x="1368" y="36"/>
                  </a:cubicBezTo>
                  <a:lnTo>
                    <a:pt x="244" y="553"/>
                  </a:lnTo>
                  <a:cubicBezTo>
                    <a:pt x="61" y="675"/>
                    <a:pt x="1" y="918"/>
                    <a:pt x="61" y="1100"/>
                  </a:cubicBezTo>
                  <a:lnTo>
                    <a:pt x="791" y="2620"/>
                  </a:lnTo>
                  <a:cubicBezTo>
                    <a:pt x="835" y="2754"/>
                    <a:pt x="978" y="2838"/>
                    <a:pt x="1134" y="2838"/>
                  </a:cubicBezTo>
                  <a:cubicBezTo>
                    <a:pt x="1191" y="2838"/>
                    <a:pt x="1251" y="2827"/>
                    <a:pt x="1308" y="2802"/>
                  </a:cubicBezTo>
                  <a:lnTo>
                    <a:pt x="2432" y="2286"/>
                  </a:lnTo>
                  <a:cubicBezTo>
                    <a:pt x="2615" y="2164"/>
                    <a:pt x="2675" y="1921"/>
                    <a:pt x="2615" y="1739"/>
                  </a:cubicBezTo>
                  <a:lnTo>
                    <a:pt x="1885" y="219"/>
                  </a:lnTo>
                  <a:cubicBezTo>
                    <a:pt x="1796" y="85"/>
                    <a:pt x="1658" y="1"/>
                    <a:pt x="15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4938666" y="3675884"/>
              <a:ext cx="85469" cy="89259"/>
            </a:xfrm>
            <a:custGeom>
              <a:avLst/>
              <a:gdLst/>
              <a:ahLst/>
              <a:cxnLst/>
              <a:rect l="l" t="t" r="r" b="b"/>
              <a:pathLst>
                <a:path w="2706" h="2826" extrusionOk="0">
                  <a:moveTo>
                    <a:pt x="1524" y="1"/>
                  </a:moveTo>
                  <a:cubicBezTo>
                    <a:pt x="1470" y="1"/>
                    <a:pt x="1417" y="12"/>
                    <a:pt x="1368" y="36"/>
                  </a:cubicBezTo>
                  <a:lnTo>
                    <a:pt x="274" y="553"/>
                  </a:lnTo>
                  <a:cubicBezTo>
                    <a:pt x="91" y="675"/>
                    <a:pt x="0" y="888"/>
                    <a:pt x="91" y="1100"/>
                  </a:cubicBezTo>
                  <a:lnTo>
                    <a:pt x="791" y="2620"/>
                  </a:lnTo>
                  <a:cubicBezTo>
                    <a:pt x="882" y="2757"/>
                    <a:pt x="1041" y="2825"/>
                    <a:pt x="1192" y="2825"/>
                  </a:cubicBezTo>
                  <a:cubicBezTo>
                    <a:pt x="1243" y="2825"/>
                    <a:pt x="1292" y="2818"/>
                    <a:pt x="1338" y="2802"/>
                  </a:cubicBezTo>
                  <a:lnTo>
                    <a:pt x="2432" y="2255"/>
                  </a:lnTo>
                  <a:cubicBezTo>
                    <a:pt x="2614" y="2164"/>
                    <a:pt x="2705" y="1921"/>
                    <a:pt x="2614" y="1739"/>
                  </a:cubicBezTo>
                  <a:lnTo>
                    <a:pt x="1915" y="219"/>
                  </a:lnTo>
                  <a:cubicBezTo>
                    <a:pt x="1826" y="85"/>
                    <a:pt x="1672"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4557530" y="3181452"/>
              <a:ext cx="84490" cy="89259"/>
            </a:xfrm>
            <a:custGeom>
              <a:avLst/>
              <a:gdLst/>
              <a:ahLst/>
              <a:cxnLst/>
              <a:rect l="l" t="t" r="r" b="b"/>
              <a:pathLst>
                <a:path w="2675" h="2826" extrusionOk="0">
                  <a:moveTo>
                    <a:pt x="1519" y="1"/>
                  </a:moveTo>
                  <a:cubicBezTo>
                    <a:pt x="1468" y="1"/>
                    <a:pt x="1417" y="12"/>
                    <a:pt x="1368" y="37"/>
                  </a:cubicBezTo>
                  <a:lnTo>
                    <a:pt x="243" y="553"/>
                  </a:lnTo>
                  <a:cubicBezTo>
                    <a:pt x="61" y="675"/>
                    <a:pt x="0" y="888"/>
                    <a:pt x="61" y="1101"/>
                  </a:cubicBezTo>
                  <a:lnTo>
                    <a:pt x="790" y="2620"/>
                  </a:lnTo>
                  <a:cubicBezTo>
                    <a:pt x="882" y="2757"/>
                    <a:pt x="1024" y="2826"/>
                    <a:pt x="1167" y="2826"/>
                  </a:cubicBezTo>
                  <a:cubicBezTo>
                    <a:pt x="1214" y="2826"/>
                    <a:pt x="1262" y="2818"/>
                    <a:pt x="1307" y="2803"/>
                  </a:cubicBezTo>
                  <a:lnTo>
                    <a:pt x="2401" y="2256"/>
                  </a:lnTo>
                  <a:cubicBezTo>
                    <a:pt x="2614" y="2164"/>
                    <a:pt x="2675" y="1921"/>
                    <a:pt x="2614" y="1739"/>
                  </a:cubicBezTo>
                  <a:lnTo>
                    <a:pt x="1885" y="219"/>
                  </a:lnTo>
                  <a:cubicBezTo>
                    <a:pt x="1796" y="86"/>
                    <a:pt x="1658" y="1"/>
                    <a:pt x="15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4824423" y="3731031"/>
              <a:ext cx="85469" cy="89228"/>
            </a:xfrm>
            <a:custGeom>
              <a:avLst/>
              <a:gdLst/>
              <a:ahLst/>
              <a:cxnLst/>
              <a:rect l="l" t="t" r="r" b="b"/>
              <a:pathLst>
                <a:path w="2706" h="2825" extrusionOk="0">
                  <a:moveTo>
                    <a:pt x="1526" y="0"/>
                  </a:moveTo>
                  <a:cubicBezTo>
                    <a:pt x="1474" y="0"/>
                    <a:pt x="1421" y="8"/>
                    <a:pt x="1368" y="23"/>
                  </a:cubicBezTo>
                  <a:lnTo>
                    <a:pt x="274" y="570"/>
                  </a:lnTo>
                  <a:cubicBezTo>
                    <a:pt x="91" y="661"/>
                    <a:pt x="0" y="904"/>
                    <a:pt x="91" y="1087"/>
                  </a:cubicBezTo>
                  <a:lnTo>
                    <a:pt x="821" y="2607"/>
                  </a:lnTo>
                  <a:cubicBezTo>
                    <a:pt x="865" y="2740"/>
                    <a:pt x="1008" y="2825"/>
                    <a:pt x="1164" y="2825"/>
                  </a:cubicBezTo>
                  <a:cubicBezTo>
                    <a:pt x="1221" y="2825"/>
                    <a:pt x="1281" y="2813"/>
                    <a:pt x="1338" y="2789"/>
                  </a:cubicBezTo>
                  <a:lnTo>
                    <a:pt x="2432" y="2272"/>
                  </a:lnTo>
                  <a:cubicBezTo>
                    <a:pt x="2645" y="2151"/>
                    <a:pt x="2705" y="1938"/>
                    <a:pt x="2645" y="1725"/>
                  </a:cubicBezTo>
                  <a:lnTo>
                    <a:pt x="1915" y="205"/>
                  </a:lnTo>
                  <a:cubicBezTo>
                    <a:pt x="1824" y="69"/>
                    <a:pt x="1681"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4443287" y="3236600"/>
              <a:ext cx="84490" cy="89259"/>
            </a:xfrm>
            <a:custGeom>
              <a:avLst/>
              <a:gdLst/>
              <a:ahLst/>
              <a:cxnLst/>
              <a:rect l="l" t="t" r="r" b="b"/>
              <a:pathLst>
                <a:path w="2675" h="2826" extrusionOk="0">
                  <a:moveTo>
                    <a:pt x="1513" y="1"/>
                  </a:moveTo>
                  <a:cubicBezTo>
                    <a:pt x="1463" y="1"/>
                    <a:pt x="1413" y="8"/>
                    <a:pt x="1368" y="23"/>
                  </a:cubicBezTo>
                  <a:lnTo>
                    <a:pt x="274" y="570"/>
                  </a:lnTo>
                  <a:cubicBezTo>
                    <a:pt x="61" y="662"/>
                    <a:pt x="0" y="905"/>
                    <a:pt x="61" y="1087"/>
                  </a:cubicBezTo>
                  <a:lnTo>
                    <a:pt x="790" y="2607"/>
                  </a:lnTo>
                  <a:cubicBezTo>
                    <a:pt x="857" y="2740"/>
                    <a:pt x="989" y="2825"/>
                    <a:pt x="1138" y="2825"/>
                  </a:cubicBezTo>
                  <a:cubicBezTo>
                    <a:pt x="1193" y="2825"/>
                    <a:pt x="1250" y="2814"/>
                    <a:pt x="1307" y="2789"/>
                  </a:cubicBezTo>
                  <a:lnTo>
                    <a:pt x="2432" y="2273"/>
                  </a:lnTo>
                  <a:cubicBezTo>
                    <a:pt x="2614" y="2151"/>
                    <a:pt x="2675" y="1938"/>
                    <a:pt x="2614" y="1725"/>
                  </a:cubicBezTo>
                  <a:lnTo>
                    <a:pt x="1885" y="206"/>
                  </a:lnTo>
                  <a:cubicBezTo>
                    <a:pt x="1816" y="69"/>
                    <a:pt x="1662" y="1"/>
                    <a:pt x="15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4709201" y="3787253"/>
              <a:ext cx="85469" cy="89670"/>
            </a:xfrm>
            <a:custGeom>
              <a:avLst/>
              <a:gdLst/>
              <a:ahLst/>
              <a:cxnLst/>
              <a:rect l="l" t="t" r="r" b="b"/>
              <a:pathLst>
                <a:path w="2706" h="2839" extrusionOk="0">
                  <a:moveTo>
                    <a:pt x="1538" y="1"/>
                  </a:moveTo>
                  <a:cubicBezTo>
                    <a:pt x="1483" y="1"/>
                    <a:pt x="1425" y="12"/>
                    <a:pt x="1368" y="36"/>
                  </a:cubicBezTo>
                  <a:lnTo>
                    <a:pt x="274" y="553"/>
                  </a:lnTo>
                  <a:cubicBezTo>
                    <a:pt x="92" y="675"/>
                    <a:pt x="1" y="918"/>
                    <a:pt x="92" y="1100"/>
                  </a:cubicBezTo>
                  <a:lnTo>
                    <a:pt x="821" y="2620"/>
                  </a:lnTo>
                  <a:cubicBezTo>
                    <a:pt x="888" y="2753"/>
                    <a:pt x="1036" y="2838"/>
                    <a:pt x="1182" y="2838"/>
                  </a:cubicBezTo>
                  <a:cubicBezTo>
                    <a:pt x="1236" y="2838"/>
                    <a:pt x="1289" y="2827"/>
                    <a:pt x="1338" y="2802"/>
                  </a:cubicBezTo>
                  <a:lnTo>
                    <a:pt x="2432" y="2286"/>
                  </a:lnTo>
                  <a:cubicBezTo>
                    <a:pt x="2615" y="2164"/>
                    <a:pt x="2706" y="1921"/>
                    <a:pt x="2615" y="1739"/>
                  </a:cubicBezTo>
                  <a:lnTo>
                    <a:pt x="1916" y="219"/>
                  </a:lnTo>
                  <a:cubicBezTo>
                    <a:pt x="1827" y="85"/>
                    <a:pt x="1689" y="1"/>
                    <a:pt x="1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4328065" y="3291874"/>
              <a:ext cx="84521" cy="89228"/>
            </a:xfrm>
            <a:custGeom>
              <a:avLst/>
              <a:gdLst/>
              <a:ahLst/>
              <a:cxnLst/>
              <a:rect l="l" t="t" r="r" b="b"/>
              <a:pathLst>
                <a:path w="2676" h="2825" extrusionOk="0">
                  <a:moveTo>
                    <a:pt x="1524" y="0"/>
                  </a:moveTo>
                  <a:cubicBezTo>
                    <a:pt x="1470" y="0"/>
                    <a:pt x="1417" y="12"/>
                    <a:pt x="1368" y="36"/>
                  </a:cubicBezTo>
                  <a:lnTo>
                    <a:pt x="274" y="553"/>
                  </a:lnTo>
                  <a:cubicBezTo>
                    <a:pt x="61" y="675"/>
                    <a:pt x="1" y="887"/>
                    <a:pt x="61" y="1070"/>
                  </a:cubicBezTo>
                  <a:lnTo>
                    <a:pt x="791" y="2589"/>
                  </a:lnTo>
                  <a:cubicBezTo>
                    <a:pt x="883" y="2751"/>
                    <a:pt x="1027" y="2825"/>
                    <a:pt x="1171" y="2825"/>
                  </a:cubicBezTo>
                  <a:cubicBezTo>
                    <a:pt x="1217" y="2825"/>
                    <a:pt x="1263" y="2817"/>
                    <a:pt x="1308" y="2802"/>
                  </a:cubicBezTo>
                  <a:lnTo>
                    <a:pt x="2432" y="2255"/>
                  </a:lnTo>
                  <a:cubicBezTo>
                    <a:pt x="2615" y="2164"/>
                    <a:pt x="2675" y="1921"/>
                    <a:pt x="2615" y="1738"/>
                  </a:cubicBezTo>
                  <a:lnTo>
                    <a:pt x="1885" y="219"/>
                  </a:lnTo>
                  <a:cubicBezTo>
                    <a:pt x="1818"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4595906" y="3842400"/>
              <a:ext cx="84521" cy="89765"/>
            </a:xfrm>
            <a:custGeom>
              <a:avLst/>
              <a:gdLst/>
              <a:ahLst/>
              <a:cxnLst/>
              <a:rect l="l" t="t" r="r" b="b"/>
              <a:pathLst>
                <a:path w="2676" h="2842" extrusionOk="0">
                  <a:moveTo>
                    <a:pt x="1505" y="1"/>
                  </a:moveTo>
                  <a:cubicBezTo>
                    <a:pt x="1459" y="1"/>
                    <a:pt x="1413" y="8"/>
                    <a:pt x="1369" y="23"/>
                  </a:cubicBezTo>
                  <a:lnTo>
                    <a:pt x="244" y="570"/>
                  </a:lnTo>
                  <a:cubicBezTo>
                    <a:pt x="62" y="692"/>
                    <a:pt x="1" y="904"/>
                    <a:pt x="62" y="1087"/>
                  </a:cubicBezTo>
                  <a:lnTo>
                    <a:pt x="791" y="2607"/>
                  </a:lnTo>
                  <a:cubicBezTo>
                    <a:pt x="837" y="2768"/>
                    <a:pt x="988" y="2842"/>
                    <a:pt x="1151" y="2842"/>
                  </a:cubicBezTo>
                  <a:cubicBezTo>
                    <a:pt x="1203" y="2842"/>
                    <a:pt x="1256" y="2834"/>
                    <a:pt x="1308" y="2819"/>
                  </a:cubicBezTo>
                  <a:lnTo>
                    <a:pt x="2402" y="2272"/>
                  </a:lnTo>
                  <a:cubicBezTo>
                    <a:pt x="2615" y="2151"/>
                    <a:pt x="2676" y="1938"/>
                    <a:pt x="2615" y="1755"/>
                  </a:cubicBezTo>
                  <a:lnTo>
                    <a:pt x="1886" y="236"/>
                  </a:lnTo>
                  <a:cubicBezTo>
                    <a:pt x="1793" y="75"/>
                    <a:pt x="1649" y="1"/>
                    <a:pt x="15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4213822" y="3347969"/>
              <a:ext cx="85469" cy="89765"/>
            </a:xfrm>
            <a:custGeom>
              <a:avLst/>
              <a:gdLst/>
              <a:ahLst/>
              <a:cxnLst/>
              <a:rect l="l" t="t" r="r" b="b"/>
              <a:pathLst>
                <a:path w="2706" h="2842" extrusionOk="0">
                  <a:moveTo>
                    <a:pt x="1509" y="1"/>
                  </a:moveTo>
                  <a:cubicBezTo>
                    <a:pt x="1460" y="1"/>
                    <a:pt x="1413" y="8"/>
                    <a:pt x="1368" y="23"/>
                  </a:cubicBezTo>
                  <a:lnTo>
                    <a:pt x="274" y="570"/>
                  </a:lnTo>
                  <a:cubicBezTo>
                    <a:pt x="92" y="692"/>
                    <a:pt x="0" y="905"/>
                    <a:pt x="92" y="1087"/>
                  </a:cubicBezTo>
                  <a:lnTo>
                    <a:pt x="791" y="2607"/>
                  </a:lnTo>
                  <a:cubicBezTo>
                    <a:pt x="860" y="2768"/>
                    <a:pt x="999" y="2842"/>
                    <a:pt x="1168" y="2842"/>
                  </a:cubicBezTo>
                  <a:cubicBezTo>
                    <a:pt x="1222" y="2842"/>
                    <a:pt x="1279" y="2834"/>
                    <a:pt x="1338" y="2820"/>
                  </a:cubicBezTo>
                  <a:lnTo>
                    <a:pt x="2432" y="2272"/>
                  </a:lnTo>
                  <a:cubicBezTo>
                    <a:pt x="2615" y="2151"/>
                    <a:pt x="2706" y="1938"/>
                    <a:pt x="2615" y="1756"/>
                  </a:cubicBezTo>
                  <a:lnTo>
                    <a:pt x="1885" y="236"/>
                  </a:lnTo>
                  <a:cubicBezTo>
                    <a:pt x="1816" y="75"/>
                    <a:pt x="1660"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4480715" y="3897674"/>
              <a:ext cx="84521" cy="89638"/>
            </a:xfrm>
            <a:custGeom>
              <a:avLst/>
              <a:gdLst/>
              <a:ahLst/>
              <a:cxnLst/>
              <a:rect l="l" t="t" r="r" b="b"/>
              <a:pathLst>
                <a:path w="2676" h="2838" extrusionOk="0">
                  <a:moveTo>
                    <a:pt x="1519" y="0"/>
                  </a:moveTo>
                  <a:cubicBezTo>
                    <a:pt x="1468" y="0"/>
                    <a:pt x="1417" y="11"/>
                    <a:pt x="1368" y="36"/>
                  </a:cubicBezTo>
                  <a:lnTo>
                    <a:pt x="244" y="553"/>
                  </a:lnTo>
                  <a:cubicBezTo>
                    <a:pt x="61" y="674"/>
                    <a:pt x="0" y="917"/>
                    <a:pt x="61" y="1100"/>
                  </a:cubicBezTo>
                  <a:lnTo>
                    <a:pt x="791" y="2619"/>
                  </a:lnTo>
                  <a:cubicBezTo>
                    <a:pt x="858" y="2753"/>
                    <a:pt x="1006" y="2838"/>
                    <a:pt x="1152" y="2838"/>
                  </a:cubicBezTo>
                  <a:cubicBezTo>
                    <a:pt x="1205" y="2838"/>
                    <a:pt x="1259" y="2826"/>
                    <a:pt x="1308" y="2802"/>
                  </a:cubicBezTo>
                  <a:lnTo>
                    <a:pt x="2402" y="2285"/>
                  </a:lnTo>
                  <a:cubicBezTo>
                    <a:pt x="2615" y="2164"/>
                    <a:pt x="2675" y="1920"/>
                    <a:pt x="2615" y="1738"/>
                  </a:cubicBezTo>
                  <a:lnTo>
                    <a:pt x="1885" y="218"/>
                  </a:lnTo>
                  <a:cubicBezTo>
                    <a:pt x="1796" y="85"/>
                    <a:pt x="1658" y="0"/>
                    <a:pt x="1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4098632" y="3403242"/>
              <a:ext cx="85469" cy="89228"/>
            </a:xfrm>
            <a:custGeom>
              <a:avLst/>
              <a:gdLst/>
              <a:ahLst/>
              <a:cxnLst/>
              <a:rect l="l" t="t" r="r" b="b"/>
              <a:pathLst>
                <a:path w="2706" h="2825" extrusionOk="0">
                  <a:moveTo>
                    <a:pt x="1524" y="0"/>
                  </a:moveTo>
                  <a:cubicBezTo>
                    <a:pt x="1470" y="0"/>
                    <a:pt x="1417" y="12"/>
                    <a:pt x="1368" y="36"/>
                  </a:cubicBezTo>
                  <a:lnTo>
                    <a:pt x="274" y="553"/>
                  </a:lnTo>
                  <a:cubicBezTo>
                    <a:pt x="91" y="674"/>
                    <a:pt x="0" y="918"/>
                    <a:pt x="91" y="1100"/>
                  </a:cubicBezTo>
                  <a:lnTo>
                    <a:pt x="790" y="2620"/>
                  </a:lnTo>
                  <a:cubicBezTo>
                    <a:pt x="881" y="2757"/>
                    <a:pt x="1041" y="2825"/>
                    <a:pt x="1192" y="2825"/>
                  </a:cubicBezTo>
                  <a:cubicBezTo>
                    <a:pt x="1242" y="2825"/>
                    <a:pt x="1292" y="2817"/>
                    <a:pt x="1337" y="2802"/>
                  </a:cubicBezTo>
                  <a:lnTo>
                    <a:pt x="2432" y="2285"/>
                  </a:lnTo>
                  <a:cubicBezTo>
                    <a:pt x="2614" y="2164"/>
                    <a:pt x="2705" y="1921"/>
                    <a:pt x="2614" y="1738"/>
                  </a:cubicBezTo>
                  <a:lnTo>
                    <a:pt x="1915" y="219"/>
                  </a:lnTo>
                  <a:cubicBezTo>
                    <a:pt x="1826" y="85"/>
                    <a:pt x="1672"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4366473" y="3954306"/>
              <a:ext cx="84521" cy="89228"/>
            </a:xfrm>
            <a:custGeom>
              <a:avLst/>
              <a:gdLst/>
              <a:ahLst/>
              <a:cxnLst/>
              <a:rect l="l" t="t" r="r" b="b"/>
              <a:pathLst>
                <a:path w="2676" h="2825" extrusionOk="0">
                  <a:moveTo>
                    <a:pt x="1524" y="0"/>
                  </a:moveTo>
                  <a:cubicBezTo>
                    <a:pt x="1470" y="0"/>
                    <a:pt x="1417" y="12"/>
                    <a:pt x="1368" y="36"/>
                  </a:cubicBezTo>
                  <a:lnTo>
                    <a:pt x="274" y="553"/>
                  </a:lnTo>
                  <a:cubicBezTo>
                    <a:pt x="61" y="674"/>
                    <a:pt x="0" y="887"/>
                    <a:pt x="61" y="1100"/>
                  </a:cubicBezTo>
                  <a:lnTo>
                    <a:pt x="791" y="2620"/>
                  </a:lnTo>
                  <a:cubicBezTo>
                    <a:pt x="859" y="2757"/>
                    <a:pt x="996" y="2825"/>
                    <a:pt x="1163" y="2825"/>
                  </a:cubicBezTo>
                  <a:cubicBezTo>
                    <a:pt x="1218" y="2825"/>
                    <a:pt x="1277" y="2817"/>
                    <a:pt x="1338" y="2802"/>
                  </a:cubicBezTo>
                  <a:lnTo>
                    <a:pt x="2432" y="2255"/>
                  </a:lnTo>
                  <a:cubicBezTo>
                    <a:pt x="2614" y="2164"/>
                    <a:pt x="2675" y="1921"/>
                    <a:pt x="2614" y="1738"/>
                  </a:cubicBezTo>
                  <a:lnTo>
                    <a:pt x="1885" y="219"/>
                  </a:lnTo>
                  <a:cubicBezTo>
                    <a:pt x="1818"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984357" y="3458390"/>
              <a:ext cx="85501" cy="90175"/>
            </a:xfrm>
            <a:custGeom>
              <a:avLst/>
              <a:gdLst/>
              <a:ahLst/>
              <a:cxnLst/>
              <a:rect l="l" t="t" r="r" b="b"/>
              <a:pathLst>
                <a:path w="2707" h="2855" extrusionOk="0">
                  <a:moveTo>
                    <a:pt x="1522" y="0"/>
                  </a:moveTo>
                  <a:cubicBezTo>
                    <a:pt x="1472" y="0"/>
                    <a:pt x="1420" y="8"/>
                    <a:pt x="1369" y="23"/>
                  </a:cubicBezTo>
                  <a:lnTo>
                    <a:pt x="274" y="570"/>
                  </a:lnTo>
                  <a:cubicBezTo>
                    <a:pt x="92" y="691"/>
                    <a:pt x="1" y="904"/>
                    <a:pt x="92" y="1087"/>
                  </a:cubicBezTo>
                  <a:lnTo>
                    <a:pt x="822" y="2606"/>
                  </a:lnTo>
                  <a:cubicBezTo>
                    <a:pt x="867" y="2763"/>
                    <a:pt x="1011" y="2854"/>
                    <a:pt x="1169" y="2854"/>
                  </a:cubicBezTo>
                  <a:cubicBezTo>
                    <a:pt x="1225" y="2854"/>
                    <a:pt x="1283" y="2843"/>
                    <a:pt x="1338" y="2819"/>
                  </a:cubicBezTo>
                  <a:lnTo>
                    <a:pt x="2433" y="2272"/>
                  </a:lnTo>
                  <a:cubicBezTo>
                    <a:pt x="2615" y="2150"/>
                    <a:pt x="2706" y="1938"/>
                    <a:pt x="2615" y="1755"/>
                  </a:cubicBezTo>
                  <a:lnTo>
                    <a:pt x="1916" y="235"/>
                  </a:lnTo>
                  <a:cubicBezTo>
                    <a:pt x="1824" y="74"/>
                    <a:pt x="1679" y="0"/>
                    <a:pt x="1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4251250" y="4009422"/>
              <a:ext cx="84521" cy="89259"/>
            </a:xfrm>
            <a:custGeom>
              <a:avLst/>
              <a:gdLst/>
              <a:ahLst/>
              <a:cxnLst/>
              <a:rect l="l" t="t" r="r" b="b"/>
              <a:pathLst>
                <a:path w="2676" h="2826" extrusionOk="0">
                  <a:moveTo>
                    <a:pt x="1514" y="1"/>
                  </a:moveTo>
                  <a:cubicBezTo>
                    <a:pt x="1464" y="1"/>
                    <a:pt x="1414" y="9"/>
                    <a:pt x="1369" y="24"/>
                  </a:cubicBezTo>
                  <a:lnTo>
                    <a:pt x="274" y="571"/>
                  </a:lnTo>
                  <a:cubicBezTo>
                    <a:pt x="62" y="662"/>
                    <a:pt x="1" y="905"/>
                    <a:pt x="62" y="1088"/>
                  </a:cubicBezTo>
                  <a:lnTo>
                    <a:pt x="791" y="2607"/>
                  </a:lnTo>
                  <a:cubicBezTo>
                    <a:pt x="880" y="2741"/>
                    <a:pt x="1018" y="2826"/>
                    <a:pt x="1157" y="2826"/>
                  </a:cubicBezTo>
                  <a:cubicBezTo>
                    <a:pt x="1208" y="2826"/>
                    <a:pt x="1259" y="2814"/>
                    <a:pt x="1308" y="2790"/>
                  </a:cubicBezTo>
                  <a:lnTo>
                    <a:pt x="2433" y="2273"/>
                  </a:lnTo>
                  <a:cubicBezTo>
                    <a:pt x="2615" y="2151"/>
                    <a:pt x="2676" y="1939"/>
                    <a:pt x="2615" y="1726"/>
                  </a:cubicBezTo>
                  <a:lnTo>
                    <a:pt x="1885" y="206"/>
                  </a:lnTo>
                  <a:cubicBezTo>
                    <a:pt x="1817" y="69"/>
                    <a:pt x="1663" y="1"/>
                    <a:pt x="15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869167" y="3515022"/>
              <a:ext cx="85469" cy="89228"/>
            </a:xfrm>
            <a:custGeom>
              <a:avLst/>
              <a:gdLst/>
              <a:ahLst/>
              <a:cxnLst/>
              <a:rect l="l" t="t" r="r" b="b"/>
              <a:pathLst>
                <a:path w="2706" h="2825" extrusionOk="0">
                  <a:moveTo>
                    <a:pt x="1526" y="0"/>
                  </a:moveTo>
                  <a:cubicBezTo>
                    <a:pt x="1475" y="0"/>
                    <a:pt x="1421" y="8"/>
                    <a:pt x="1368" y="23"/>
                  </a:cubicBezTo>
                  <a:lnTo>
                    <a:pt x="274" y="570"/>
                  </a:lnTo>
                  <a:cubicBezTo>
                    <a:pt x="92" y="661"/>
                    <a:pt x="0" y="904"/>
                    <a:pt x="92" y="1087"/>
                  </a:cubicBezTo>
                  <a:lnTo>
                    <a:pt x="821" y="2607"/>
                  </a:lnTo>
                  <a:cubicBezTo>
                    <a:pt x="888" y="2740"/>
                    <a:pt x="1036" y="2825"/>
                    <a:pt x="1182" y="2825"/>
                  </a:cubicBezTo>
                  <a:cubicBezTo>
                    <a:pt x="1236" y="2825"/>
                    <a:pt x="1289" y="2813"/>
                    <a:pt x="1338" y="2789"/>
                  </a:cubicBezTo>
                  <a:lnTo>
                    <a:pt x="2432" y="2272"/>
                  </a:lnTo>
                  <a:cubicBezTo>
                    <a:pt x="2614" y="2151"/>
                    <a:pt x="2706" y="1938"/>
                    <a:pt x="2614" y="1725"/>
                  </a:cubicBezTo>
                  <a:lnTo>
                    <a:pt x="1915" y="205"/>
                  </a:lnTo>
                  <a:cubicBezTo>
                    <a:pt x="1824" y="69"/>
                    <a:pt x="1682"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4137008" y="4064695"/>
              <a:ext cx="85501" cy="90080"/>
            </a:xfrm>
            <a:custGeom>
              <a:avLst/>
              <a:gdLst/>
              <a:ahLst/>
              <a:cxnLst/>
              <a:rect l="l" t="t" r="r" b="b"/>
              <a:pathLst>
                <a:path w="2707" h="2852" extrusionOk="0">
                  <a:moveTo>
                    <a:pt x="1524" y="1"/>
                  </a:moveTo>
                  <a:cubicBezTo>
                    <a:pt x="1471" y="1"/>
                    <a:pt x="1418" y="12"/>
                    <a:pt x="1369" y="37"/>
                  </a:cubicBezTo>
                  <a:lnTo>
                    <a:pt x="274" y="553"/>
                  </a:lnTo>
                  <a:cubicBezTo>
                    <a:pt x="92" y="675"/>
                    <a:pt x="1" y="888"/>
                    <a:pt x="92" y="1101"/>
                  </a:cubicBezTo>
                  <a:lnTo>
                    <a:pt x="791" y="2620"/>
                  </a:lnTo>
                  <a:cubicBezTo>
                    <a:pt x="857" y="2752"/>
                    <a:pt x="986" y="2852"/>
                    <a:pt x="1144" y="2852"/>
                  </a:cubicBezTo>
                  <a:cubicBezTo>
                    <a:pt x="1205" y="2852"/>
                    <a:pt x="1270" y="2837"/>
                    <a:pt x="1338" y="2803"/>
                  </a:cubicBezTo>
                  <a:lnTo>
                    <a:pt x="2432" y="2256"/>
                  </a:lnTo>
                  <a:cubicBezTo>
                    <a:pt x="2615" y="2164"/>
                    <a:pt x="2706" y="1921"/>
                    <a:pt x="2615" y="1739"/>
                  </a:cubicBezTo>
                  <a:lnTo>
                    <a:pt x="1885" y="219"/>
                  </a:lnTo>
                  <a:cubicBezTo>
                    <a:pt x="1819" y="86"/>
                    <a:pt x="1670"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755871" y="3570295"/>
              <a:ext cx="84521" cy="89228"/>
            </a:xfrm>
            <a:custGeom>
              <a:avLst/>
              <a:gdLst/>
              <a:ahLst/>
              <a:cxnLst/>
              <a:rect l="l" t="t" r="r" b="b"/>
              <a:pathLst>
                <a:path w="2676" h="2825" extrusionOk="0">
                  <a:moveTo>
                    <a:pt x="1519" y="0"/>
                  </a:moveTo>
                  <a:cubicBezTo>
                    <a:pt x="1468" y="0"/>
                    <a:pt x="1417" y="12"/>
                    <a:pt x="1369" y="36"/>
                  </a:cubicBezTo>
                  <a:lnTo>
                    <a:pt x="244" y="553"/>
                  </a:lnTo>
                  <a:cubicBezTo>
                    <a:pt x="62" y="674"/>
                    <a:pt x="1" y="887"/>
                    <a:pt x="62" y="1100"/>
                  </a:cubicBezTo>
                  <a:lnTo>
                    <a:pt x="791" y="2620"/>
                  </a:lnTo>
                  <a:cubicBezTo>
                    <a:pt x="837" y="2756"/>
                    <a:pt x="985" y="2825"/>
                    <a:pt x="1146" y="2825"/>
                  </a:cubicBezTo>
                  <a:cubicBezTo>
                    <a:pt x="1199" y="2825"/>
                    <a:pt x="1255" y="2817"/>
                    <a:pt x="1308" y="2802"/>
                  </a:cubicBezTo>
                  <a:lnTo>
                    <a:pt x="2432" y="2255"/>
                  </a:lnTo>
                  <a:cubicBezTo>
                    <a:pt x="2615" y="2164"/>
                    <a:pt x="2676" y="1920"/>
                    <a:pt x="2615" y="1738"/>
                  </a:cubicBezTo>
                  <a:lnTo>
                    <a:pt x="1885" y="218"/>
                  </a:lnTo>
                  <a:cubicBezTo>
                    <a:pt x="1796" y="85"/>
                    <a:pt x="1658" y="0"/>
                    <a:pt x="1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4021817" y="4120822"/>
              <a:ext cx="85469" cy="89765"/>
            </a:xfrm>
            <a:custGeom>
              <a:avLst/>
              <a:gdLst/>
              <a:ahLst/>
              <a:cxnLst/>
              <a:rect l="l" t="t" r="r" b="b"/>
              <a:pathLst>
                <a:path w="2706" h="2842" extrusionOk="0">
                  <a:moveTo>
                    <a:pt x="1509" y="0"/>
                  </a:moveTo>
                  <a:cubicBezTo>
                    <a:pt x="1460" y="0"/>
                    <a:pt x="1412" y="8"/>
                    <a:pt x="1368" y="23"/>
                  </a:cubicBezTo>
                  <a:lnTo>
                    <a:pt x="274" y="570"/>
                  </a:lnTo>
                  <a:cubicBezTo>
                    <a:pt x="92" y="691"/>
                    <a:pt x="0" y="904"/>
                    <a:pt x="92" y="1086"/>
                  </a:cubicBezTo>
                  <a:lnTo>
                    <a:pt x="791" y="2606"/>
                  </a:lnTo>
                  <a:cubicBezTo>
                    <a:pt x="883" y="2767"/>
                    <a:pt x="1045" y="2841"/>
                    <a:pt x="1197" y="2841"/>
                  </a:cubicBezTo>
                  <a:cubicBezTo>
                    <a:pt x="1246" y="2841"/>
                    <a:pt x="1294" y="2834"/>
                    <a:pt x="1338" y="2819"/>
                  </a:cubicBezTo>
                  <a:lnTo>
                    <a:pt x="2432" y="2272"/>
                  </a:lnTo>
                  <a:cubicBezTo>
                    <a:pt x="2614" y="2150"/>
                    <a:pt x="2706" y="1938"/>
                    <a:pt x="2614" y="1755"/>
                  </a:cubicBezTo>
                  <a:lnTo>
                    <a:pt x="1885" y="235"/>
                  </a:lnTo>
                  <a:cubicBezTo>
                    <a:pt x="1816" y="74"/>
                    <a:pt x="1660" y="0"/>
                    <a:pt x="15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4804241" y="3010988"/>
              <a:ext cx="625036" cy="605327"/>
            </a:xfrm>
            <a:custGeom>
              <a:avLst/>
              <a:gdLst/>
              <a:ahLst/>
              <a:cxnLst/>
              <a:rect l="l" t="t" r="r" b="b"/>
              <a:pathLst>
                <a:path w="19789" h="19165" extrusionOk="0">
                  <a:moveTo>
                    <a:pt x="13607" y="1"/>
                  </a:moveTo>
                  <a:cubicBezTo>
                    <a:pt x="13559" y="1"/>
                    <a:pt x="13512" y="8"/>
                    <a:pt x="13466" y="23"/>
                  </a:cubicBezTo>
                  <a:lnTo>
                    <a:pt x="8481" y="2455"/>
                  </a:lnTo>
                  <a:lnTo>
                    <a:pt x="305" y="6406"/>
                  </a:lnTo>
                  <a:cubicBezTo>
                    <a:pt x="122" y="6528"/>
                    <a:pt x="1" y="6741"/>
                    <a:pt x="122" y="6923"/>
                  </a:cubicBezTo>
                  <a:lnTo>
                    <a:pt x="4226" y="15434"/>
                  </a:lnTo>
                  <a:lnTo>
                    <a:pt x="5898" y="18929"/>
                  </a:lnTo>
                  <a:cubicBezTo>
                    <a:pt x="5967" y="19091"/>
                    <a:pt x="6123" y="19165"/>
                    <a:pt x="6274" y="19165"/>
                  </a:cubicBezTo>
                  <a:cubicBezTo>
                    <a:pt x="6322" y="19165"/>
                    <a:pt x="6370" y="19157"/>
                    <a:pt x="6414" y="19142"/>
                  </a:cubicBezTo>
                  <a:lnTo>
                    <a:pt x="9454" y="17653"/>
                  </a:lnTo>
                  <a:lnTo>
                    <a:pt x="19545" y="12759"/>
                  </a:lnTo>
                  <a:cubicBezTo>
                    <a:pt x="19728" y="12668"/>
                    <a:pt x="19788" y="12455"/>
                    <a:pt x="19788" y="12182"/>
                  </a:cubicBezTo>
                  <a:lnTo>
                    <a:pt x="14712" y="1695"/>
                  </a:lnTo>
                  <a:lnTo>
                    <a:pt x="13983" y="206"/>
                  </a:lnTo>
                  <a:cubicBezTo>
                    <a:pt x="13892" y="69"/>
                    <a:pt x="13749" y="1"/>
                    <a:pt x="13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4305040" y="3254445"/>
              <a:ext cx="626931" cy="604221"/>
            </a:xfrm>
            <a:custGeom>
              <a:avLst/>
              <a:gdLst/>
              <a:ahLst/>
              <a:cxnLst/>
              <a:rect l="l" t="t" r="r" b="b"/>
              <a:pathLst>
                <a:path w="19849" h="19130" extrusionOk="0">
                  <a:moveTo>
                    <a:pt x="13530" y="0"/>
                  </a:moveTo>
                  <a:cubicBezTo>
                    <a:pt x="13476" y="0"/>
                    <a:pt x="13423" y="11"/>
                    <a:pt x="13374" y="36"/>
                  </a:cubicBezTo>
                  <a:lnTo>
                    <a:pt x="10791" y="1282"/>
                  </a:lnTo>
                  <a:lnTo>
                    <a:pt x="3739" y="4747"/>
                  </a:lnTo>
                  <a:lnTo>
                    <a:pt x="1489" y="5841"/>
                  </a:lnTo>
                  <a:lnTo>
                    <a:pt x="274" y="6419"/>
                  </a:lnTo>
                  <a:cubicBezTo>
                    <a:pt x="91" y="6510"/>
                    <a:pt x="0" y="6753"/>
                    <a:pt x="91" y="6936"/>
                  </a:cubicBezTo>
                  <a:lnTo>
                    <a:pt x="699" y="8212"/>
                  </a:lnTo>
                  <a:lnTo>
                    <a:pt x="1824" y="10553"/>
                  </a:lnTo>
                  <a:lnTo>
                    <a:pt x="5411" y="17939"/>
                  </a:lnTo>
                  <a:lnTo>
                    <a:pt x="5897" y="18911"/>
                  </a:lnTo>
                  <a:cubicBezTo>
                    <a:pt x="5986" y="19045"/>
                    <a:pt x="6124" y="19130"/>
                    <a:pt x="6263" y="19130"/>
                  </a:cubicBezTo>
                  <a:cubicBezTo>
                    <a:pt x="6314" y="19130"/>
                    <a:pt x="6365" y="19118"/>
                    <a:pt x="6414" y="19094"/>
                  </a:cubicBezTo>
                  <a:lnTo>
                    <a:pt x="18177" y="13410"/>
                  </a:lnTo>
                  <a:lnTo>
                    <a:pt x="19575" y="12711"/>
                  </a:lnTo>
                  <a:cubicBezTo>
                    <a:pt x="19757" y="12620"/>
                    <a:pt x="19848" y="12376"/>
                    <a:pt x="19727" y="12194"/>
                  </a:cubicBezTo>
                  <a:lnTo>
                    <a:pt x="18997" y="10705"/>
                  </a:lnTo>
                  <a:lnTo>
                    <a:pt x="13921" y="218"/>
                  </a:lnTo>
                  <a:cubicBezTo>
                    <a:pt x="13832" y="85"/>
                    <a:pt x="13678" y="0"/>
                    <a:pt x="13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3806755" y="3495818"/>
              <a:ext cx="626962" cy="604347"/>
            </a:xfrm>
            <a:custGeom>
              <a:avLst/>
              <a:gdLst/>
              <a:ahLst/>
              <a:cxnLst/>
              <a:rect l="l" t="t" r="r" b="b"/>
              <a:pathLst>
                <a:path w="19850" h="19134" extrusionOk="0">
                  <a:moveTo>
                    <a:pt x="13576" y="0"/>
                  </a:moveTo>
                  <a:cubicBezTo>
                    <a:pt x="13529" y="0"/>
                    <a:pt x="13481" y="8"/>
                    <a:pt x="13436" y="23"/>
                  </a:cubicBezTo>
                  <a:lnTo>
                    <a:pt x="5837" y="3701"/>
                  </a:lnTo>
                  <a:lnTo>
                    <a:pt x="274" y="6406"/>
                  </a:lnTo>
                  <a:cubicBezTo>
                    <a:pt x="92" y="6528"/>
                    <a:pt x="1" y="6741"/>
                    <a:pt x="92" y="6953"/>
                  </a:cubicBezTo>
                  <a:lnTo>
                    <a:pt x="2888" y="12728"/>
                  </a:lnTo>
                  <a:lnTo>
                    <a:pt x="5897" y="18899"/>
                  </a:lnTo>
                  <a:cubicBezTo>
                    <a:pt x="5990" y="19060"/>
                    <a:pt x="6134" y="19134"/>
                    <a:pt x="6278" y="19134"/>
                  </a:cubicBezTo>
                  <a:cubicBezTo>
                    <a:pt x="6324" y="19134"/>
                    <a:pt x="6370" y="19126"/>
                    <a:pt x="6414" y="19112"/>
                  </a:cubicBezTo>
                  <a:lnTo>
                    <a:pt x="11217" y="16771"/>
                  </a:lnTo>
                  <a:lnTo>
                    <a:pt x="13466" y="15677"/>
                  </a:lnTo>
                  <a:lnTo>
                    <a:pt x="19576" y="12728"/>
                  </a:lnTo>
                  <a:cubicBezTo>
                    <a:pt x="19758" y="12637"/>
                    <a:pt x="19849" y="12364"/>
                    <a:pt x="19758" y="12181"/>
                  </a:cubicBezTo>
                  <a:lnTo>
                    <a:pt x="16688" y="5829"/>
                  </a:lnTo>
                  <a:lnTo>
                    <a:pt x="15533" y="3488"/>
                  </a:lnTo>
                  <a:lnTo>
                    <a:pt x="13952" y="205"/>
                  </a:lnTo>
                  <a:cubicBezTo>
                    <a:pt x="13861" y="69"/>
                    <a:pt x="13719" y="0"/>
                    <a:pt x="13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899899" y="3495565"/>
              <a:ext cx="398445" cy="605832"/>
            </a:xfrm>
            <a:custGeom>
              <a:avLst/>
              <a:gdLst/>
              <a:ahLst/>
              <a:cxnLst/>
              <a:rect l="l" t="t" r="r" b="b"/>
              <a:pathLst>
                <a:path w="12615" h="19181" extrusionOk="0">
                  <a:moveTo>
                    <a:pt x="12614" y="3527"/>
                  </a:moveTo>
                  <a:lnTo>
                    <a:pt x="8298" y="16779"/>
                  </a:lnTo>
                  <a:lnTo>
                    <a:pt x="3526" y="19120"/>
                  </a:lnTo>
                  <a:cubicBezTo>
                    <a:pt x="3313" y="19180"/>
                    <a:pt x="3100" y="19120"/>
                    <a:pt x="2979" y="18907"/>
                  </a:cubicBezTo>
                  <a:lnTo>
                    <a:pt x="0" y="12736"/>
                  </a:lnTo>
                  <a:lnTo>
                    <a:pt x="2918" y="3770"/>
                  </a:lnTo>
                  <a:lnTo>
                    <a:pt x="10517" y="62"/>
                  </a:lnTo>
                  <a:cubicBezTo>
                    <a:pt x="10699" y="1"/>
                    <a:pt x="10943" y="62"/>
                    <a:pt x="11034" y="274"/>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4305987" y="3437954"/>
              <a:ext cx="46114" cy="73972"/>
            </a:xfrm>
            <a:custGeom>
              <a:avLst/>
              <a:gdLst/>
              <a:ahLst/>
              <a:cxnLst/>
              <a:rect l="l" t="t" r="r" b="b"/>
              <a:pathLst>
                <a:path w="1460" h="2342" extrusionOk="0">
                  <a:moveTo>
                    <a:pt x="1459" y="1"/>
                  </a:moveTo>
                  <a:lnTo>
                    <a:pt x="700" y="2341"/>
                  </a:lnTo>
                  <a:lnTo>
                    <a:pt x="92" y="1095"/>
                  </a:lnTo>
                  <a:cubicBezTo>
                    <a:pt x="0" y="913"/>
                    <a:pt x="92" y="670"/>
                    <a:pt x="274" y="578"/>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4232078" y="3679895"/>
              <a:ext cx="201639" cy="311081"/>
            </a:xfrm>
            <a:custGeom>
              <a:avLst/>
              <a:gdLst/>
              <a:ahLst/>
              <a:cxnLst/>
              <a:rect l="l" t="t" r="r" b="b"/>
              <a:pathLst>
                <a:path w="6384" h="9849" extrusionOk="0">
                  <a:moveTo>
                    <a:pt x="6292" y="6353"/>
                  </a:moveTo>
                  <a:cubicBezTo>
                    <a:pt x="6383" y="6536"/>
                    <a:pt x="6292" y="6779"/>
                    <a:pt x="6110" y="6900"/>
                  </a:cubicBezTo>
                  <a:lnTo>
                    <a:pt x="0" y="9849"/>
                  </a:lnTo>
                  <a:lnTo>
                    <a:pt x="3192"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4363598" y="3294937"/>
              <a:ext cx="283223" cy="524216"/>
            </a:xfrm>
            <a:custGeom>
              <a:avLst/>
              <a:gdLst/>
              <a:ahLst/>
              <a:cxnLst/>
              <a:rect l="l" t="t" r="r" b="b"/>
              <a:pathLst>
                <a:path w="8967" h="16597" extrusionOk="0">
                  <a:moveTo>
                    <a:pt x="8967" y="0"/>
                  </a:moveTo>
                  <a:lnTo>
                    <a:pt x="3587" y="16596"/>
                  </a:lnTo>
                  <a:lnTo>
                    <a:pt x="0" y="9271"/>
                  </a:lnTo>
                  <a:lnTo>
                    <a:pt x="1915" y="3465"/>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4937687" y="3010736"/>
              <a:ext cx="328389" cy="607759"/>
            </a:xfrm>
            <a:custGeom>
              <a:avLst/>
              <a:gdLst/>
              <a:ahLst/>
              <a:cxnLst/>
              <a:rect l="l" t="t" r="r" b="b"/>
              <a:pathLst>
                <a:path w="10397" h="19242" extrusionOk="0">
                  <a:moveTo>
                    <a:pt x="10396" y="1794"/>
                  </a:moveTo>
                  <a:lnTo>
                    <a:pt x="5229" y="17691"/>
                  </a:lnTo>
                  <a:lnTo>
                    <a:pt x="2189" y="19181"/>
                  </a:lnTo>
                  <a:cubicBezTo>
                    <a:pt x="2007" y="19241"/>
                    <a:pt x="1764" y="19181"/>
                    <a:pt x="1673" y="18998"/>
                  </a:cubicBezTo>
                  <a:lnTo>
                    <a:pt x="1" y="15503"/>
                  </a:lnTo>
                  <a:lnTo>
                    <a:pt x="4226" y="2493"/>
                  </a:lnTo>
                  <a:lnTo>
                    <a:pt x="9180" y="62"/>
                  </a:lnTo>
                  <a:cubicBezTo>
                    <a:pt x="9393" y="1"/>
                    <a:pt x="9606" y="62"/>
                    <a:pt x="9727" y="27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4918484" y="1997047"/>
              <a:ext cx="1818380" cy="1171330"/>
            </a:xfrm>
            <a:custGeom>
              <a:avLst/>
              <a:gdLst/>
              <a:ahLst/>
              <a:cxnLst/>
              <a:rect l="l" t="t" r="r" b="b"/>
              <a:pathLst>
                <a:path w="57571" h="37085" extrusionOk="0">
                  <a:moveTo>
                    <a:pt x="51104" y="0"/>
                  </a:moveTo>
                  <a:cubicBezTo>
                    <a:pt x="51062" y="0"/>
                    <a:pt x="51018" y="9"/>
                    <a:pt x="50975" y="28"/>
                  </a:cubicBezTo>
                  <a:lnTo>
                    <a:pt x="31491" y="5104"/>
                  </a:lnTo>
                  <a:lnTo>
                    <a:pt x="11095" y="10423"/>
                  </a:lnTo>
                  <a:lnTo>
                    <a:pt x="305" y="13250"/>
                  </a:lnTo>
                  <a:cubicBezTo>
                    <a:pt x="123" y="13280"/>
                    <a:pt x="1" y="13523"/>
                    <a:pt x="31" y="13706"/>
                  </a:cubicBezTo>
                  <a:lnTo>
                    <a:pt x="6080" y="36806"/>
                  </a:lnTo>
                  <a:cubicBezTo>
                    <a:pt x="6107" y="36970"/>
                    <a:pt x="6306" y="37084"/>
                    <a:pt x="6478" y="37084"/>
                  </a:cubicBezTo>
                  <a:cubicBezTo>
                    <a:pt x="6498" y="37084"/>
                    <a:pt x="6517" y="37083"/>
                    <a:pt x="6536" y="37080"/>
                  </a:cubicBezTo>
                  <a:lnTo>
                    <a:pt x="56446" y="24071"/>
                  </a:lnTo>
                  <a:lnTo>
                    <a:pt x="57206" y="23888"/>
                  </a:lnTo>
                  <a:cubicBezTo>
                    <a:pt x="57418" y="23797"/>
                    <a:pt x="57570" y="23615"/>
                    <a:pt x="57449" y="23402"/>
                  </a:cubicBezTo>
                  <a:lnTo>
                    <a:pt x="53193" y="7019"/>
                  </a:lnTo>
                  <a:lnTo>
                    <a:pt x="51430" y="271"/>
                  </a:lnTo>
                  <a:cubicBezTo>
                    <a:pt x="51406" y="126"/>
                    <a:pt x="51267" y="0"/>
                    <a:pt x="51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6454588" y="2050520"/>
              <a:ext cx="75867" cy="84711"/>
            </a:xfrm>
            <a:custGeom>
              <a:avLst/>
              <a:gdLst/>
              <a:ahLst/>
              <a:cxnLst/>
              <a:rect l="l" t="t" r="r" b="b"/>
              <a:pathLst>
                <a:path w="2402" h="2682" extrusionOk="0">
                  <a:moveTo>
                    <a:pt x="1559" y="1"/>
                  </a:moveTo>
                  <a:cubicBezTo>
                    <a:pt x="1536" y="1"/>
                    <a:pt x="1512" y="3"/>
                    <a:pt x="1489" y="6"/>
                  </a:cubicBezTo>
                  <a:lnTo>
                    <a:pt x="304" y="310"/>
                  </a:lnTo>
                  <a:cubicBezTo>
                    <a:pt x="91" y="341"/>
                    <a:pt x="0" y="584"/>
                    <a:pt x="30" y="766"/>
                  </a:cubicBezTo>
                  <a:lnTo>
                    <a:pt x="456" y="2408"/>
                  </a:lnTo>
                  <a:cubicBezTo>
                    <a:pt x="479" y="2572"/>
                    <a:pt x="629" y="2681"/>
                    <a:pt x="780" y="2681"/>
                  </a:cubicBezTo>
                  <a:cubicBezTo>
                    <a:pt x="825" y="2681"/>
                    <a:pt x="870" y="2672"/>
                    <a:pt x="912" y="2651"/>
                  </a:cubicBezTo>
                  <a:lnTo>
                    <a:pt x="2097" y="2347"/>
                  </a:lnTo>
                  <a:cubicBezTo>
                    <a:pt x="2280" y="2316"/>
                    <a:pt x="2401" y="2104"/>
                    <a:pt x="2341" y="1891"/>
                  </a:cubicBezTo>
                  <a:lnTo>
                    <a:pt x="1945" y="280"/>
                  </a:lnTo>
                  <a:cubicBezTo>
                    <a:pt x="1892" y="94"/>
                    <a:pt x="1723" y="1"/>
                    <a:pt x="15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6608186" y="2642897"/>
              <a:ext cx="75867" cy="85090"/>
            </a:xfrm>
            <a:custGeom>
              <a:avLst/>
              <a:gdLst/>
              <a:ahLst/>
              <a:cxnLst/>
              <a:rect l="l" t="t" r="r" b="b"/>
              <a:pathLst>
                <a:path w="2402" h="2694" extrusionOk="0">
                  <a:moveTo>
                    <a:pt x="1547" y="1"/>
                  </a:moveTo>
                  <a:cubicBezTo>
                    <a:pt x="1528" y="1"/>
                    <a:pt x="1509" y="2"/>
                    <a:pt x="1490" y="5"/>
                  </a:cubicBezTo>
                  <a:lnTo>
                    <a:pt x="304" y="309"/>
                  </a:lnTo>
                  <a:cubicBezTo>
                    <a:pt x="122" y="370"/>
                    <a:pt x="0" y="583"/>
                    <a:pt x="31" y="765"/>
                  </a:cubicBezTo>
                  <a:lnTo>
                    <a:pt x="456" y="2407"/>
                  </a:lnTo>
                  <a:cubicBezTo>
                    <a:pt x="508" y="2561"/>
                    <a:pt x="668" y="2694"/>
                    <a:pt x="827" y="2694"/>
                  </a:cubicBezTo>
                  <a:cubicBezTo>
                    <a:pt x="856" y="2694"/>
                    <a:pt x="884" y="2690"/>
                    <a:pt x="912" y="2680"/>
                  </a:cubicBezTo>
                  <a:lnTo>
                    <a:pt x="2098" y="2376"/>
                  </a:lnTo>
                  <a:cubicBezTo>
                    <a:pt x="2280" y="2346"/>
                    <a:pt x="2402" y="2103"/>
                    <a:pt x="2341" y="1920"/>
                  </a:cubicBezTo>
                  <a:lnTo>
                    <a:pt x="1946" y="279"/>
                  </a:lnTo>
                  <a:cubicBezTo>
                    <a:pt x="1891" y="115"/>
                    <a:pt x="1714" y="1"/>
                    <a:pt x="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6330744" y="2082863"/>
              <a:ext cx="75867" cy="84995"/>
            </a:xfrm>
            <a:custGeom>
              <a:avLst/>
              <a:gdLst/>
              <a:ahLst/>
              <a:cxnLst/>
              <a:rect l="l" t="t" r="r" b="b"/>
              <a:pathLst>
                <a:path w="2402" h="2691" extrusionOk="0">
                  <a:moveTo>
                    <a:pt x="1591" y="0"/>
                  </a:moveTo>
                  <a:cubicBezTo>
                    <a:pt x="1556" y="0"/>
                    <a:pt x="1522" y="5"/>
                    <a:pt x="1489" y="16"/>
                  </a:cubicBezTo>
                  <a:lnTo>
                    <a:pt x="304" y="320"/>
                  </a:lnTo>
                  <a:cubicBezTo>
                    <a:pt x="122" y="350"/>
                    <a:pt x="0" y="563"/>
                    <a:pt x="30" y="776"/>
                  </a:cubicBezTo>
                  <a:lnTo>
                    <a:pt x="456" y="2387"/>
                  </a:lnTo>
                  <a:cubicBezTo>
                    <a:pt x="480" y="2575"/>
                    <a:pt x="631" y="2691"/>
                    <a:pt x="783" y="2691"/>
                  </a:cubicBezTo>
                  <a:cubicBezTo>
                    <a:pt x="827" y="2691"/>
                    <a:pt x="871" y="2681"/>
                    <a:pt x="912" y="2660"/>
                  </a:cubicBezTo>
                  <a:lnTo>
                    <a:pt x="2097" y="2356"/>
                  </a:lnTo>
                  <a:cubicBezTo>
                    <a:pt x="2280" y="2326"/>
                    <a:pt x="2401" y="2083"/>
                    <a:pt x="2371" y="1900"/>
                  </a:cubicBezTo>
                  <a:lnTo>
                    <a:pt x="1945" y="259"/>
                  </a:lnTo>
                  <a:cubicBezTo>
                    <a:pt x="1920" y="109"/>
                    <a:pt x="1751" y="0"/>
                    <a:pt x="1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6485289" y="2675524"/>
              <a:ext cx="75867" cy="84837"/>
            </a:xfrm>
            <a:custGeom>
              <a:avLst/>
              <a:gdLst/>
              <a:ahLst/>
              <a:cxnLst/>
              <a:rect l="l" t="t" r="r" b="b"/>
              <a:pathLst>
                <a:path w="2402" h="2686" extrusionOk="0">
                  <a:moveTo>
                    <a:pt x="1561" y="0"/>
                  </a:moveTo>
                  <a:cubicBezTo>
                    <a:pt x="1537" y="0"/>
                    <a:pt x="1513" y="2"/>
                    <a:pt x="1490" y="6"/>
                  </a:cubicBezTo>
                  <a:lnTo>
                    <a:pt x="305" y="310"/>
                  </a:lnTo>
                  <a:cubicBezTo>
                    <a:pt x="122" y="340"/>
                    <a:pt x="1" y="583"/>
                    <a:pt x="62" y="766"/>
                  </a:cubicBezTo>
                  <a:lnTo>
                    <a:pt x="457" y="2407"/>
                  </a:lnTo>
                  <a:cubicBezTo>
                    <a:pt x="511" y="2571"/>
                    <a:pt x="688" y="2685"/>
                    <a:pt x="855" y="2685"/>
                  </a:cubicBezTo>
                  <a:cubicBezTo>
                    <a:pt x="875" y="2685"/>
                    <a:pt x="894" y="2684"/>
                    <a:pt x="913" y="2681"/>
                  </a:cubicBezTo>
                  <a:lnTo>
                    <a:pt x="2098" y="2346"/>
                  </a:lnTo>
                  <a:cubicBezTo>
                    <a:pt x="2280" y="2316"/>
                    <a:pt x="2402" y="2103"/>
                    <a:pt x="2372" y="1921"/>
                  </a:cubicBezTo>
                  <a:lnTo>
                    <a:pt x="1946" y="279"/>
                  </a:lnTo>
                  <a:cubicBezTo>
                    <a:pt x="1919" y="93"/>
                    <a:pt x="1730"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6206867" y="2114890"/>
              <a:ext cx="75899" cy="85216"/>
            </a:xfrm>
            <a:custGeom>
              <a:avLst/>
              <a:gdLst/>
              <a:ahLst/>
              <a:cxnLst/>
              <a:rect l="l" t="t" r="r" b="b"/>
              <a:pathLst>
                <a:path w="2403" h="2698" extrusionOk="0">
                  <a:moveTo>
                    <a:pt x="1548" y="0"/>
                  </a:moveTo>
                  <a:cubicBezTo>
                    <a:pt x="1529" y="0"/>
                    <a:pt x="1509" y="2"/>
                    <a:pt x="1490" y="5"/>
                  </a:cubicBezTo>
                  <a:lnTo>
                    <a:pt x="305" y="309"/>
                  </a:lnTo>
                  <a:cubicBezTo>
                    <a:pt x="123" y="370"/>
                    <a:pt x="1" y="582"/>
                    <a:pt x="62" y="765"/>
                  </a:cubicBezTo>
                  <a:lnTo>
                    <a:pt x="457" y="2406"/>
                  </a:lnTo>
                  <a:cubicBezTo>
                    <a:pt x="530" y="2601"/>
                    <a:pt x="661" y="2698"/>
                    <a:pt x="804" y="2698"/>
                  </a:cubicBezTo>
                  <a:cubicBezTo>
                    <a:pt x="840" y="2698"/>
                    <a:pt x="876" y="2692"/>
                    <a:pt x="913" y="2680"/>
                  </a:cubicBezTo>
                  <a:lnTo>
                    <a:pt x="2098" y="2376"/>
                  </a:lnTo>
                  <a:cubicBezTo>
                    <a:pt x="2281" y="2345"/>
                    <a:pt x="2402" y="2102"/>
                    <a:pt x="2372" y="1920"/>
                  </a:cubicBezTo>
                  <a:lnTo>
                    <a:pt x="1946" y="278"/>
                  </a:lnTo>
                  <a:cubicBezTo>
                    <a:pt x="1919" y="115"/>
                    <a:pt x="1721"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6361444" y="2706888"/>
              <a:ext cx="75867" cy="84995"/>
            </a:xfrm>
            <a:custGeom>
              <a:avLst/>
              <a:gdLst/>
              <a:ahLst/>
              <a:cxnLst/>
              <a:rect l="l" t="t" r="r" b="b"/>
              <a:pathLst>
                <a:path w="2402" h="2691" extrusionOk="0">
                  <a:moveTo>
                    <a:pt x="1602" y="0"/>
                  </a:moveTo>
                  <a:cubicBezTo>
                    <a:pt x="1565" y="0"/>
                    <a:pt x="1528" y="5"/>
                    <a:pt x="1490" y="16"/>
                  </a:cubicBezTo>
                  <a:lnTo>
                    <a:pt x="335" y="320"/>
                  </a:lnTo>
                  <a:cubicBezTo>
                    <a:pt x="122" y="350"/>
                    <a:pt x="1" y="563"/>
                    <a:pt x="61" y="776"/>
                  </a:cubicBezTo>
                  <a:lnTo>
                    <a:pt x="487" y="2387"/>
                  </a:lnTo>
                  <a:cubicBezTo>
                    <a:pt x="511" y="2575"/>
                    <a:pt x="644" y="2691"/>
                    <a:pt x="801" y="2691"/>
                  </a:cubicBezTo>
                  <a:cubicBezTo>
                    <a:pt x="847" y="2691"/>
                    <a:pt x="895" y="2681"/>
                    <a:pt x="943" y="2660"/>
                  </a:cubicBezTo>
                  <a:lnTo>
                    <a:pt x="2098" y="2356"/>
                  </a:lnTo>
                  <a:cubicBezTo>
                    <a:pt x="2311" y="2326"/>
                    <a:pt x="2402" y="2083"/>
                    <a:pt x="2372" y="1900"/>
                  </a:cubicBezTo>
                  <a:lnTo>
                    <a:pt x="1946" y="259"/>
                  </a:lnTo>
                  <a:cubicBezTo>
                    <a:pt x="1921" y="109"/>
                    <a:pt x="1772" y="0"/>
                    <a:pt x="1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6084002" y="2147486"/>
              <a:ext cx="74920" cy="85122"/>
            </a:xfrm>
            <a:custGeom>
              <a:avLst/>
              <a:gdLst/>
              <a:ahLst/>
              <a:cxnLst/>
              <a:rect l="l" t="t" r="r" b="b"/>
              <a:pathLst>
                <a:path w="2372" h="2695" extrusionOk="0">
                  <a:moveTo>
                    <a:pt x="1539" y="1"/>
                  </a:moveTo>
                  <a:cubicBezTo>
                    <a:pt x="1513" y="1"/>
                    <a:pt x="1486" y="3"/>
                    <a:pt x="1459" y="6"/>
                  </a:cubicBezTo>
                  <a:lnTo>
                    <a:pt x="304" y="310"/>
                  </a:lnTo>
                  <a:cubicBezTo>
                    <a:pt x="92" y="341"/>
                    <a:pt x="0" y="584"/>
                    <a:pt x="31" y="766"/>
                  </a:cubicBezTo>
                  <a:lnTo>
                    <a:pt x="456" y="2408"/>
                  </a:lnTo>
                  <a:cubicBezTo>
                    <a:pt x="508" y="2562"/>
                    <a:pt x="647" y="2695"/>
                    <a:pt x="817" y="2695"/>
                  </a:cubicBezTo>
                  <a:cubicBezTo>
                    <a:pt x="848" y="2695"/>
                    <a:pt x="880" y="2690"/>
                    <a:pt x="912" y="2681"/>
                  </a:cubicBezTo>
                  <a:lnTo>
                    <a:pt x="2067" y="2347"/>
                  </a:lnTo>
                  <a:cubicBezTo>
                    <a:pt x="2280" y="2316"/>
                    <a:pt x="2371" y="2104"/>
                    <a:pt x="2341" y="1921"/>
                  </a:cubicBezTo>
                  <a:lnTo>
                    <a:pt x="1915" y="280"/>
                  </a:lnTo>
                  <a:cubicBezTo>
                    <a:pt x="1889" y="94"/>
                    <a:pt x="1722" y="1"/>
                    <a:pt x="15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6238579" y="2738915"/>
              <a:ext cx="75867" cy="85153"/>
            </a:xfrm>
            <a:custGeom>
              <a:avLst/>
              <a:gdLst/>
              <a:ahLst/>
              <a:cxnLst/>
              <a:rect l="l" t="t" r="r" b="b"/>
              <a:pathLst>
                <a:path w="2402" h="2696" extrusionOk="0">
                  <a:moveTo>
                    <a:pt x="1547" y="0"/>
                  </a:moveTo>
                  <a:cubicBezTo>
                    <a:pt x="1527" y="0"/>
                    <a:pt x="1508" y="2"/>
                    <a:pt x="1489" y="5"/>
                  </a:cubicBezTo>
                  <a:lnTo>
                    <a:pt x="304" y="309"/>
                  </a:lnTo>
                  <a:cubicBezTo>
                    <a:pt x="91" y="339"/>
                    <a:pt x="0" y="583"/>
                    <a:pt x="30" y="765"/>
                  </a:cubicBezTo>
                  <a:lnTo>
                    <a:pt x="456" y="2406"/>
                  </a:lnTo>
                  <a:cubicBezTo>
                    <a:pt x="506" y="2582"/>
                    <a:pt x="660" y="2695"/>
                    <a:pt x="815" y="2695"/>
                  </a:cubicBezTo>
                  <a:cubicBezTo>
                    <a:pt x="847" y="2695"/>
                    <a:pt x="880" y="2690"/>
                    <a:pt x="912" y="2680"/>
                  </a:cubicBezTo>
                  <a:lnTo>
                    <a:pt x="2097" y="2376"/>
                  </a:lnTo>
                  <a:cubicBezTo>
                    <a:pt x="2280" y="2345"/>
                    <a:pt x="2401" y="2102"/>
                    <a:pt x="2340" y="1920"/>
                  </a:cubicBezTo>
                  <a:lnTo>
                    <a:pt x="1945" y="279"/>
                  </a:lnTo>
                  <a:cubicBezTo>
                    <a:pt x="1891" y="115"/>
                    <a:pt x="1714" y="0"/>
                    <a:pt x="1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5961104" y="2180145"/>
              <a:ext cx="75867" cy="84206"/>
            </a:xfrm>
            <a:custGeom>
              <a:avLst/>
              <a:gdLst/>
              <a:ahLst/>
              <a:cxnLst/>
              <a:rect l="l" t="t" r="r" b="b"/>
              <a:pathLst>
                <a:path w="2402" h="2666" extrusionOk="0">
                  <a:moveTo>
                    <a:pt x="1562" y="0"/>
                  </a:moveTo>
                  <a:cubicBezTo>
                    <a:pt x="1537" y="0"/>
                    <a:pt x="1513" y="2"/>
                    <a:pt x="1490" y="6"/>
                  </a:cubicBezTo>
                  <a:lnTo>
                    <a:pt x="305" y="310"/>
                  </a:lnTo>
                  <a:cubicBezTo>
                    <a:pt x="122" y="340"/>
                    <a:pt x="1" y="553"/>
                    <a:pt x="31" y="766"/>
                  </a:cubicBezTo>
                  <a:lnTo>
                    <a:pt x="457" y="2407"/>
                  </a:lnTo>
                  <a:cubicBezTo>
                    <a:pt x="482" y="2557"/>
                    <a:pt x="651" y="2666"/>
                    <a:pt x="811" y="2666"/>
                  </a:cubicBezTo>
                  <a:cubicBezTo>
                    <a:pt x="846" y="2666"/>
                    <a:pt x="880" y="2661"/>
                    <a:pt x="913" y="2650"/>
                  </a:cubicBezTo>
                  <a:lnTo>
                    <a:pt x="2098" y="2346"/>
                  </a:lnTo>
                  <a:cubicBezTo>
                    <a:pt x="2280" y="2316"/>
                    <a:pt x="2402" y="2073"/>
                    <a:pt x="2372" y="1890"/>
                  </a:cubicBezTo>
                  <a:lnTo>
                    <a:pt x="1946" y="249"/>
                  </a:lnTo>
                  <a:cubicBezTo>
                    <a:pt x="1919" y="90"/>
                    <a:pt x="1731" y="0"/>
                    <a:pt x="15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6114702" y="2771511"/>
              <a:ext cx="75899" cy="85122"/>
            </a:xfrm>
            <a:custGeom>
              <a:avLst/>
              <a:gdLst/>
              <a:ahLst/>
              <a:cxnLst/>
              <a:rect l="l" t="t" r="r" b="b"/>
              <a:pathLst>
                <a:path w="2403" h="2695" extrusionOk="0">
                  <a:moveTo>
                    <a:pt x="1561" y="1"/>
                  </a:moveTo>
                  <a:cubicBezTo>
                    <a:pt x="1537" y="1"/>
                    <a:pt x="1513" y="3"/>
                    <a:pt x="1490" y="6"/>
                  </a:cubicBezTo>
                  <a:lnTo>
                    <a:pt x="305" y="310"/>
                  </a:lnTo>
                  <a:cubicBezTo>
                    <a:pt x="123" y="341"/>
                    <a:pt x="1" y="584"/>
                    <a:pt x="31" y="766"/>
                  </a:cubicBezTo>
                  <a:lnTo>
                    <a:pt x="457" y="2408"/>
                  </a:lnTo>
                  <a:cubicBezTo>
                    <a:pt x="534" y="2562"/>
                    <a:pt x="677" y="2695"/>
                    <a:pt x="830" y="2695"/>
                  </a:cubicBezTo>
                  <a:cubicBezTo>
                    <a:pt x="857" y="2695"/>
                    <a:pt x="885" y="2691"/>
                    <a:pt x="913" y="2681"/>
                  </a:cubicBezTo>
                  <a:lnTo>
                    <a:pt x="2098" y="2347"/>
                  </a:lnTo>
                  <a:cubicBezTo>
                    <a:pt x="2281" y="2317"/>
                    <a:pt x="2402" y="2104"/>
                    <a:pt x="2372" y="1921"/>
                  </a:cubicBezTo>
                  <a:lnTo>
                    <a:pt x="1946" y="280"/>
                  </a:lnTo>
                  <a:cubicBezTo>
                    <a:pt x="1920" y="94"/>
                    <a:pt x="1730" y="1"/>
                    <a:pt x="1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5837260" y="2210877"/>
              <a:ext cx="75867" cy="85248"/>
            </a:xfrm>
            <a:custGeom>
              <a:avLst/>
              <a:gdLst/>
              <a:ahLst/>
              <a:cxnLst/>
              <a:rect l="l" t="t" r="r" b="b"/>
              <a:pathLst>
                <a:path w="2402" h="2699" extrusionOk="0">
                  <a:moveTo>
                    <a:pt x="1548" y="1"/>
                  </a:moveTo>
                  <a:cubicBezTo>
                    <a:pt x="1528" y="1"/>
                    <a:pt x="1509" y="2"/>
                    <a:pt x="1490" y="5"/>
                  </a:cubicBezTo>
                  <a:lnTo>
                    <a:pt x="305" y="309"/>
                  </a:lnTo>
                  <a:cubicBezTo>
                    <a:pt x="122" y="370"/>
                    <a:pt x="1" y="583"/>
                    <a:pt x="61" y="765"/>
                  </a:cubicBezTo>
                  <a:lnTo>
                    <a:pt x="457" y="2407"/>
                  </a:lnTo>
                  <a:cubicBezTo>
                    <a:pt x="505" y="2601"/>
                    <a:pt x="651" y="2698"/>
                    <a:pt x="801" y="2698"/>
                  </a:cubicBezTo>
                  <a:cubicBezTo>
                    <a:pt x="838" y="2698"/>
                    <a:pt x="876" y="2692"/>
                    <a:pt x="912" y="2680"/>
                  </a:cubicBezTo>
                  <a:lnTo>
                    <a:pt x="2098" y="2376"/>
                  </a:lnTo>
                  <a:cubicBezTo>
                    <a:pt x="2280" y="2346"/>
                    <a:pt x="2402" y="2103"/>
                    <a:pt x="2371" y="1920"/>
                  </a:cubicBezTo>
                  <a:lnTo>
                    <a:pt x="1946" y="279"/>
                  </a:lnTo>
                  <a:cubicBezTo>
                    <a:pt x="1919" y="115"/>
                    <a:pt x="1720" y="1"/>
                    <a:pt x="1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5991837" y="2803854"/>
              <a:ext cx="75867" cy="84900"/>
            </a:xfrm>
            <a:custGeom>
              <a:avLst/>
              <a:gdLst/>
              <a:ahLst/>
              <a:cxnLst/>
              <a:rect l="l" t="t" r="r" b="b"/>
              <a:pathLst>
                <a:path w="2402" h="2688" extrusionOk="0">
                  <a:moveTo>
                    <a:pt x="1602" y="0"/>
                  </a:moveTo>
                  <a:cubicBezTo>
                    <a:pt x="1565" y="0"/>
                    <a:pt x="1527" y="5"/>
                    <a:pt x="1490" y="16"/>
                  </a:cubicBezTo>
                  <a:lnTo>
                    <a:pt x="304" y="320"/>
                  </a:lnTo>
                  <a:cubicBezTo>
                    <a:pt x="122" y="350"/>
                    <a:pt x="0" y="563"/>
                    <a:pt x="61" y="776"/>
                  </a:cubicBezTo>
                  <a:lnTo>
                    <a:pt x="487" y="2417"/>
                  </a:lnTo>
                  <a:cubicBezTo>
                    <a:pt x="511" y="2562"/>
                    <a:pt x="650" y="2688"/>
                    <a:pt x="813" y="2688"/>
                  </a:cubicBezTo>
                  <a:cubicBezTo>
                    <a:pt x="855" y="2688"/>
                    <a:pt x="899" y="2679"/>
                    <a:pt x="943" y="2660"/>
                  </a:cubicBezTo>
                  <a:lnTo>
                    <a:pt x="2098" y="2356"/>
                  </a:lnTo>
                  <a:cubicBezTo>
                    <a:pt x="2310" y="2326"/>
                    <a:pt x="2402" y="2083"/>
                    <a:pt x="2371" y="1900"/>
                  </a:cubicBezTo>
                  <a:lnTo>
                    <a:pt x="1946" y="259"/>
                  </a:lnTo>
                  <a:cubicBezTo>
                    <a:pt x="1921" y="109"/>
                    <a:pt x="1772" y="0"/>
                    <a:pt x="1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5713415" y="2243504"/>
              <a:ext cx="75867" cy="85185"/>
            </a:xfrm>
            <a:custGeom>
              <a:avLst/>
              <a:gdLst/>
              <a:ahLst/>
              <a:cxnLst/>
              <a:rect l="l" t="t" r="r" b="b"/>
              <a:pathLst>
                <a:path w="2402" h="2697" extrusionOk="0">
                  <a:moveTo>
                    <a:pt x="1569" y="0"/>
                  </a:moveTo>
                  <a:cubicBezTo>
                    <a:pt x="1543" y="0"/>
                    <a:pt x="1517" y="2"/>
                    <a:pt x="1490" y="6"/>
                  </a:cubicBezTo>
                  <a:lnTo>
                    <a:pt x="335" y="310"/>
                  </a:lnTo>
                  <a:cubicBezTo>
                    <a:pt x="122" y="340"/>
                    <a:pt x="1" y="583"/>
                    <a:pt x="61" y="766"/>
                  </a:cubicBezTo>
                  <a:lnTo>
                    <a:pt x="487" y="2407"/>
                  </a:lnTo>
                  <a:cubicBezTo>
                    <a:pt x="537" y="2583"/>
                    <a:pt x="670" y="2696"/>
                    <a:pt x="835" y="2696"/>
                  </a:cubicBezTo>
                  <a:cubicBezTo>
                    <a:pt x="870" y="2696"/>
                    <a:pt x="906" y="2691"/>
                    <a:pt x="943" y="2681"/>
                  </a:cubicBezTo>
                  <a:lnTo>
                    <a:pt x="2098" y="2346"/>
                  </a:lnTo>
                  <a:cubicBezTo>
                    <a:pt x="2311" y="2316"/>
                    <a:pt x="2402" y="2103"/>
                    <a:pt x="2371" y="1921"/>
                  </a:cubicBezTo>
                  <a:lnTo>
                    <a:pt x="1946" y="279"/>
                  </a:lnTo>
                  <a:cubicBezTo>
                    <a:pt x="1919" y="93"/>
                    <a:pt x="1753" y="0"/>
                    <a:pt x="1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5868939" y="2835881"/>
              <a:ext cx="75867" cy="84806"/>
            </a:xfrm>
            <a:custGeom>
              <a:avLst/>
              <a:gdLst/>
              <a:ahLst/>
              <a:cxnLst/>
              <a:rect l="l" t="t" r="r" b="b"/>
              <a:pathLst>
                <a:path w="2402" h="2685" extrusionOk="0">
                  <a:moveTo>
                    <a:pt x="1547" y="0"/>
                  </a:moveTo>
                  <a:cubicBezTo>
                    <a:pt x="1528" y="0"/>
                    <a:pt x="1509" y="2"/>
                    <a:pt x="1490" y="5"/>
                  </a:cubicBezTo>
                  <a:lnTo>
                    <a:pt x="305" y="309"/>
                  </a:lnTo>
                  <a:cubicBezTo>
                    <a:pt x="92" y="370"/>
                    <a:pt x="1" y="582"/>
                    <a:pt x="31" y="765"/>
                  </a:cubicBezTo>
                  <a:lnTo>
                    <a:pt x="457" y="2406"/>
                  </a:lnTo>
                  <a:cubicBezTo>
                    <a:pt x="484" y="2570"/>
                    <a:pt x="682" y="2684"/>
                    <a:pt x="854" y="2684"/>
                  </a:cubicBezTo>
                  <a:cubicBezTo>
                    <a:pt x="874" y="2684"/>
                    <a:pt x="894" y="2683"/>
                    <a:pt x="913" y="2680"/>
                  </a:cubicBezTo>
                  <a:lnTo>
                    <a:pt x="2098" y="2376"/>
                  </a:lnTo>
                  <a:cubicBezTo>
                    <a:pt x="2280" y="2345"/>
                    <a:pt x="2402" y="2102"/>
                    <a:pt x="2341" y="1920"/>
                  </a:cubicBezTo>
                  <a:lnTo>
                    <a:pt x="1916" y="279"/>
                  </a:lnTo>
                  <a:cubicBezTo>
                    <a:pt x="1888" y="115"/>
                    <a:pt x="1714" y="0"/>
                    <a:pt x="1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5591497" y="2276132"/>
              <a:ext cx="75867" cy="84585"/>
            </a:xfrm>
            <a:custGeom>
              <a:avLst/>
              <a:gdLst/>
              <a:ahLst/>
              <a:cxnLst/>
              <a:rect l="l" t="t" r="r" b="b"/>
              <a:pathLst>
                <a:path w="2402" h="2678" extrusionOk="0">
                  <a:moveTo>
                    <a:pt x="1562" y="1"/>
                  </a:moveTo>
                  <a:cubicBezTo>
                    <a:pt x="1537" y="1"/>
                    <a:pt x="1513" y="2"/>
                    <a:pt x="1490" y="6"/>
                  </a:cubicBezTo>
                  <a:lnTo>
                    <a:pt x="304" y="310"/>
                  </a:lnTo>
                  <a:cubicBezTo>
                    <a:pt x="122" y="341"/>
                    <a:pt x="0" y="553"/>
                    <a:pt x="31" y="766"/>
                  </a:cubicBezTo>
                  <a:lnTo>
                    <a:pt x="456" y="2408"/>
                  </a:lnTo>
                  <a:cubicBezTo>
                    <a:pt x="480" y="2552"/>
                    <a:pt x="639" y="2678"/>
                    <a:pt x="794" y="2678"/>
                  </a:cubicBezTo>
                  <a:cubicBezTo>
                    <a:pt x="834" y="2678"/>
                    <a:pt x="875" y="2670"/>
                    <a:pt x="912" y="2651"/>
                  </a:cubicBezTo>
                  <a:lnTo>
                    <a:pt x="2098" y="2347"/>
                  </a:lnTo>
                  <a:cubicBezTo>
                    <a:pt x="2280" y="2316"/>
                    <a:pt x="2402" y="2073"/>
                    <a:pt x="2371" y="1891"/>
                  </a:cubicBezTo>
                  <a:lnTo>
                    <a:pt x="1946" y="249"/>
                  </a:lnTo>
                  <a:cubicBezTo>
                    <a:pt x="1919" y="90"/>
                    <a:pt x="1730" y="1"/>
                    <a:pt x="15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5745095" y="2867529"/>
              <a:ext cx="75867" cy="85185"/>
            </a:xfrm>
            <a:custGeom>
              <a:avLst/>
              <a:gdLst/>
              <a:ahLst/>
              <a:cxnLst/>
              <a:rect l="l" t="t" r="r" b="b"/>
              <a:pathLst>
                <a:path w="2402" h="2697" extrusionOk="0">
                  <a:moveTo>
                    <a:pt x="1561" y="0"/>
                  </a:moveTo>
                  <a:cubicBezTo>
                    <a:pt x="1537" y="0"/>
                    <a:pt x="1513" y="2"/>
                    <a:pt x="1490" y="6"/>
                  </a:cubicBezTo>
                  <a:lnTo>
                    <a:pt x="305" y="310"/>
                  </a:lnTo>
                  <a:cubicBezTo>
                    <a:pt x="122" y="340"/>
                    <a:pt x="1" y="584"/>
                    <a:pt x="31" y="766"/>
                  </a:cubicBezTo>
                  <a:lnTo>
                    <a:pt x="457" y="2407"/>
                  </a:lnTo>
                  <a:cubicBezTo>
                    <a:pt x="532" y="2583"/>
                    <a:pt x="669" y="2696"/>
                    <a:pt x="818" y="2696"/>
                  </a:cubicBezTo>
                  <a:cubicBezTo>
                    <a:pt x="849" y="2696"/>
                    <a:pt x="881" y="2691"/>
                    <a:pt x="913" y="2681"/>
                  </a:cubicBezTo>
                  <a:lnTo>
                    <a:pt x="2098" y="2346"/>
                  </a:lnTo>
                  <a:cubicBezTo>
                    <a:pt x="2280" y="2316"/>
                    <a:pt x="2402" y="2103"/>
                    <a:pt x="2372" y="1921"/>
                  </a:cubicBezTo>
                  <a:lnTo>
                    <a:pt x="1946" y="280"/>
                  </a:lnTo>
                  <a:cubicBezTo>
                    <a:pt x="1919" y="93"/>
                    <a:pt x="1730"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5467652" y="2308443"/>
              <a:ext cx="75867" cy="84932"/>
            </a:xfrm>
            <a:custGeom>
              <a:avLst/>
              <a:gdLst/>
              <a:ahLst/>
              <a:cxnLst/>
              <a:rect l="l" t="t" r="r" b="b"/>
              <a:pathLst>
                <a:path w="2402" h="2689" extrusionOk="0">
                  <a:moveTo>
                    <a:pt x="1591" y="1"/>
                  </a:moveTo>
                  <a:cubicBezTo>
                    <a:pt x="1556" y="1"/>
                    <a:pt x="1522" y="6"/>
                    <a:pt x="1490" y="17"/>
                  </a:cubicBezTo>
                  <a:lnTo>
                    <a:pt x="304" y="321"/>
                  </a:lnTo>
                  <a:cubicBezTo>
                    <a:pt x="122" y="351"/>
                    <a:pt x="0" y="564"/>
                    <a:pt x="61" y="777"/>
                  </a:cubicBezTo>
                  <a:lnTo>
                    <a:pt x="456" y="2388"/>
                  </a:lnTo>
                  <a:cubicBezTo>
                    <a:pt x="505" y="2557"/>
                    <a:pt x="650" y="2688"/>
                    <a:pt x="799" y="2688"/>
                  </a:cubicBezTo>
                  <a:cubicBezTo>
                    <a:pt x="837" y="2688"/>
                    <a:pt x="875" y="2680"/>
                    <a:pt x="912" y="2661"/>
                  </a:cubicBezTo>
                  <a:lnTo>
                    <a:pt x="2098" y="2357"/>
                  </a:lnTo>
                  <a:cubicBezTo>
                    <a:pt x="2280" y="2327"/>
                    <a:pt x="2402" y="2084"/>
                    <a:pt x="2371" y="1901"/>
                  </a:cubicBezTo>
                  <a:lnTo>
                    <a:pt x="1946" y="260"/>
                  </a:lnTo>
                  <a:cubicBezTo>
                    <a:pt x="1921" y="110"/>
                    <a:pt x="1752" y="1"/>
                    <a:pt x="1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5622197" y="2899841"/>
              <a:ext cx="75899" cy="85027"/>
            </a:xfrm>
            <a:custGeom>
              <a:avLst/>
              <a:gdLst/>
              <a:ahLst/>
              <a:cxnLst/>
              <a:rect l="l" t="t" r="r" b="b"/>
              <a:pathLst>
                <a:path w="2403" h="2692" extrusionOk="0">
                  <a:moveTo>
                    <a:pt x="1602" y="1"/>
                  </a:moveTo>
                  <a:cubicBezTo>
                    <a:pt x="1566" y="1"/>
                    <a:pt x="1528" y="6"/>
                    <a:pt x="1490" y="16"/>
                  </a:cubicBezTo>
                  <a:lnTo>
                    <a:pt x="305" y="320"/>
                  </a:lnTo>
                  <a:cubicBezTo>
                    <a:pt x="123" y="351"/>
                    <a:pt x="1" y="564"/>
                    <a:pt x="62" y="776"/>
                  </a:cubicBezTo>
                  <a:lnTo>
                    <a:pt x="487" y="2418"/>
                  </a:lnTo>
                  <a:cubicBezTo>
                    <a:pt x="511" y="2582"/>
                    <a:pt x="642" y="2691"/>
                    <a:pt x="799" y="2691"/>
                  </a:cubicBezTo>
                  <a:cubicBezTo>
                    <a:pt x="846" y="2691"/>
                    <a:pt x="894" y="2682"/>
                    <a:pt x="943" y="2661"/>
                  </a:cubicBezTo>
                  <a:lnTo>
                    <a:pt x="2098" y="2357"/>
                  </a:lnTo>
                  <a:cubicBezTo>
                    <a:pt x="2311" y="2327"/>
                    <a:pt x="2402" y="2083"/>
                    <a:pt x="2372" y="1901"/>
                  </a:cubicBezTo>
                  <a:lnTo>
                    <a:pt x="1946" y="260"/>
                  </a:lnTo>
                  <a:cubicBezTo>
                    <a:pt x="1921" y="110"/>
                    <a:pt x="1773"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5343807" y="2340502"/>
              <a:ext cx="75867" cy="84806"/>
            </a:xfrm>
            <a:custGeom>
              <a:avLst/>
              <a:gdLst/>
              <a:ahLst/>
              <a:cxnLst/>
              <a:rect l="l" t="t" r="r" b="b"/>
              <a:pathLst>
                <a:path w="2402" h="2685" extrusionOk="0">
                  <a:moveTo>
                    <a:pt x="1555" y="0"/>
                  </a:moveTo>
                  <a:cubicBezTo>
                    <a:pt x="1534" y="0"/>
                    <a:pt x="1512" y="2"/>
                    <a:pt x="1490" y="5"/>
                  </a:cubicBezTo>
                  <a:lnTo>
                    <a:pt x="304" y="309"/>
                  </a:lnTo>
                  <a:cubicBezTo>
                    <a:pt x="122" y="370"/>
                    <a:pt x="0" y="582"/>
                    <a:pt x="61" y="765"/>
                  </a:cubicBezTo>
                  <a:lnTo>
                    <a:pt x="487" y="2406"/>
                  </a:lnTo>
                  <a:cubicBezTo>
                    <a:pt x="541" y="2570"/>
                    <a:pt x="693" y="2684"/>
                    <a:pt x="878" y="2684"/>
                  </a:cubicBezTo>
                  <a:cubicBezTo>
                    <a:pt x="899" y="2684"/>
                    <a:pt x="921" y="2683"/>
                    <a:pt x="943" y="2680"/>
                  </a:cubicBezTo>
                  <a:lnTo>
                    <a:pt x="2098" y="2376"/>
                  </a:lnTo>
                  <a:cubicBezTo>
                    <a:pt x="2310" y="2315"/>
                    <a:pt x="2401" y="2102"/>
                    <a:pt x="2371" y="1920"/>
                  </a:cubicBezTo>
                  <a:lnTo>
                    <a:pt x="1946" y="278"/>
                  </a:lnTo>
                  <a:cubicBezTo>
                    <a:pt x="1918" y="115"/>
                    <a:pt x="1744" y="0"/>
                    <a:pt x="15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5499332" y="2931868"/>
              <a:ext cx="75867" cy="85437"/>
            </a:xfrm>
            <a:custGeom>
              <a:avLst/>
              <a:gdLst/>
              <a:ahLst/>
              <a:cxnLst/>
              <a:rect l="l" t="t" r="r" b="b"/>
              <a:pathLst>
                <a:path w="2402" h="2705" extrusionOk="0">
                  <a:moveTo>
                    <a:pt x="1547" y="1"/>
                  </a:moveTo>
                  <a:cubicBezTo>
                    <a:pt x="1528" y="1"/>
                    <a:pt x="1509" y="2"/>
                    <a:pt x="1490" y="6"/>
                  </a:cubicBezTo>
                  <a:lnTo>
                    <a:pt x="304" y="309"/>
                  </a:lnTo>
                  <a:cubicBezTo>
                    <a:pt x="122" y="370"/>
                    <a:pt x="0" y="583"/>
                    <a:pt x="31" y="765"/>
                  </a:cubicBezTo>
                  <a:lnTo>
                    <a:pt x="456" y="2407"/>
                  </a:lnTo>
                  <a:cubicBezTo>
                    <a:pt x="481" y="2556"/>
                    <a:pt x="648" y="2705"/>
                    <a:pt x="807" y="2705"/>
                  </a:cubicBezTo>
                  <a:cubicBezTo>
                    <a:pt x="843" y="2705"/>
                    <a:pt x="879" y="2697"/>
                    <a:pt x="912" y="2680"/>
                  </a:cubicBezTo>
                  <a:lnTo>
                    <a:pt x="2098" y="2376"/>
                  </a:lnTo>
                  <a:cubicBezTo>
                    <a:pt x="2280" y="2346"/>
                    <a:pt x="2402" y="2103"/>
                    <a:pt x="2341" y="1920"/>
                  </a:cubicBezTo>
                  <a:lnTo>
                    <a:pt x="1946" y="279"/>
                  </a:lnTo>
                  <a:cubicBezTo>
                    <a:pt x="1891" y="116"/>
                    <a:pt x="1714" y="1"/>
                    <a:pt x="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5220910" y="2372150"/>
              <a:ext cx="75867" cy="84679"/>
            </a:xfrm>
            <a:custGeom>
              <a:avLst/>
              <a:gdLst/>
              <a:ahLst/>
              <a:cxnLst/>
              <a:rect l="l" t="t" r="r" b="b"/>
              <a:pathLst>
                <a:path w="2402" h="2681" extrusionOk="0">
                  <a:moveTo>
                    <a:pt x="1561" y="0"/>
                  </a:moveTo>
                  <a:cubicBezTo>
                    <a:pt x="1537" y="0"/>
                    <a:pt x="1513" y="2"/>
                    <a:pt x="1490" y="6"/>
                  </a:cubicBezTo>
                  <a:lnTo>
                    <a:pt x="305" y="310"/>
                  </a:lnTo>
                  <a:cubicBezTo>
                    <a:pt x="92" y="340"/>
                    <a:pt x="1" y="553"/>
                    <a:pt x="31" y="766"/>
                  </a:cubicBezTo>
                  <a:lnTo>
                    <a:pt x="457" y="2407"/>
                  </a:lnTo>
                  <a:cubicBezTo>
                    <a:pt x="503" y="2571"/>
                    <a:pt x="640" y="2681"/>
                    <a:pt x="784" y="2681"/>
                  </a:cubicBezTo>
                  <a:cubicBezTo>
                    <a:pt x="827" y="2681"/>
                    <a:pt x="871" y="2671"/>
                    <a:pt x="912" y="2650"/>
                  </a:cubicBezTo>
                  <a:lnTo>
                    <a:pt x="2098" y="2346"/>
                  </a:lnTo>
                  <a:cubicBezTo>
                    <a:pt x="2280" y="2316"/>
                    <a:pt x="2402" y="2073"/>
                    <a:pt x="2341" y="1890"/>
                  </a:cubicBezTo>
                  <a:lnTo>
                    <a:pt x="1916" y="249"/>
                  </a:lnTo>
                  <a:cubicBezTo>
                    <a:pt x="1889" y="90"/>
                    <a:pt x="1723"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5375487" y="2964527"/>
              <a:ext cx="75867" cy="84806"/>
            </a:xfrm>
            <a:custGeom>
              <a:avLst/>
              <a:gdLst/>
              <a:ahLst/>
              <a:cxnLst/>
              <a:rect l="l" t="t" r="r" b="b"/>
              <a:pathLst>
                <a:path w="2402" h="2685" extrusionOk="0">
                  <a:moveTo>
                    <a:pt x="1548" y="0"/>
                  </a:moveTo>
                  <a:cubicBezTo>
                    <a:pt x="1528" y="0"/>
                    <a:pt x="1509" y="2"/>
                    <a:pt x="1490" y="5"/>
                  </a:cubicBezTo>
                  <a:lnTo>
                    <a:pt x="304" y="309"/>
                  </a:lnTo>
                  <a:cubicBezTo>
                    <a:pt x="122" y="370"/>
                    <a:pt x="0" y="582"/>
                    <a:pt x="31" y="765"/>
                  </a:cubicBezTo>
                  <a:lnTo>
                    <a:pt x="456" y="2406"/>
                  </a:lnTo>
                  <a:cubicBezTo>
                    <a:pt x="483" y="2570"/>
                    <a:pt x="682" y="2684"/>
                    <a:pt x="854" y="2684"/>
                  </a:cubicBezTo>
                  <a:cubicBezTo>
                    <a:pt x="874" y="2684"/>
                    <a:pt x="893" y="2683"/>
                    <a:pt x="912" y="2680"/>
                  </a:cubicBezTo>
                  <a:lnTo>
                    <a:pt x="2098" y="2376"/>
                  </a:lnTo>
                  <a:cubicBezTo>
                    <a:pt x="2280" y="2345"/>
                    <a:pt x="2402" y="2102"/>
                    <a:pt x="2371" y="1920"/>
                  </a:cubicBezTo>
                  <a:lnTo>
                    <a:pt x="1946" y="279"/>
                  </a:lnTo>
                  <a:cubicBezTo>
                    <a:pt x="1918" y="115"/>
                    <a:pt x="1720"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5098013" y="2404461"/>
              <a:ext cx="75899" cy="85027"/>
            </a:xfrm>
            <a:custGeom>
              <a:avLst/>
              <a:gdLst/>
              <a:ahLst/>
              <a:cxnLst/>
              <a:rect l="l" t="t" r="r" b="b"/>
              <a:pathLst>
                <a:path w="2403" h="2692" extrusionOk="0">
                  <a:moveTo>
                    <a:pt x="1591" y="1"/>
                  </a:moveTo>
                  <a:cubicBezTo>
                    <a:pt x="1557" y="1"/>
                    <a:pt x="1523" y="6"/>
                    <a:pt x="1490" y="16"/>
                  </a:cubicBezTo>
                  <a:lnTo>
                    <a:pt x="305" y="320"/>
                  </a:lnTo>
                  <a:cubicBezTo>
                    <a:pt x="123" y="351"/>
                    <a:pt x="1" y="563"/>
                    <a:pt x="62" y="776"/>
                  </a:cubicBezTo>
                  <a:lnTo>
                    <a:pt x="457" y="2387"/>
                  </a:lnTo>
                  <a:cubicBezTo>
                    <a:pt x="504" y="2576"/>
                    <a:pt x="642" y="2691"/>
                    <a:pt x="787" y="2691"/>
                  </a:cubicBezTo>
                  <a:cubicBezTo>
                    <a:pt x="829" y="2691"/>
                    <a:pt x="872" y="2681"/>
                    <a:pt x="913" y="2661"/>
                  </a:cubicBezTo>
                  <a:lnTo>
                    <a:pt x="2098" y="2357"/>
                  </a:lnTo>
                  <a:cubicBezTo>
                    <a:pt x="2281" y="2326"/>
                    <a:pt x="2402" y="2083"/>
                    <a:pt x="2372" y="1901"/>
                  </a:cubicBezTo>
                  <a:lnTo>
                    <a:pt x="1946" y="259"/>
                  </a:lnTo>
                  <a:cubicBezTo>
                    <a:pt x="1921" y="109"/>
                    <a:pt x="1752" y="1"/>
                    <a:pt x="1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5251642" y="2995859"/>
              <a:ext cx="75867" cy="85027"/>
            </a:xfrm>
            <a:custGeom>
              <a:avLst/>
              <a:gdLst/>
              <a:ahLst/>
              <a:cxnLst/>
              <a:rect l="l" t="t" r="r" b="b"/>
              <a:pathLst>
                <a:path w="2402" h="2692" extrusionOk="0">
                  <a:moveTo>
                    <a:pt x="1591" y="0"/>
                  </a:moveTo>
                  <a:cubicBezTo>
                    <a:pt x="1556" y="0"/>
                    <a:pt x="1522" y="5"/>
                    <a:pt x="1490" y="16"/>
                  </a:cubicBezTo>
                  <a:lnTo>
                    <a:pt x="304" y="320"/>
                  </a:lnTo>
                  <a:cubicBezTo>
                    <a:pt x="122" y="350"/>
                    <a:pt x="0" y="563"/>
                    <a:pt x="61" y="776"/>
                  </a:cubicBezTo>
                  <a:lnTo>
                    <a:pt x="456" y="2417"/>
                  </a:lnTo>
                  <a:cubicBezTo>
                    <a:pt x="526" y="2581"/>
                    <a:pt x="651" y="2691"/>
                    <a:pt x="788" y="2691"/>
                  </a:cubicBezTo>
                  <a:cubicBezTo>
                    <a:pt x="828" y="2691"/>
                    <a:pt x="870" y="2681"/>
                    <a:pt x="912" y="2660"/>
                  </a:cubicBezTo>
                  <a:lnTo>
                    <a:pt x="2098" y="2356"/>
                  </a:lnTo>
                  <a:cubicBezTo>
                    <a:pt x="2280" y="2326"/>
                    <a:pt x="2402" y="2083"/>
                    <a:pt x="2371" y="1901"/>
                  </a:cubicBezTo>
                  <a:lnTo>
                    <a:pt x="1946" y="259"/>
                  </a:lnTo>
                  <a:cubicBezTo>
                    <a:pt x="1921" y="109"/>
                    <a:pt x="1751" y="0"/>
                    <a:pt x="1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4974168" y="2436489"/>
              <a:ext cx="75899" cy="85090"/>
            </a:xfrm>
            <a:custGeom>
              <a:avLst/>
              <a:gdLst/>
              <a:ahLst/>
              <a:cxnLst/>
              <a:rect l="l" t="t" r="r" b="b"/>
              <a:pathLst>
                <a:path w="2403" h="2694" extrusionOk="0">
                  <a:moveTo>
                    <a:pt x="1556" y="1"/>
                  </a:moveTo>
                  <a:cubicBezTo>
                    <a:pt x="1534" y="1"/>
                    <a:pt x="1512" y="2"/>
                    <a:pt x="1490" y="5"/>
                  </a:cubicBezTo>
                  <a:lnTo>
                    <a:pt x="305" y="309"/>
                  </a:lnTo>
                  <a:cubicBezTo>
                    <a:pt x="122" y="370"/>
                    <a:pt x="1" y="583"/>
                    <a:pt x="62" y="765"/>
                  </a:cubicBezTo>
                  <a:lnTo>
                    <a:pt x="487" y="2407"/>
                  </a:lnTo>
                  <a:cubicBezTo>
                    <a:pt x="513" y="2561"/>
                    <a:pt x="670" y="2694"/>
                    <a:pt x="846" y="2694"/>
                  </a:cubicBezTo>
                  <a:cubicBezTo>
                    <a:pt x="878" y="2694"/>
                    <a:pt x="911" y="2689"/>
                    <a:pt x="943" y="2680"/>
                  </a:cubicBezTo>
                  <a:lnTo>
                    <a:pt x="2098" y="2376"/>
                  </a:lnTo>
                  <a:cubicBezTo>
                    <a:pt x="2311" y="2315"/>
                    <a:pt x="2402" y="2103"/>
                    <a:pt x="2372" y="1920"/>
                  </a:cubicBezTo>
                  <a:lnTo>
                    <a:pt x="1946" y="279"/>
                  </a:lnTo>
                  <a:cubicBezTo>
                    <a:pt x="1919" y="115"/>
                    <a:pt x="1745" y="1"/>
                    <a:pt x="15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5129692" y="3027886"/>
              <a:ext cx="75899" cy="85627"/>
            </a:xfrm>
            <a:custGeom>
              <a:avLst/>
              <a:gdLst/>
              <a:ahLst/>
              <a:cxnLst/>
              <a:rect l="l" t="t" r="r" b="b"/>
              <a:pathLst>
                <a:path w="2403" h="2711" extrusionOk="0">
                  <a:moveTo>
                    <a:pt x="1548" y="0"/>
                  </a:moveTo>
                  <a:cubicBezTo>
                    <a:pt x="1528" y="0"/>
                    <a:pt x="1509" y="2"/>
                    <a:pt x="1490" y="5"/>
                  </a:cubicBezTo>
                  <a:lnTo>
                    <a:pt x="305" y="309"/>
                  </a:lnTo>
                  <a:cubicBezTo>
                    <a:pt x="123" y="370"/>
                    <a:pt x="1" y="583"/>
                    <a:pt x="31" y="765"/>
                  </a:cubicBezTo>
                  <a:lnTo>
                    <a:pt x="457" y="2406"/>
                  </a:lnTo>
                  <a:cubicBezTo>
                    <a:pt x="480" y="2595"/>
                    <a:pt x="632" y="2710"/>
                    <a:pt x="784" y="2710"/>
                  </a:cubicBezTo>
                  <a:cubicBezTo>
                    <a:pt x="828" y="2710"/>
                    <a:pt x="872" y="2700"/>
                    <a:pt x="913" y="2680"/>
                  </a:cubicBezTo>
                  <a:lnTo>
                    <a:pt x="2098" y="2376"/>
                  </a:lnTo>
                  <a:cubicBezTo>
                    <a:pt x="2281" y="2346"/>
                    <a:pt x="2402" y="2102"/>
                    <a:pt x="2341" y="1920"/>
                  </a:cubicBezTo>
                  <a:lnTo>
                    <a:pt x="1946" y="279"/>
                  </a:lnTo>
                  <a:cubicBezTo>
                    <a:pt x="1892" y="115"/>
                    <a:pt x="1715"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6075347" y="2169248"/>
              <a:ext cx="579901" cy="545062"/>
            </a:xfrm>
            <a:custGeom>
              <a:avLst/>
              <a:gdLst/>
              <a:ahLst/>
              <a:cxnLst/>
              <a:rect l="l" t="t" r="r" b="b"/>
              <a:pathLst>
                <a:path w="18360" h="17257" extrusionOk="0">
                  <a:moveTo>
                    <a:pt x="14592" y="1"/>
                  </a:moveTo>
                  <a:cubicBezTo>
                    <a:pt x="14553" y="1"/>
                    <a:pt x="14512" y="6"/>
                    <a:pt x="14469" y="16"/>
                  </a:cubicBezTo>
                  <a:lnTo>
                    <a:pt x="9119" y="1323"/>
                  </a:lnTo>
                  <a:lnTo>
                    <a:pt x="335" y="3603"/>
                  </a:lnTo>
                  <a:cubicBezTo>
                    <a:pt x="153" y="3694"/>
                    <a:pt x="1" y="3877"/>
                    <a:pt x="62" y="4120"/>
                  </a:cubicBezTo>
                  <a:lnTo>
                    <a:pt x="2463" y="13238"/>
                  </a:lnTo>
                  <a:lnTo>
                    <a:pt x="3435" y="16977"/>
                  </a:lnTo>
                  <a:cubicBezTo>
                    <a:pt x="3515" y="17163"/>
                    <a:pt x="3665" y="17256"/>
                    <a:pt x="3864" y="17256"/>
                  </a:cubicBezTo>
                  <a:cubicBezTo>
                    <a:pt x="3892" y="17256"/>
                    <a:pt x="3922" y="17255"/>
                    <a:pt x="3952" y="17251"/>
                  </a:cubicBezTo>
                  <a:lnTo>
                    <a:pt x="7205" y="16430"/>
                  </a:lnTo>
                  <a:lnTo>
                    <a:pt x="18056" y="13603"/>
                  </a:lnTo>
                  <a:cubicBezTo>
                    <a:pt x="18238" y="13573"/>
                    <a:pt x="18360" y="13330"/>
                    <a:pt x="18299" y="13147"/>
                  </a:cubicBezTo>
                  <a:lnTo>
                    <a:pt x="15381" y="1871"/>
                  </a:lnTo>
                  <a:lnTo>
                    <a:pt x="14955" y="260"/>
                  </a:lnTo>
                  <a:cubicBezTo>
                    <a:pt x="14905" y="110"/>
                    <a:pt x="14773" y="1"/>
                    <a:pt x="14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5541561" y="2308443"/>
              <a:ext cx="577974" cy="546357"/>
            </a:xfrm>
            <a:custGeom>
              <a:avLst/>
              <a:gdLst/>
              <a:ahLst/>
              <a:cxnLst/>
              <a:rect l="l" t="t" r="r" b="b"/>
              <a:pathLst>
                <a:path w="18299" h="17298" extrusionOk="0">
                  <a:moveTo>
                    <a:pt x="14501" y="1"/>
                  </a:moveTo>
                  <a:cubicBezTo>
                    <a:pt x="14462" y="1"/>
                    <a:pt x="14421" y="6"/>
                    <a:pt x="14378" y="17"/>
                  </a:cubicBezTo>
                  <a:lnTo>
                    <a:pt x="11612" y="716"/>
                  </a:lnTo>
                  <a:lnTo>
                    <a:pt x="4013" y="2692"/>
                  </a:lnTo>
                  <a:lnTo>
                    <a:pt x="1581" y="3360"/>
                  </a:lnTo>
                  <a:lnTo>
                    <a:pt x="305" y="3695"/>
                  </a:lnTo>
                  <a:cubicBezTo>
                    <a:pt x="92" y="3755"/>
                    <a:pt x="1" y="3968"/>
                    <a:pt x="31" y="4181"/>
                  </a:cubicBezTo>
                  <a:lnTo>
                    <a:pt x="365" y="5549"/>
                  </a:lnTo>
                  <a:lnTo>
                    <a:pt x="1004" y="8072"/>
                  </a:lnTo>
                  <a:lnTo>
                    <a:pt x="3071" y="15974"/>
                  </a:lnTo>
                  <a:lnTo>
                    <a:pt x="3344" y="17038"/>
                  </a:lnTo>
                  <a:cubicBezTo>
                    <a:pt x="3394" y="17188"/>
                    <a:pt x="3527" y="17297"/>
                    <a:pt x="3707" y="17297"/>
                  </a:cubicBezTo>
                  <a:cubicBezTo>
                    <a:pt x="3746" y="17297"/>
                    <a:pt x="3788" y="17292"/>
                    <a:pt x="3831" y="17281"/>
                  </a:cubicBezTo>
                  <a:lnTo>
                    <a:pt x="16445" y="14029"/>
                  </a:lnTo>
                  <a:lnTo>
                    <a:pt x="17965" y="13634"/>
                  </a:lnTo>
                  <a:cubicBezTo>
                    <a:pt x="18177" y="13573"/>
                    <a:pt x="18299" y="13391"/>
                    <a:pt x="18269" y="13148"/>
                  </a:cubicBezTo>
                  <a:lnTo>
                    <a:pt x="17843" y="11567"/>
                  </a:lnTo>
                  <a:lnTo>
                    <a:pt x="14895" y="260"/>
                  </a:lnTo>
                  <a:cubicBezTo>
                    <a:pt x="14820" y="110"/>
                    <a:pt x="14683" y="1"/>
                    <a:pt x="14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003953" y="2447670"/>
              <a:ext cx="580848" cy="547905"/>
            </a:xfrm>
            <a:custGeom>
              <a:avLst/>
              <a:gdLst/>
              <a:ahLst/>
              <a:cxnLst/>
              <a:rect l="l" t="t" r="r" b="b"/>
              <a:pathLst>
                <a:path w="18390" h="17347" extrusionOk="0">
                  <a:moveTo>
                    <a:pt x="14548" y="0"/>
                  </a:moveTo>
                  <a:cubicBezTo>
                    <a:pt x="14513" y="0"/>
                    <a:pt x="14476" y="5"/>
                    <a:pt x="14438" y="16"/>
                  </a:cubicBezTo>
                  <a:lnTo>
                    <a:pt x="6262" y="2144"/>
                  </a:lnTo>
                  <a:lnTo>
                    <a:pt x="304" y="3694"/>
                  </a:lnTo>
                  <a:cubicBezTo>
                    <a:pt x="91" y="3755"/>
                    <a:pt x="0" y="3968"/>
                    <a:pt x="31" y="4180"/>
                  </a:cubicBezTo>
                  <a:lnTo>
                    <a:pt x="1672" y="10381"/>
                  </a:lnTo>
                  <a:lnTo>
                    <a:pt x="3404" y="17068"/>
                  </a:lnTo>
                  <a:cubicBezTo>
                    <a:pt x="3486" y="17232"/>
                    <a:pt x="3641" y="17346"/>
                    <a:pt x="3826" y="17346"/>
                  </a:cubicBezTo>
                  <a:cubicBezTo>
                    <a:pt x="3847" y="17346"/>
                    <a:pt x="3869" y="17345"/>
                    <a:pt x="3891" y="17342"/>
                  </a:cubicBezTo>
                  <a:lnTo>
                    <a:pt x="9028" y="16004"/>
                  </a:lnTo>
                  <a:lnTo>
                    <a:pt x="11459" y="15366"/>
                  </a:lnTo>
                  <a:lnTo>
                    <a:pt x="18025" y="13633"/>
                  </a:lnTo>
                  <a:cubicBezTo>
                    <a:pt x="18268" y="13603"/>
                    <a:pt x="18390" y="13360"/>
                    <a:pt x="18268" y="13147"/>
                  </a:cubicBezTo>
                  <a:lnTo>
                    <a:pt x="16475" y="6308"/>
                  </a:lnTo>
                  <a:lnTo>
                    <a:pt x="15836" y="3816"/>
                  </a:lnTo>
                  <a:lnTo>
                    <a:pt x="14924" y="259"/>
                  </a:lnTo>
                  <a:cubicBezTo>
                    <a:pt x="14849" y="109"/>
                    <a:pt x="14713" y="0"/>
                    <a:pt x="14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5055784" y="2445269"/>
              <a:ext cx="449328" cy="550148"/>
            </a:xfrm>
            <a:custGeom>
              <a:avLst/>
              <a:gdLst/>
              <a:ahLst/>
              <a:cxnLst/>
              <a:rect l="l" t="t" r="r" b="b"/>
              <a:pathLst>
                <a:path w="14226" h="17418" extrusionOk="0">
                  <a:moveTo>
                    <a:pt x="14226" y="3892"/>
                  </a:moveTo>
                  <a:lnTo>
                    <a:pt x="7387" y="16050"/>
                  </a:lnTo>
                  <a:lnTo>
                    <a:pt x="2250" y="17357"/>
                  </a:lnTo>
                  <a:cubicBezTo>
                    <a:pt x="2037" y="17418"/>
                    <a:pt x="1824" y="17296"/>
                    <a:pt x="1763" y="17114"/>
                  </a:cubicBezTo>
                  <a:lnTo>
                    <a:pt x="1" y="10396"/>
                  </a:lnTo>
                  <a:lnTo>
                    <a:pt x="4651" y="2159"/>
                  </a:lnTo>
                  <a:lnTo>
                    <a:pt x="12828" y="31"/>
                  </a:lnTo>
                  <a:cubicBezTo>
                    <a:pt x="13040" y="1"/>
                    <a:pt x="13223" y="123"/>
                    <a:pt x="13314" y="30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541561" y="2414569"/>
              <a:ext cx="49967" cy="68192"/>
            </a:xfrm>
            <a:custGeom>
              <a:avLst/>
              <a:gdLst/>
              <a:ahLst/>
              <a:cxnLst/>
              <a:rect l="l" t="t" r="r" b="b"/>
              <a:pathLst>
                <a:path w="1582" h="2159" extrusionOk="0">
                  <a:moveTo>
                    <a:pt x="1581" y="0"/>
                  </a:moveTo>
                  <a:lnTo>
                    <a:pt x="365" y="2158"/>
                  </a:lnTo>
                  <a:lnTo>
                    <a:pt x="31" y="791"/>
                  </a:lnTo>
                  <a:cubicBezTo>
                    <a:pt x="1" y="547"/>
                    <a:pt x="92" y="365"/>
                    <a:pt x="305" y="304"/>
                  </a:cubicBezTo>
                  <a:close/>
                </a:path>
              </a:pathLst>
            </a:custGeom>
            <a:solidFill>
              <a:srgbClr val="92A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5366833" y="2649782"/>
              <a:ext cx="217968" cy="284202"/>
            </a:xfrm>
            <a:custGeom>
              <a:avLst/>
              <a:gdLst/>
              <a:ahLst/>
              <a:cxnLst/>
              <a:rect l="l" t="t" r="r" b="b"/>
              <a:pathLst>
                <a:path w="6901" h="8998" extrusionOk="0">
                  <a:moveTo>
                    <a:pt x="6840" y="6778"/>
                  </a:moveTo>
                  <a:cubicBezTo>
                    <a:pt x="6901" y="7022"/>
                    <a:pt x="6779" y="7204"/>
                    <a:pt x="6597" y="7295"/>
                  </a:cubicBezTo>
                  <a:lnTo>
                    <a:pt x="1" y="8997"/>
                  </a:lnTo>
                  <a:lnTo>
                    <a:pt x="5077" y="0"/>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5575167" y="2331026"/>
              <a:ext cx="334138" cy="481987"/>
            </a:xfrm>
            <a:custGeom>
              <a:avLst/>
              <a:gdLst/>
              <a:ahLst/>
              <a:cxnLst/>
              <a:rect l="l" t="t" r="r" b="b"/>
              <a:pathLst>
                <a:path w="10579" h="15260" extrusionOk="0">
                  <a:moveTo>
                    <a:pt x="10578" y="1"/>
                  </a:moveTo>
                  <a:lnTo>
                    <a:pt x="2037" y="15259"/>
                  </a:lnTo>
                  <a:lnTo>
                    <a:pt x="1" y="7357"/>
                  </a:lnTo>
                  <a:lnTo>
                    <a:pt x="2949" y="1977"/>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153110" y="2167827"/>
              <a:ext cx="408047" cy="549168"/>
            </a:xfrm>
            <a:custGeom>
              <a:avLst/>
              <a:gdLst/>
              <a:ahLst/>
              <a:cxnLst/>
              <a:rect l="l" t="t" r="r" b="b"/>
              <a:pathLst>
                <a:path w="12919" h="17387" extrusionOk="0">
                  <a:moveTo>
                    <a:pt x="12919" y="1916"/>
                  </a:moveTo>
                  <a:lnTo>
                    <a:pt x="4743" y="16505"/>
                  </a:lnTo>
                  <a:lnTo>
                    <a:pt x="1490" y="17326"/>
                  </a:lnTo>
                  <a:cubicBezTo>
                    <a:pt x="1247" y="17387"/>
                    <a:pt x="1065" y="17265"/>
                    <a:pt x="973" y="17083"/>
                  </a:cubicBezTo>
                  <a:lnTo>
                    <a:pt x="1" y="13314"/>
                  </a:lnTo>
                  <a:lnTo>
                    <a:pt x="6688" y="1429"/>
                  </a:lnTo>
                  <a:lnTo>
                    <a:pt x="12007" y="61"/>
                  </a:lnTo>
                  <a:cubicBezTo>
                    <a:pt x="12250" y="1"/>
                    <a:pt x="12433" y="122"/>
                    <a:pt x="12493" y="30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5384110" y="2980793"/>
              <a:ext cx="407099" cy="610822"/>
            </a:xfrm>
            <a:custGeom>
              <a:avLst/>
              <a:gdLst/>
              <a:ahLst/>
              <a:cxnLst/>
              <a:rect l="l" t="t" r="r" b="b"/>
              <a:pathLst>
                <a:path w="12889" h="19339" extrusionOk="0">
                  <a:moveTo>
                    <a:pt x="496" y="1"/>
                  </a:moveTo>
                  <a:cubicBezTo>
                    <a:pt x="440" y="1"/>
                    <a:pt x="385" y="12"/>
                    <a:pt x="335" y="37"/>
                  </a:cubicBezTo>
                  <a:cubicBezTo>
                    <a:pt x="274" y="67"/>
                    <a:pt x="214" y="67"/>
                    <a:pt x="183" y="159"/>
                  </a:cubicBezTo>
                  <a:cubicBezTo>
                    <a:pt x="31" y="280"/>
                    <a:pt x="1" y="523"/>
                    <a:pt x="122" y="675"/>
                  </a:cubicBezTo>
                  <a:cubicBezTo>
                    <a:pt x="122" y="675"/>
                    <a:pt x="123" y="675"/>
                    <a:pt x="123" y="675"/>
                  </a:cubicBezTo>
                  <a:cubicBezTo>
                    <a:pt x="190" y="675"/>
                    <a:pt x="9762" y="16123"/>
                    <a:pt x="11825" y="19338"/>
                  </a:cubicBezTo>
                  <a:lnTo>
                    <a:pt x="12889" y="18426"/>
                  </a:lnTo>
                  <a:cubicBezTo>
                    <a:pt x="12889" y="18426"/>
                    <a:pt x="11095" y="16633"/>
                    <a:pt x="11247" y="15721"/>
                  </a:cubicBezTo>
                  <a:cubicBezTo>
                    <a:pt x="11278" y="15417"/>
                    <a:pt x="11582" y="14353"/>
                    <a:pt x="11734" y="13776"/>
                  </a:cubicBezTo>
                  <a:cubicBezTo>
                    <a:pt x="11825" y="13533"/>
                    <a:pt x="11764" y="13198"/>
                    <a:pt x="11612" y="12986"/>
                  </a:cubicBezTo>
                  <a:cubicBezTo>
                    <a:pt x="9272" y="9186"/>
                    <a:pt x="913" y="189"/>
                    <a:pt x="913" y="189"/>
                  </a:cubicBezTo>
                  <a:cubicBezTo>
                    <a:pt x="803" y="79"/>
                    <a:pt x="645" y="1"/>
                    <a:pt x="4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5699991" y="3526487"/>
              <a:ext cx="283223" cy="416511"/>
            </a:xfrm>
            <a:custGeom>
              <a:avLst/>
              <a:gdLst/>
              <a:ahLst/>
              <a:cxnLst/>
              <a:rect l="l" t="t" r="r" b="b"/>
              <a:pathLst>
                <a:path w="8967" h="13187" extrusionOk="0">
                  <a:moveTo>
                    <a:pt x="3788" y="4582"/>
                  </a:moveTo>
                  <a:cubicBezTo>
                    <a:pt x="3974" y="4582"/>
                    <a:pt x="4156" y="4666"/>
                    <a:pt x="4316" y="4858"/>
                  </a:cubicBezTo>
                  <a:lnTo>
                    <a:pt x="6292" y="7137"/>
                  </a:lnTo>
                  <a:cubicBezTo>
                    <a:pt x="7082" y="8049"/>
                    <a:pt x="7143" y="9539"/>
                    <a:pt x="6383" y="10481"/>
                  </a:cubicBezTo>
                  <a:cubicBezTo>
                    <a:pt x="5951" y="11031"/>
                    <a:pt x="5355" y="11301"/>
                    <a:pt x="4740" y="11301"/>
                  </a:cubicBezTo>
                  <a:cubicBezTo>
                    <a:pt x="4404" y="11301"/>
                    <a:pt x="4062" y="11220"/>
                    <a:pt x="3739" y="11058"/>
                  </a:cubicBezTo>
                  <a:cubicBezTo>
                    <a:pt x="2006" y="10146"/>
                    <a:pt x="1733" y="7077"/>
                    <a:pt x="2827" y="5283"/>
                  </a:cubicBezTo>
                  <a:cubicBezTo>
                    <a:pt x="3083" y="4869"/>
                    <a:pt x="3443" y="4582"/>
                    <a:pt x="3788" y="4582"/>
                  </a:cubicBezTo>
                  <a:close/>
                  <a:moveTo>
                    <a:pt x="2303" y="0"/>
                  </a:moveTo>
                  <a:cubicBezTo>
                    <a:pt x="2265" y="0"/>
                    <a:pt x="2227" y="17"/>
                    <a:pt x="2189" y="55"/>
                  </a:cubicBezTo>
                  <a:lnTo>
                    <a:pt x="1064" y="997"/>
                  </a:lnTo>
                  <a:cubicBezTo>
                    <a:pt x="973" y="1058"/>
                    <a:pt x="942" y="1180"/>
                    <a:pt x="973" y="1301"/>
                  </a:cubicBezTo>
                  <a:cubicBezTo>
                    <a:pt x="1155" y="1666"/>
                    <a:pt x="1307" y="1940"/>
                    <a:pt x="1520" y="2365"/>
                  </a:cubicBezTo>
                  <a:cubicBezTo>
                    <a:pt x="1672" y="2669"/>
                    <a:pt x="1672" y="3004"/>
                    <a:pt x="1520" y="3307"/>
                  </a:cubicBezTo>
                  <a:cubicBezTo>
                    <a:pt x="0" y="5891"/>
                    <a:pt x="0" y="9569"/>
                    <a:pt x="1976" y="11849"/>
                  </a:cubicBezTo>
                  <a:cubicBezTo>
                    <a:pt x="2675" y="12730"/>
                    <a:pt x="3678" y="13156"/>
                    <a:pt x="4651" y="13186"/>
                  </a:cubicBezTo>
                  <a:cubicBezTo>
                    <a:pt x="5654" y="13186"/>
                    <a:pt x="6626" y="12821"/>
                    <a:pt x="7447" y="11940"/>
                  </a:cubicBezTo>
                  <a:cubicBezTo>
                    <a:pt x="8967" y="10268"/>
                    <a:pt x="8876" y="7502"/>
                    <a:pt x="7386" y="5770"/>
                  </a:cubicBezTo>
                  <a:lnTo>
                    <a:pt x="2462" y="86"/>
                  </a:lnTo>
                  <a:cubicBezTo>
                    <a:pt x="2409" y="33"/>
                    <a:pt x="2356" y="0"/>
                    <a:pt x="2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5678861" y="3413128"/>
              <a:ext cx="35533" cy="31459"/>
            </a:xfrm>
            <a:custGeom>
              <a:avLst/>
              <a:gdLst/>
              <a:ahLst/>
              <a:cxnLst/>
              <a:rect l="l" t="t" r="r" b="b"/>
              <a:pathLst>
                <a:path w="1125" h="996" extrusionOk="0">
                  <a:moveTo>
                    <a:pt x="539" y="1"/>
                  </a:moveTo>
                  <a:cubicBezTo>
                    <a:pt x="326" y="1"/>
                    <a:pt x="140" y="142"/>
                    <a:pt x="92" y="361"/>
                  </a:cubicBezTo>
                  <a:cubicBezTo>
                    <a:pt x="0" y="635"/>
                    <a:pt x="152" y="909"/>
                    <a:pt x="426" y="969"/>
                  </a:cubicBezTo>
                  <a:cubicBezTo>
                    <a:pt x="480" y="987"/>
                    <a:pt x="534" y="996"/>
                    <a:pt x="586" y="996"/>
                  </a:cubicBezTo>
                  <a:cubicBezTo>
                    <a:pt x="799" y="996"/>
                    <a:pt x="985" y="855"/>
                    <a:pt x="1034" y="635"/>
                  </a:cubicBezTo>
                  <a:cubicBezTo>
                    <a:pt x="1125" y="361"/>
                    <a:pt x="973" y="88"/>
                    <a:pt x="699" y="27"/>
                  </a:cubicBezTo>
                  <a:cubicBezTo>
                    <a:pt x="645" y="9"/>
                    <a:pt x="592" y="1"/>
                    <a:pt x="539" y="1"/>
                  </a:cubicBez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459389" y="1266075"/>
              <a:ext cx="1763612" cy="1690271"/>
            </a:xfrm>
            <a:custGeom>
              <a:avLst/>
              <a:gdLst/>
              <a:ahLst/>
              <a:cxnLst/>
              <a:rect l="l" t="t" r="r" b="b"/>
              <a:pathLst>
                <a:path w="55837" h="53515" extrusionOk="0">
                  <a:moveTo>
                    <a:pt x="39462" y="0"/>
                  </a:moveTo>
                  <a:cubicBezTo>
                    <a:pt x="39372" y="0"/>
                    <a:pt x="39279" y="32"/>
                    <a:pt x="39210" y="100"/>
                  </a:cubicBezTo>
                  <a:lnTo>
                    <a:pt x="182" y="35055"/>
                  </a:lnTo>
                  <a:cubicBezTo>
                    <a:pt x="30" y="35177"/>
                    <a:pt x="0" y="35420"/>
                    <a:pt x="152" y="35572"/>
                  </a:cubicBezTo>
                  <a:lnTo>
                    <a:pt x="16110" y="53384"/>
                  </a:lnTo>
                  <a:cubicBezTo>
                    <a:pt x="16193" y="53467"/>
                    <a:pt x="16295" y="53514"/>
                    <a:pt x="16395" y="53514"/>
                  </a:cubicBezTo>
                  <a:cubicBezTo>
                    <a:pt x="16477" y="53514"/>
                    <a:pt x="16558" y="53483"/>
                    <a:pt x="16626" y="53414"/>
                  </a:cubicBezTo>
                  <a:lnTo>
                    <a:pt x="55655" y="18459"/>
                  </a:lnTo>
                  <a:cubicBezTo>
                    <a:pt x="55807" y="18338"/>
                    <a:pt x="55837" y="18064"/>
                    <a:pt x="55685" y="17912"/>
                  </a:cubicBezTo>
                  <a:lnTo>
                    <a:pt x="39727" y="131"/>
                  </a:lnTo>
                  <a:cubicBezTo>
                    <a:pt x="39677" y="47"/>
                    <a:pt x="39572" y="0"/>
                    <a:pt x="39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663283" y="1325013"/>
              <a:ext cx="90270" cy="90775"/>
            </a:xfrm>
            <a:custGeom>
              <a:avLst/>
              <a:gdLst/>
              <a:ahLst/>
              <a:cxnLst/>
              <a:rect l="l" t="t" r="r" b="b"/>
              <a:pathLst>
                <a:path w="2858" h="2874" extrusionOk="0">
                  <a:moveTo>
                    <a:pt x="1318" y="0"/>
                  </a:moveTo>
                  <a:cubicBezTo>
                    <a:pt x="1237" y="0"/>
                    <a:pt x="1156" y="27"/>
                    <a:pt x="1094" y="89"/>
                  </a:cubicBezTo>
                  <a:lnTo>
                    <a:pt x="183" y="940"/>
                  </a:lnTo>
                  <a:cubicBezTo>
                    <a:pt x="31" y="1061"/>
                    <a:pt x="0" y="1304"/>
                    <a:pt x="152" y="1456"/>
                  </a:cubicBezTo>
                  <a:lnTo>
                    <a:pt x="1246" y="2733"/>
                  </a:lnTo>
                  <a:cubicBezTo>
                    <a:pt x="1326" y="2828"/>
                    <a:pt x="1439" y="2874"/>
                    <a:pt x="1541" y="2874"/>
                  </a:cubicBezTo>
                  <a:cubicBezTo>
                    <a:pt x="1635" y="2874"/>
                    <a:pt x="1720" y="2836"/>
                    <a:pt x="1763" y="2763"/>
                  </a:cubicBezTo>
                  <a:lnTo>
                    <a:pt x="2675" y="1912"/>
                  </a:lnTo>
                  <a:cubicBezTo>
                    <a:pt x="2827" y="1821"/>
                    <a:pt x="2857" y="1547"/>
                    <a:pt x="2736" y="1396"/>
                  </a:cubicBezTo>
                  <a:lnTo>
                    <a:pt x="1611" y="149"/>
                  </a:lnTo>
                  <a:cubicBezTo>
                    <a:pt x="1557" y="59"/>
                    <a:pt x="1438" y="0"/>
                    <a:pt x="13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8072246" y="1781037"/>
              <a:ext cx="91249" cy="90459"/>
            </a:xfrm>
            <a:custGeom>
              <a:avLst/>
              <a:gdLst/>
              <a:ahLst/>
              <a:cxnLst/>
              <a:rect l="l" t="t" r="r" b="b"/>
              <a:pathLst>
                <a:path w="2889" h="2864" extrusionOk="0">
                  <a:moveTo>
                    <a:pt x="1321" y="0"/>
                  </a:moveTo>
                  <a:cubicBezTo>
                    <a:pt x="1238" y="0"/>
                    <a:pt x="1156" y="27"/>
                    <a:pt x="1095" y="88"/>
                  </a:cubicBezTo>
                  <a:lnTo>
                    <a:pt x="183" y="939"/>
                  </a:lnTo>
                  <a:cubicBezTo>
                    <a:pt x="31" y="1061"/>
                    <a:pt x="1" y="1304"/>
                    <a:pt x="153" y="1456"/>
                  </a:cubicBezTo>
                  <a:lnTo>
                    <a:pt x="1247" y="2733"/>
                  </a:lnTo>
                  <a:cubicBezTo>
                    <a:pt x="1314" y="2816"/>
                    <a:pt x="1427" y="2863"/>
                    <a:pt x="1540" y="2863"/>
                  </a:cubicBezTo>
                  <a:cubicBezTo>
                    <a:pt x="1633" y="2863"/>
                    <a:pt x="1726" y="2832"/>
                    <a:pt x="1794" y="2763"/>
                  </a:cubicBezTo>
                  <a:lnTo>
                    <a:pt x="2706" y="1912"/>
                  </a:lnTo>
                  <a:cubicBezTo>
                    <a:pt x="2828" y="1821"/>
                    <a:pt x="2888" y="1547"/>
                    <a:pt x="2736" y="1395"/>
                  </a:cubicBezTo>
                  <a:lnTo>
                    <a:pt x="1642" y="149"/>
                  </a:lnTo>
                  <a:cubicBezTo>
                    <a:pt x="1570" y="59"/>
                    <a:pt x="1443" y="0"/>
                    <a:pt x="13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568244" y="1410071"/>
              <a:ext cx="91217" cy="91060"/>
            </a:xfrm>
            <a:custGeom>
              <a:avLst/>
              <a:gdLst/>
              <a:ahLst/>
              <a:cxnLst/>
              <a:rect l="l" t="t" r="r" b="b"/>
              <a:pathLst>
                <a:path w="2888" h="2883" extrusionOk="0">
                  <a:moveTo>
                    <a:pt x="1349" y="1"/>
                  </a:moveTo>
                  <a:cubicBezTo>
                    <a:pt x="1256" y="1"/>
                    <a:pt x="1163" y="32"/>
                    <a:pt x="1094" y="101"/>
                  </a:cubicBezTo>
                  <a:lnTo>
                    <a:pt x="182" y="921"/>
                  </a:lnTo>
                  <a:cubicBezTo>
                    <a:pt x="30" y="1043"/>
                    <a:pt x="0" y="1317"/>
                    <a:pt x="152" y="1469"/>
                  </a:cubicBezTo>
                  <a:lnTo>
                    <a:pt x="1246" y="2715"/>
                  </a:lnTo>
                  <a:cubicBezTo>
                    <a:pt x="1329" y="2830"/>
                    <a:pt x="1447" y="2883"/>
                    <a:pt x="1557" y="2883"/>
                  </a:cubicBezTo>
                  <a:cubicBezTo>
                    <a:pt x="1650" y="2883"/>
                    <a:pt x="1738" y="2845"/>
                    <a:pt x="1793" y="2776"/>
                  </a:cubicBezTo>
                  <a:lnTo>
                    <a:pt x="2705" y="1924"/>
                  </a:lnTo>
                  <a:cubicBezTo>
                    <a:pt x="2827" y="1803"/>
                    <a:pt x="2888" y="1560"/>
                    <a:pt x="2736" y="1408"/>
                  </a:cubicBezTo>
                  <a:lnTo>
                    <a:pt x="1641" y="131"/>
                  </a:lnTo>
                  <a:cubicBezTo>
                    <a:pt x="1575" y="48"/>
                    <a:pt x="1462" y="1"/>
                    <a:pt x="1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7977207" y="1866095"/>
              <a:ext cx="91249" cy="90459"/>
            </a:xfrm>
            <a:custGeom>
              <a:avLst/>
              <a:gdLst/>
              <a:ahLst/>
              <a:cxnLst/>
              <a:rect l="l" t="t" r="r" b="b"/>
              <a:pathLst>
                <a:path w="2889" h="2864" extrusionOk="0">
                  <a:moveTo>
                    <a:pt x="1349" y="1"/>
                  </a:moveTo>
                  <a:cubicBezTo>
                    <a:pt x="1256" y="1"/>
                    <a:pt x="1163" y="32"/>
                    <a:pt x="1095" y="101"/>
                  </a:cubicBezTo>
                  <a:lnTo>
                    <a:pt x="183" y="952"/>
                  </a:lnTo>
                  <a:cubicBezTo>
                    <a:pt x="31" y="1043"/>
                    <a:pt x="1" y="1316"/>
                    <a:pt x="153" y="1468"/>
                  </a:cubicBezTo>
                  <a:lnTo>
                    <a:pt x="1247" y="2715"/>
                  </a:lnTo>
                  <a:cubicBezTo>
                    <a:pt x="1319" y="2805"/>
                    <a:pt x="1446" y="2863"/>
                    <a:pt x="1568" y="2863"/>
                  </a:cubicBezTo>
                  <a:cubicBezTo>
                    <a:pt x="1651" y="2863"/>
                    <a:pt x="1733" y="2837"/>
                    <a:pt x="1794" y="2775"/>
                  </a:cubicBezTo>
                  <a:lnTo>
                    <a:pt x="2706" y="1924"/>
                  </a:lnTo>
                  <a:cubicBezTo>
                    <a:pt x="2858" y="1803"/>
                    <a:pt x="2888" y="1560"/>
                    <a:pt x="2736" y="1408"/>
                  </a:cubicBezTo>
                  <a:lnTo>
                    <a:pt x="1642" y="131"/>
                  </a:lnTo>
                  <a:cubicBezTo>
                    <a:pt x="1575" y="47"/>
                    <a:pt x="1463" y="1"/>
                    <a:pt x="1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7473173" y="1495508"/>
              <a:ext cx="91249" cy="89891"/>
            </a:xfrm>
            <a:custGeom>
              <a:avLst/>
              <a:gdLst/>
              <a:ahLst/>
              <a:cxnLst/>
              <a:rect l="l" t="t" r="r" b="b"/>
              <a:pathLst>
                <a:path w="2889" h="2846" extrusionOk="0">
                  <a:moveTo>
                    <a:pt x="1350" y="1"/>
                  </a:moveTo>
                  <a:cubicBezTo>
                    <a:pt x="1257" y="1"/>
                    <a:pt x="1164" y="32"/>
                    <a:pt x="1095" y="101"/>
                  </a:cubicBezTo>
                  <a:lnTo>
                    <a:pt x="183" y="922"/>
                  </a:lnTo>
                  <a:cubicBezTo>
                    <a:pt x="31" y="1043"/>
                    <a:pt x="1" y="1317"/>
                    <a:pt x="153" y="1469"/>
                  </a:cubicBezTo>
                  <a:lnTo>
                    <a:pt x="1247" y="2715"/>
                  </a:lnTo>
                  <a:cubicBezTo>
                    <a:pt x="1331" y="2798"/>
                    <a:pt x="1451" y="2845"/>
                    <a:pt x="1562" y="2845"/>
                  </a:cubicBezTo>
                  <a:cubicBezTo>
                    <a:pt x="1654" y="2845"/>
                    <a:pt x="1739" y="2814"/>
                    <a:pt x="1794" y="2745"/>
                  </a:cubicBezTo>
                  <a:lnTo>
                    <a:pt x="2706" y="1925"/>
                  </a:lnTo>
                  <a:cubicBezTo>
                    <a:pt x="2858" y="1803"/>
                    <a:pt x="2888" y="1530"/>
                    <a:pt x="2737" y="1378"/>
                  </a:cubicBezTo>
                  <a:lnTo>
                    <a:pt x="1642" y="131"/>
                  </a:lnTo>
                  <a:cubicBezTo>
                    <a:pt x="1575" y="48"/>
                    <a:pt x="1463" y="1"/>
                    <a:pt x="13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7882167" y="1951533"/>
              <a:ext cx="91249" cy="89480"/>
            </a:xfrm>
            <a:custGeom>
              <a:avLst/>
              <a:gdLst/>
              <a:ahLst/>
              <a:cxnLst/>
              <a:rect l="l" t="t" r="r" b="b"/>
              <a:pathLst>
                <a:path w="2889" h="2833" extrusionOk="0">
                  <a:moveTo>
                    <a:pt x="1354" y="1"/>
                  </a:moveTo>
                  <a:cubicBezTo>
                    <a:pt x="1266" y="1"/>
                    <a:pt x="1180" y="32"/>
                    <a:pt x="1125" y="101"/>
                  </a:cubicBezTo>
                  <a:lnTo>
                    <a:pt x="213" y="921"/>
                  </a:lnTo>
                  <a:cubicBezTo>
                    <a:pt x="61" y="1043"/>
                    <a:pt x="0" y="1317"/>
                    <a:pt x="152" y="1469"/>
                  </a:cubicBezTo>
                  <a:lnTo>
                    <a:pt x="1247" y="2715"/>
                  </a:lnTo>
                  <a:cubicBezTo>
                    <a:pt x="1311" y="2795"/>
                    <a:pt x="1417" y="2833"/>
                    <a:pt x="1526" y="2833"/>
                  </a:cubicBezTo>
                  <a:cubicBezTo>
                    <a:pt x="1623" y="2833"/>
                    <a:pt x="1722" y="2803"/>
                    <a:pt x="1794" y="2745"/>
                  </a:cubicBezTo>
                  <a:lnTo>
                    <a:pt x="2706" y="1925"/>
                  </a:lnTo>
                  <a:cubicBezTo>
                    <a:pt x="2858" y="1803"/>
                    <a:pt x="2888" y="1529"/>
                    <a:pt x="2736" y="1377"/>
                  </a:cubicBezTo>
                  <a:lnTo>
                    <a:pt x="1642" y="131"/>
                  </a:lnTo>
                  <a:cubicBezTo>
                    <a:pt x="1575" y="48"/>
                    <a:pt x="1462" y="1"/>
                    <a:pt x="13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7378134" y="1580567"/>
              <a:ext cx="91249" cy="90270"/>
            </a:xfrm>
            <a:custGeom>
              <a:avLst/>
              <a:gdLst/>
              <a:ahLst/>
              <a:cxnLst/>
              <a:rect l="l" t="t" r="r" b="b"/>
              <a:pathLst>
                <a:path w="2889" h="2858" extrusionOk="0">
                  <a:moveTo>
                    <a:pt x="1345" y="1"/>
                  </a:moveTo>
                  <a:cubicBezTo>
                    <a:pt x="1259" y="1"/>
                    <a:pt x="1178" y="34"/>
                    <a:pt x="1125" y="113"/>
                  </a:cubicBezTo>
                  <a:lnTo>
                    <a:pt x="213" y="934"/>
                  </a:lnTo>
                  <a:cubicBezTo>
                    <a:pt x="62" y="1055"/>
                    <a:pt x="1" y="1299"/>
                    <a:pt x="153" y="1481"/>
                  </a:cubicBezTo>
                  <a:lnTo>
                    <a:pt x="1247" y="2727"/>
                  </a:lnTo>
                  <a:cubicBezTo>
                    <a:pt x="1347" y="2811"/>
                    <a:pt x="1457" y="2857"/>
                    <a:pt x="1560" y="2857"/>
                  </a:cubicBezTo>
                  <a:cubicBezTo>
                    <a:pt x="1645" y="2857"/>
                    <a:pt x="1726" y="2826"/>
                    <a:pt x="1794" y="2758"/>
                  </a:cubicBezTo>
                  <a:lnTo>
                    <a:pt x="2706" y="1937"/>
                  </a:lnTo>
                  <a:cubicBezTo>
                    <a:pt x="2858" y="1815"/>
                    <a:pt x="2888" y="1542"/>
                    <a:pt x="2736" y="1390"/>
                  </a:cubicBezTo>
                  <a:lnTo>
                    <a:pt x="1642" y="144"/>
                  </a:lnTo>
                  <a:cubicBezTo>
                    <a:pt x="1573" y="57"/>
                    <a:pt x="1456" y="1"/>
                    <a:pt x="1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7788076" y="2037002"/>
              <a:ext cx="90270" cy="89480"/>
            </a:xfrm>
            <a:custGeom>
              <a:avLst/>
              <a:gdLst/>
              <a:ahLst/>
              <a:cxnLst/>
              <a:rect l="l" t="t" r="r" b="b"/>
              <a:pathLst>
                <a:path w="2858" h="2833" extrusionOk="0">
                  <a:moveTo>
                    <a:pt x="1347" y="0"/>
                  </a:moveTo>
                  <a:cubicBezTo>
                    <a:pt x="1257" y="0"/>
                    <a:pt x="1163" y="32"/>
                    <a:pt x="1095" y="100"/>
                  </a:cubicBezTo>
                  <a:lnTo>
                    <a:pt x="183" y="921"/>
                  </a:lnTo>
                  <a:cubicBezTo>
                    <a:pt x="31" y="1042"/>
                    <a:pt x="1" y="1285"/>
                    <a:pt x="153" y="1468"/>
                  </a:cubicBezTo>
                  <a:lnTo>
                    <a:pt x="1247" y="2714"/>
                  </a:lnTo>
                  <a:cubicBezTo>
                    <a:pt x="1311" y="2794"/>
                    <a:pt x="1409" y="2832"/>
                    <a:pt x="1510" y="2832"/>
                  </a:cubicBezTo>
                  <a:cubicBezTo>
                    <a:pt x="1600" y="2832"/>
                    <a:pt x="1692" y="2802"/>
                    <a:pt x="1764" y="2744"/>
                  </a:cubicBezTo>
                  <a:lnTo>
                    <a:pt x="2676" y="1924"/>
                  </a:lnTo>
                  <a:cubicBezTo>
                    <a:pt x="2827" y="1802"/>
                    <a:pt x="2858" y="1529"/>
                    <a:pt x="2706" y="1377"/>
                  </a:cubicBezTo>
                  <a:lnTo>
                    <a:pt x="1612" y="130"/>
                  </a:lnTo>
                  <a:cubicBezTo>
                    <a:pt x="1562" y="47"/>
                    <a:pt x="1456" y="0"/>
                    <a:pt x="1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7284042" y="1665467"/>
              <a:ext cx="90302" cy="90428"/>
            </a:xfrm>
            <a:custGeom>
              <a:avLst/>
              <a:gdLst/>
              <a:ahLst/>
              <a:cxnLst/>
              <a:rect l="l" t="t" r="r" b="b"/>
              <a:pathLst>
                <a:path w="2859" h="2863" extrusionOk="0">
                  <a:moveTo>
                    <a:pt x="1347" y="0"/>
                  </a:moveTo>
                  <a:cubicBezTo>
                    <a:pt x="1257" y="0"/>
                    <a:pt x="1164" y="31"/>
                    <a:pt x="1095" y="100"/>
                  </a:cubicBezTo>
                  <a:lnTo>
                    <a:pt x="183" y="951"/>
                  </a:lnTo>
                  <a:cubicBezTo>
                    <a:pt x="31" y="1073"/>
                    <a:pt x="1" y="1316"/>
                    <a:pt x="153" y="1468"/>
                  </a:cubicBezTo>
                  <a:lnTo>
                    <a:pt x="1247" y="2744"/>
                  </a:lnTo>
                  <a:cubicBezTo>
                    <a:pt x="1327" y="2825"/>
                    <a:pt x="1425" y="2862"/>
                    <a:pt x="1521" y="2862"/>
                  </a:cubicBezTo>
                  <a:cubicBezTo>
                    <a:pt x="1607" y="2862"/>
                    <a:pt x="1692" y="2832"/>
                    <a:pt x="1764" y="2775"/>
                  </a:cubicBezTo>
                  <a:lnTo>
                    <a:pt x="2676" y="1924"/>
                  </a:lnTo>
                  <a:cubicBezTo>
                    <a:pt x="2828" y="1832"/>
                    <a:pt x="2858" y="1559"/>
                    <a:pt x="2706" y="1407"/>
                  </a:cubicBezTo>
                  <a:lnTo>
                    <a:pt x="1612" y="130"/>
                  </a:lnTo>
                  <a:cubicBezTo>
                    <a:pt x="1562" y="47"/>
                    <a:pt x="1457" y="0"/>
                    <a:pt x="1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7693036" y="2121460"/>
              <a:ext cx="91249" cy="90459"/>
            </a:xfrm>
            <a:custGeom>
              <a:avLst/>
              <a:gdLst/>
              <a:ahLst/>
              <a:cxnLst/>
              <a:rect l="l" t="t" r="r" b="b"/>
              <a:pathLst>
                <a:path w="2889" h="2864" extrusionOk="0">
                  <a:moveTo>
                    <a:pt x="1349" y="1"/>
                  </a:moveTo>
                  <a:cubicBezTo>
                    <a:pt x="1256" y="1"/>
                    <a:pt x="1163" y="32"/>
                    <a:pt x="1095" y="101"/>
                  </a:cubicBezTo>
                  <a:lnTo>
                    <a:pt x="183" y="952"/>
                  </a:lnTo>
                  <a:cubicBezTo>
                    <a:pt x="31" y="1073"/>
                    <a:pt x="1" y="1317"/>
                    <a:pt x="152" y="1469"/>
                  </a:cubicBezTo>
                  <a:lnTo>
                    <a:pt x="1247" y="2745"/>
                  </a:lnTo>
                  <a:cubicBezTo>
                    <a:pt x="1311" y="2825"/>
                    <a:pt x="1417" y="2863"/>
                    <a:pt x="1526" y="2863"/>
                  </a:cubicBezTo>
                  <a:cubicBezTo>
                    <a:pt x="1623" y="2863"/>
                    <a:pt x="1722" y="2833"/>
                    <a:pt x="1794" y="2776"/>
                  </a:cubicBezTo>
                  <a:lnTo>
                    <a:pt x="2675" y="1925"/>
                  </a:lnTo>
                  <a:cubicBezTo>
                    <a:pt x="2827" y="1833"/>
                    <a:pt x="2888" y="1560"/>
                    <a:pt x="2736" y="1408"/>
                  </a:cubicBezTo>
                  <a:lnTo>
                    <a:pt x="1642" y="131"/>
                  </a:lnTo>
                  <a:cubicBezTo>
                    <a:pt x="1575" y="48"/>
                    <a:pt x="1462" y="1"/>
                    <a:pt x="1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7189003" y="1750905"/>
              <a:ext cx="91249" cy="89638"/>
            </a:xfrm>
            <a:custGeom>
              <a:avLst/>
              <a:gdLst/>
              <a:ahLst/>
              <a:cxnLst/>
              <a:rect l="l" t="t" r="r" b="b"/>
              <a:pathLst>
                <a:path w="2889" h="2838" extrusionOk="0">
                  <a:moveTo>
                    <a:pt x="1349" y="0"/>
                  </a:moveTo>
                  <a:cubicBezTo>
                    <a:pt x="1257" y="0"/>
                    <a:pt x="1163" y="32"/>
                    <a:pt x="1095" y="100"/>
                  </a:cubicBezTo>
                  <a:lnTo>
                    <a:pt x="183" y="951"/>
                  </a:lnTo>
                  <a:cubicBezTo>
                    <a:pt x="31" y="1042"/>
                    <a:pt x="1" y="1316"/>
                    <a:pt x="153" y="1468"/>
                  </a:cubicBezTo>
                  <a:lnTo>
                    <a:pt x="1247" y="2714"/>
                  </a:lnTo>
                  <a:cubicBezTo>
                    <a:pt x="1333" y="2800"/>
                    <a:pt x="1447" y="2837"/>
                    <a:pt x="1558" y="2837"/>
                  </a:cubicBezTo>
                  <a:cubicBezTo>
                    <a:pt x="1644" y="2837"/>
                    <a:pt x="1728" y="2815"/>
                    <a:pt x="1794" y="2775"/>
                  </a:cubicBezTo>
                  <a:lnTo>
                    <a:pt x="2676" y="1924"/>
                  </a:lnTo>
                  <a:cubicBezTo>
                    <a:pt x="2828" y="1802"/>
                    <a:pt x="2888" y="1559"/>
                    <a:pt x="2736" y="1407"/>
                  </a:cubicBezTo>
                  <a:lnTo>
                    <a:pt x="1642" y="131"/>
                  </a:lnTo>
                  <a:cubicBezTo>
                    <a:pt x="1575" y="47"/>
                    <a:pt x="1463" y="0"/>
                    <a:pt x="1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7597997" y="2205950"/>
              <a:ext cx="91217" cy="90207"/>
            </a:xfrm>
            <a:custGeom>
              <a:avLst/>
              <a:gdLst/>
              <a:ahLst/>
              <a:cxnLst/>
              <a:rect l="l" t="t" r="r" b="b"/>
              <a:pathLst>
                <a:path w="2888" h="2856" extrusionOk="0">
                  <a:moveTo>
                    <a:pt x="1349" y="1"/>
                  </a:moveTo>
                  <a:cubicBezTo>
                    <a:pt x="1256" y="1"/>
                    <a:pt x="1163" y="32"/>
                    <a:pt x="1095" y="101"/>
                  </a:cubicBezTo>
                  <a:lnTo>
                    <a:pt x="183" y="921"/>
                  </a:lnTo>
                  <a:cubicBezTo>
                    <a:pt x="31" y="1043"/>
                    <a:pt x="0" y="1316"/>
                    <a:pt x="152" y="1468"/>
                  </a:cubicBezTo>
                  <a:lnTo>
                    <a:pt x="1247" y="2715"/>
                  </a:lnTo>
                  <a:cubicBezTo>
                    <a:pt x="1310" y="2810"/>
                    <a:pt x="1415" y="2855"/>
                    <a:pt x="1523" y="2855"/>
                  </a:cubicBezTo>
                  <a:cubicBezTo>
                    <a:pt x="1621" y="2855"/>
                    <a:pt x="1721" y="2818"/>
                    <a:pt x="1794" y="2745"/>
                  </a:cubicBezTo>
                  <a:lnTo>
                    <a:pt x="2706" y="1924"/>
                  </a:lnTo>
                  <a:cubicBezTo>
                    <a:pt x="2858" y="1803"/>
                    <a:pt x="2888" y="1529"/>
                    <a:pt x="2736" y="1377"/>
                  </a:cubicBezTo>
                  <a:lnTo>
                    <a:pt x="1642" y="131"/>
                  </a:lnTo>
                  <a:cubicBezTo>
                    <a:pt x="1575" y="48"/>
                    <a:pt x="1462" y="1"/>
                    <a:pt x="1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7093964" y="1836342"/>
              <a:ext cx="91249" cy="89480"/>
            </a:xfrm>
            <a:custGeom>
              <a:avLst/>
              <a:gdLst/>
              <a:ahLst/>
              <a:cxnLst/>
              <a:rect l="l" t="t" r="r" b="b"/>
              <a:pathLst>
                <a:path w="2889" h="2833" extrusionOk="0">
                  <a:moveTo>
                    <a:pt x="1349" y="0"/>
                  </a:moveTo>
                  <a:cubicBezTo>
                    <a:pt x="1256" y="0"/>
                    <a:pt x="1163" y="32"/>
                    <a:pt x="1095" y="100"/>
                  </a:cubicBezTo>
                  <a:lnTo>
                    <a:pt x="183" y="921"/>
                  </a:lnTo>
                  <a:cubicBezTo>
                    <a:pt x="31" y="1043"/>
                    <a:pt x="1" y="1316"/>
                    <a:pt x="153" y="1468"/>
                  </a:cubicBezTo>
                  <a:lnTo>
                    <a:pt x="1247" y="2714"/>
                  </a:lnTo>
                  <a:cubicBezTo>
                    <a:pt x="1327" y="2795"/>
                    <a:pt x="1433" y="2832"/>
                    <a:pt x="1537" y="2832"/>
                  </a:cubicBezTo>
                  <a:cubicBezTo>
                    <a:pt x="1630" y="2832"/>
                    <a:pt x="1722" y="2802"/>
                    <a:pt x="1794" y="2745"/>
                  </a:cubicBezTo>
                  <a:lnTo>
                    <a:pt x="2706" y="1924"/>
                  </a:lnTo>
                  <a:cubicBezTo>
                    <a:pt x="2858" y="1802"/>
                    <a:pt x="2888" y="1529"/>
                    <a:pt x="2736" y="1377"/>
                  </a:cubicBezTo>
                  <a:lnTo>
                    <a:pt x="1642" y="131"/>
                  </a:lnTo>
                  <a:cubicBezTo>
                    <a:pt x="1575" y="47"/>
                    <a:pt x="1462" y="0"/>
                    <a:pt x="1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7501979" y="2291387"/>
              <a:ext cx="91249" cy="89891"/>
            </a:xfrm>
            <a:custGeom>
              <a:avLst/>
              <a:gdLst/>
              <a:ahLst/>
              <a:cxnLst/>
              <a:rect l="l" t="t" r="r" b="b"/>
              <a:pathLst>
                <a:path w="2889" h="2846" extrusionOk="0">
                  <a:moveTo>
                    <a:pt x="1349" y="1"/>
                  </a:moveTo>
                  <a:cubicBezTo>
                    <a:pt x="1257" y="1"/>
                    <a:pt x="1163" y="32"/>
                    <a:pt x="1095" y="101"/>
                  </a:cubicBezTo>
                  <a:lnTo>
                    <a:pt x="183" y="922"/>
                  </a:lnTo>
                  <a:cubicBezTo>
                    <a:pt x="31" y="1043"/>
                    <a:pt x="1" y="1317"/>
                    <a:pt x="153" y="1469"/>
                  </a:cubicBezTo>
                  <a:lnTo>
                    <a:pt x="1247" y="2715"/>
                  </a:lnTo>
                  <a:cubicBezTo>
                    <a:pt x="1331" y="2798"/>
                    <a:pt x="1451" y="2845"/>
                    <a:pt x="1562" y="2845"/>
                  </a:cubicBezTo>
                  <a:cubicBezTo>
                    <a:pt x="1654" y="2845"/>
                    <a:pt x="1739" y="2814"/>
                    <a:pt x="1794" y="2745"/>
                  </a:cubicBezTo>
                  <a:lnTo>
                    <a:pt x="2706" y="1925"/>
                  </a:lnTo>
                  <a:cubicBezTo>
                    <a:pt x="2858" y="1803"/>
                    <a:pt x="2888" y="1529"/>
                    <a:pt x="2736" y="1377"/>
                  </a:cubicBezTo>
                  <a:lnTo>
                    <a:pt x="1642" y="131"/>
                  </a:lnTo>
                  <a:cubicBezTo>
                    <a:pt x="1575" y="48"/>
                    <a:pt x="1463" y="1"/>
                    <a:pt x="1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6998924" y="1921780"/>
              <a:ext cx="91249" cy="89480"/>
            </a:xfrm>
            <a:custGeom>
              <a:avLst/>
              <a:gdLst/>
              <a:ahLst/>
              <a:cxnLst/>
              <a:rect l="l" t="t" r="r" b="b"/>
              <a:pathLst>
                <a:path w="2889" h="2833" extrusionOk="0">
                  <a:moveTo>
                    <a:pt x="1367" y="1"/>
                  </a:moveTo>
                  <a:cubicBezTo>
                    <a:pt x="1281" y="1"/>
                    <a:pt x="1194" y="32"/>
                    <a:pt x="1125" y="101"/>
                  </a:cubicBezTo>
                  <a:lnTo>
                    <a:pt x="213" y="921"/>
                  </a:lnTo>
                  <a:cubicBezTo>
                    <a:pt x="61" y="1043"/>
                    <a:pt x="0" y="1316"/>
                    <a:pt x="152" y="1468"/>
                  </a:cubicBezTo>
                  <a:lnTo>
                    <a:pt x="1277" y="2715"/>
                  </a:lnTo>
                  <a:cubicBezTo>
                    <a:pt x="1357" y="2795"/>
                    <a:pt x="1454" y="2833"/>
                    <a:pt x="1551" y="2833"/>
                  </a:cubicBezTo>
                  <a:cubicBezTo>
                    <a:pt x="1637" y="2833"/>
                    <a:pt x="1722" y="2802"/>
                    <a:pt x="1794" y="2745"/>
                  </a:cubicBezTo>
                  <a:lnTo>
                    <a:pt x="2706" y="1924"/>
                  </a:lnTo>
                  <a:cubicBezTo>
                    <a:pt x="2858" y="1803"/>
                    <a:pt x="2888" y="1529"/>
                    <a:pt x="2736" y="1377"/>
                  </a:cubicBezTo>
                  <a:lnTo>
                    <a:pt x="1642" y="131"/>
                  </a:lnTo>
                  <a:cubicBezTo>
                    <a:pt x="1575" y="47"/>
                    <a:pt x="1471" y="1"/>
                    <a:pt x="1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7406939" y="2376256"/>
              <a:ext cx="91249" cy="90459"/>
            </a:xfrm>
            <a:custGeom>
              <a:avLst/>
              <a:gdLst/>
              <a:ahLst/>
              <a:cxnLst/>
              <a:rect l="l" t="t" r="r" b="b"/>
              <a:pathLst>
                <a:path w="2889" h="2864" extrusionOk="0">
                  <a:moveTo>
                    <a:pt x="1340" y="1"/>
                  </a:moveTo>
                  <a:cubicBezTo>
                    <a:pt x="1263" y="1"/>
                    <a:pt x="1187" y="27"/>
                    <a:pt x="1125" y="89"/>
                  </a:cubicBezTo>
                  <a:lnTo>
                    <a:pt x="213" y="940"/>
                  </a:lnTo>
                  <a:cubicBezTo>
                    <a:pt x="61" y="1061"/>
                    <a:pt x="1" y="1304"/>
                    <a:pt x="153" y="1456"/>
                  </a:cubicBezTo>
                  <a:lnTo>
                    <a:pt x="1277" y="2733"/>
                  </a:lnTo>
                  <a:cubicBezTo>
                    <a:pt x="1361" y="2817"/>
                    <a:pt x="1472" y="2863"/>
                    <a:pt x="1575" y="2863"/>
                  </a:cubicBezTo>
                  <a:cubicBezTo>
                    <a:pt x="1660" y="2863"/>
                    <a:pt x="1739" y="2832"/>
                    <a:pt x="1794" y="2763"/>
                  </a:cubicBezTo>
                  <a:lnTo>
                    <a:pt x="2706" y="1912"/>
                  </a:lnTo>
                  <a:cubicBezTo>
                    <a:pt x="2858" y="1821"/>
                    <a:pt x="2888" y="1548"/>
                    <a:pt x="2736" y="1396"/>
                  </a:cubicBezTo>
                  <a:lnTo>
                    <a:pt x="1642" y="149"/>
                  </a:lnTo>
                  <a:cubicBezTo>
                    <a:pt x="1569" y="59"/>
                    <a:pt x="1454" y="1"/>
                    <a:pt x="1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6904833" y="2005322"/>
              <a:ext cx="90270" cy="91060"/>
            </a:xfrm>
            <a:custGeom>
              <a:avLst/>
              <a:gdLst/>
              <a:ahLst/>
              <a:cxnLst/>
              <a:rect l="l" t="t" r="r" b="b"/>
              <a:pathLst>
                <a:path w="2858" h="2883" extrusionOk="0">
                  <a:moveTo>
                    <a:pt x="1347" y="0"/>
                  </a:moveTo>
                  <a:cubicBezTo>
                    <a:pt x="1256" y="0"/>
                    <a:pt x="1163" y="31"/>
                    <a:pt x="1095" y="100"/>
                  </a:cubicBezTo>
                  <a:lnTo>
                    <a:pt x="183" y="951"/>
                  </a:lnTo>
                  <a:cubicBezTo>
                    <a:pt x="31" y="1042"/>
                    <a:pt x="1" y="1316"/>
                    <a:pt x="153" y="1468"/>
                  </a:cubicBezTo>
                  <a:lnTo>
                    <a:pt x="1247" y="2714"/>
                  </a:lnTo>
                  <a:cubicBezTo>
                    <a:pt x="1329" y="2829"/>
                    <a:pt x="1429" y="2882"/>
                    <a:pt x="1528" y="2882"/>
                  </a:cubicBezTo>
                  <a:cubicBezTo>
                    <a:pt x="1612" y="2882"/>
                    <a:pt x="1694" y="2844"/>
                    <a:pt x="1764" y="2775"/>
                  </a:cubicBezTo>
                  <a:lnTo>
                    <a:pt x="2675" y="1924"/>
                  </a:lnTo>
                  <a:cubicBezTo>
                    <a:pt x="2827" y="1802"/>
                    <a:pt x="2858" y="1559"/>
                    <a:pt x="2706" y="1407"/>
                  </a:cubicBezTo>
                  <a:lnTo>
                    <a:pt x="1612" y="130"/>
                  </a:lnTo>
                  <a:cubicBezTo>
                    <a:pt x="1562" y="47"/>
                    <a:pt x="1456" y="0"/>
                    <a:pt x="13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7312848" y="2461314"/>
              <a:ext cx="90302" cy="90459"/>
            </a:xfrm>
            <a:custGeom>
              <a:avLst/>
              <a:gdLst/>
              <a:ahLst/>
              <a:cxnLst/>
              <a:rect l="l" t="t" r="r" b="b"/>
              <a:pathLst>
                <a:path w="2859" h="2864" extrusionOk="0">
                  <a:moveTo>
                    <a:pt x="1347" y="1"/>
                  </a:moveTo>
                  <a:cubicBezTo>
                    <a:pt x="1257" y="1"/>
                    <a:pt x="1164" y="32"/>
                    <a:pt x="1095" y="101"/>
                  </a:cubicBezTo>
                  <a:lnTo>
                    <a:pt x="183" y="952"/>
                  </a:lnTo>
                  <a:cubicBezTo>
                    <a:pt x="31" y="1043"/>
                    <a:pt x="1" y="1317"/>
                    <a:pt x="153" y="1469"/>
                  </a:cubicBezTo>
                  <a:lnTo>
                    <a:pt x="1247" y="2715"/>
                  </a:lnTo>
                  <a:cubicBezTo>
                    <a:pt x="1338" y="2806"/>
                    <a:pt x="1472" y="2864"/>
                    <a:pt x="1584" y="2864"/>
                  </a:cubicBezTo>
                  <a:cubicBezTo>
                    <a:pt x="1660" y="2864"/>
                    <a:pt x="1727" y="2837"/>
                    <a:pt x="1764" y="2776"/>
                  </a:cubicBezTo>
                  <a:lnTo>
                    <a:pt x="2676" y="1925"/>
                  </a:lnTo>
                  <a:cubicBezTo>
                    <a:pt x="2828" y="1803"/>
                    <a:pt x="2858" y="1560"/>
                    <a:pt x="2706" y="1408"/>
                  </a:cubicBezTo>
                  <a:lnTo>
                    <a:pt x="1612" y="131"/>
                  </a:lnTo>
                  <a:cubicBezTo>
                    <a:pt x="1562" y="48"/>
                    <a:pt x="1457" y="1"/>
                    <a:pt x="1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809793" y="2090759"/>
              <a:ext cx="91249" cy="89859"/>
            </a:xfrm>
            <a:custGeom>
              <a:avLst/>
              <a:gdLst/>
              <a:ahLst/>
              <a:cxnLst/>
              <a:rect l="l" t="t" r="r" b="b"/>
              <a:pathLst>
                <a:path w="2889" h="2845" extrusionOk="0">
                  <a:moveTo>
                    <a:pt x="1349" y="0"/>
                  </a:moveTo>
                  <a:cubicBezTo>
                    <a:pt x="1256" y="0"/>
                    <a:pt x="1163" y="32"/>
                    <a:pt x="1095" y="100"/>
                  </a:cubicBezTo>
                  <a:lnTo>
                    <a:pt x="183" y="921"/>
                  </a:lnTo>
                  <a:cubicBezTo>
                    <a:pt x="31" y="1042"/>
                    <a:pt x="0" y="1316"/>
                    <a:pt x="152" y="1468"/>
                  </a:cubicBezTo>
                  <a:lnTo>
                    <a:pt x="1247" y="2714"/>
                  </a:lnTo>
                  <a:cubicBezTo>
                    <a:pt x="1330" y="2798"/>
                    <a:pt x="1441" y="2845"/>
                    <a:pt x="1545" y="2845"/>
                  </a:cubicBezTo>
                  <a:cubicBezTo>
                    <a:pt x="1629" y="2845"/>
                    <a:pt x="1709" y="2813"/>
                    <a:pt x="1763" y="2745"/>
                  </a:cubicBezTo>
                  <a:lnTo>
                    <a:pt x="2675" y="1924"/>
                  </a:lnTo>
                  <a:cubicBezTo>
                    <a:pt x="2827" y="1802"/>
                    <a:pt x="2888" y="1529"/>
                    <a:pt x="2736" y="1377"/>
                  </a:cubicBezTo>
                  <a:lnTo>
                    <a:pt x="1642" y="131"/>
                  </a:lnTo>
                  <a:cubicBezTo>
                    <a:pt x="1575" y="47"/>
                    <a:pt x="1462" y="0"/>
                    <a:pt x="1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7217808" y="2546783"/>
              <a:ext cx="91249" cy="89480"/>
            </a:xfrm>
            <a:custGeom>
              <a:avLst/>
              <a:gdLst/>
              <a:ahLst/>
              <a:cxnLst/>
              <a:rect l="l" t="t" r="r" b="b"/>
              <a:pathLst>
                <a:path w="2889" h="2833" extrusionOk="0">
                  <a:moveTo>
                    <a:pt x="1349" y="0"/>
                  </a:moveTo>
                  <a:cubicBezTo>
                    <a:pt x="1256" y="0"/>
                    <a:pt x="1163" y="32"/>
                    <a:pt x="1095" y="100"/>
                  </a:cubicBezTo>
                  <a:lnTo>
                    <a:pt x="183" y="921"/>
                  </a:lnTo>
                  <a:cubicBezTo>
                    <a:pt x="31" y="1042"/>
                    <a:pt x="1" y="1316"/>
                    <a:pt x="153" y="1468"/>
                  </a:cubicBezTo>
                  <a:lnTo>
                    <a:pt x="1247" y="2714"/>
                  </a:lnTo>
                  <a:cubicBezTo>
                    <a:pt x="1327" y="2794"/>
                    <a:pt x="1441" y="2832"/>
                    <a:pt x="1544" y="2832"/>
                  </a:cubicBezTo>
                  <a:cubicBezTo>
                    <a:pt x="1637" y="2832"/>
                    <a:pt x="1721" y="2802"/>
                    <a:pt x="1764" y="2744"/>
                  </a:cubicBezTo>
                  <a:lnTo>
                    <a:pt x="2675" y="1924"/>
                  </a:lnTo>
                  <a:cubicBezTo>
                    <a:pt x="2827" y="1802"/>
                    <a:pt x="2888" y="1529"/>
                    <a:pt x="2736" y="1377"/>
                  </a:cubicBezTo>
                  <a:lnTo>
                    <a:pt x="1642" y="130"/>
                  </a:lnTo>
                  <a:cubicBezTo>
                    <a:pt x="1575" y="47"/>
                    <a:pt x="1463" y="0"/>
                    <a:pt x="1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6714754" y="2175786"/>
              <a:ext cx="91217" cy="90270"/>
            </a:xfrm>
            <a:custGeom>
              <a:avLst/>
              <a:gdLst/>
              <a:ahLst/>
              <a:cxnLst/>
              <a:rect l="l" t="t" r="r" b="b"/>
              <a:pathLst>
                <a:path w="2888" h="2858" extrusionOk="0">
                  <a:moveTo>
                    <a:pt x="1339" y="1"/>
                  </a:moveTo>
                  <a:cubicBezTo>
                    <a:pt x="1249" y="1"/>
                    <a:pt x="1160" y="34"/>
                    <a:pt x="1095" y="113"/>
                  </a:cubicBezTo>
                  <a:lnTo>
                    <a:pt x="183" y="934"/>
                  </a:lnTo>
                  <a:cubicBezTo>
                    <a:pt x="31" y="1056"/>
                    <a:pt x="0" y="1299"/>
                    <a:pt x="152" y="1451"/>
                  </a:cubicBezTo>
                  <a:lnTo>
                    <a:pt x="1247" y="2727"/>
                  </a:lnTo>
                  <a:cubicBezTo>
                    <a:pt x="1330" y="2811"/>
                    <a:pt x="1441" y="2858"/>
                    <a:pt x="1549" y="2858"/>
                  </a:cubicBezTo>
                  <a:cubicBezTo>
                    <a:pt x="1638" y="2858"/>
                    <a:pt x="1725" y="2826"/>
                    <a:pt x="1794" y="2758"/>
                  </a:cubicBezTo>
                  <a:lnTo>
                    <a:pt x="2706" y="1937"/>
                  </a:lnTo>
                  <a:cubicBezTo>
                    <a:pt x="2857" y="1816"/>
                    <a:pt x="2888" y="1542"/>
                    <a:pt x="2736" y="1390"/>
                  </a:cubicBezTo>
                  <a:lnTo>
                    <a:pt x="1642" y="144"/>
                  </a:lnTo>
                  <a:cubicBezTo>
                    <a:pt x="1573" y="58"/>
                    <a:pt x="1455" y="1"/>
                    <a:pt x="13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7122769" y="2631810"/>
              <a:ext cx="91249" cy="89891"/>
            </a:xfrm>
            <a:custGeom>
              <a:avLst/>
              <a:gdLst/>
              <a:ahLst/>
              <a:cxnLst/>
              <a:rect l="l" t="t" r="r" b="b"/>
              <a:pathLst>
                <a:path w="2889" h="2846" extrusionOk="0">
                  <a:moveTo>
                    <a:pt x="1339" y="1"/>
                  </a:moveTo>
                  <a:cubicBezTo>
                    <a:pt x="1249" y="1"/>
                    <a:pt x="1161" y="34"/>
                    <a:pt x="1095" y="113"/>
                  </a:cubicBezTo>
                  <a:lnTo>
                    <a:pt x="183" y="934"/>
                  </a:lnTo>
                  <a:cubicBezTo>
                    <a:pt x="31" y="1056"/>
                    <a:pt x="0" y="1299"/>
                    <a:pt x="152" y="1451"/>
                  </a:cubicBezTo>
                  <a:lnTo>
                    <a:pt x="1247" y="2727"/>
                  </a:lnTo>
                  <a:cubicBezTo>
                    <a:pt x="1327" y="2808"/>
                    <a:pt x="1441" y="2845"/>
                    <a:pt x="1549" y="2845"/>
                  </a:cubicBezTo>
                  <a:cubicBezTo>
                    <a:pt x="1645" y="2845"/>
                    <a:pt x="1736" y="2815"/>
                    <a:pt x="1794" y="2758"/>
                  </a:cubicBezTo>
                  <a:lnTo>
                    <a:pt x="2706" y="1907"/>
                  </a:lnTo>
                  <a:cubicBezTo>
                    <a:pt x="2858" y="1815"/>
                    <a:pt x="2888" y="1542"/>
                    <a:pt x="2736" y="1390"/>
                  </a:cubicBezTo>
                  <a:lnTo>
                    <a:pt x="1642" y="144"/>
                  </a:lnTo>
                  <a:cubicBezTo>
                    <a:pt x="1573" y="58"/>
                    <a:pt x="1455" y="1"/>
                    <a:pt x="13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6619715" y="2261066"/>
              <a:ext cx="91217" cy="90428"/>
            </a:xfrm>
            <a:custGeom>
              <a:avLst/>
              <a:gdLst/>
              <a:ahLst/>
              <a:cxnLst/>
              <a:rect l="l" t="t" r="r" b="b"/>
              <a:pathLst>
                <a:path w="2888" h="2863" extrusionOk="0">
                  <a:moveTo>
                    <a:pt x="1339" y="0"/>
                  </a:moveTo>
                  <a:cubicBezTo>
                    <a:pt x="1262" y="0"/>
                    <a:pt x="1186" y="27"/>
                    <a:pt x="1125" y="88"/>
                  </a:cubicBezTo>
                  <a:lnTo>
                    <a:pt x="213" y="939"/>
                  </a:lnTo>
                  <a:cubicBezTo>
                    <a:pt x="61" y="1061"/>
                    <a:pt x="0" y="1304"/>
                    <a:pt x="152" y="1456"/>
                  </a:cubicBezTo>
                  <a:lnTo>
                    <a:pt x="1277" y="2733"/>
                  </a:lnTo>
                  <a:cubicBezTo>
                    <a:pt x="1360" y="2816"/>
                    <a:pt x="1462" y="2863"/>
                    <a:pt x="1562" y="2863"/>
                  </a:cubicBezTo>
                  <a:cubicBezTo>
                    <a:pt x="1644" y="2863"/>
                    <a:pt x="1725" y="2831"/>
                    <a:pt x="1793" y="2763"/>
                  </a:cubicBezTo>
                  <a:lnTo>
                    <a:pt x="2705" y="1912"/>
                  </a:lnTo>
                  <a:cubicBezTo>
                    <a:pt x="2857" y="1821"/>
                    <a:pt x="2888" y="1547"/>
                    <a:pt x="2736" y="1395"/>
                  </a:cubicBezTo>
                  <a:lnTo>
                    <a:pt x="1641" y="149"/>
                  </a:lnTo>
                  <a:cubicBezTo>
                    <a:pt x="1569" y="58"/>
                    <a:pt x="1453" y="0"/>
                    <a:pt x="13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7027730" y="2717090"/>
              <a:ext cx="91217" cy="90049"/>
            </a:xfrm>
            <a:custGeom>
              <a:avLst/>
              <a:gdLst/>
              <a:ahLst/>
              <a:cxnLst/>
              <a:rect l="l" t="t" r="r" b="b"/>
              <a:pathLst>
                <a:path w="2888" h="2851" extrusionOk="0">
                  <a:moveTo>
                    <a:pt x="1340" y="0"/>
                  </a:moveTo>
                  <a:cubicBezTo>
                    <a:pt x="1263" y="0"/>
                    <a:pt x="1186" y="27"/>
                    <a:pt x="1125" y="88"/>
                  </a:cubicBezTo>
                  <a:lnTo>
                    <a:pt x="213" y="939"/>
                  </a:lnTo>
                  <a:cubicBezTo>
                    <a:pt x="61" y="1030"/>
                    <a:pt x="0" y="1304"/>
                    <a:pt x="152" y="1456"/>
                  </a:cubicBezTo>
                  <a:lnTo>
                    <a:pt x="1277" y="2732"/>
                  </a:lnTo>
                  <a:cubicBezTo>
                    <a:pt x="1357" y="2813"/>
                    <a:pt x="1463" y="2851"/>
                    <a:pt x="1563" y="2851"/>
                  </a:cubicBezTo>
                  <a:cubicBezTo>
                    <a:pt x="1652" y="2851"/>
                    <a:pt x="1736" y="2820"/>
                    <a:pt x="1794" y="2763"/>
                  </a:cubicBezTo>
                  <a:lnTo>
                    <a:pt x="2706" y="1912"/>
                  </a:lnTo>
                  <a:cubicBezTo>
                    <a:pt x="2857" y="1821"/>
                    <a:pt x="2888" y="1547"/>
                    <a:pt x="2736" y="1395"/>
                  </a:cubicBezTo>
                  <a:lnTo>
                    <a:pt x="1642" y="149"/>
                  </a:lnTo>
                  <a:cubicBezTo>
                    <a:pt x="1569" y="58"/>
                    <a:pt x="1453" y="0"/>
                    <a:pt x="13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6525623" y="2346124"/>
              <a:ext cx="90270" cy="89638"/>
            </a:xfrm>
            <a:custGeom>
              <a:avLst/>
              <a:gdLst/>
              <a:ahLst/>
              <a:cxnLst/>
              <a:rect l="l" t="t" r="r" b="b"/>
              <a:pathLst>
                <a:path w="2858" h="2838" extrusionOk="0">
                  <a:moveTo>
                    <a:pt x="1346" y="0"/>
                  </a:moveTo>
                  <a:cubicBezTo>
                    <a:pt x="1256" y="0"/>
                    <a:pt x="1163" y="32"/>
                    <a:pt x="1095" y="100"/>
                  </a:cubicBezTo>
                  <a:lnTo>
                    <a:pt x="183" y="951"/>
                  </a:lnTo>
                  <a:cubicBezTo>
                    <a:pt x="31" y="1043"/>
                    <a:pt x="0" y="1316"/>
                    <a:pt x="152" y="1468"/>
                  </a:cubicBezTo>
                  <a:lnTo>
                    <a:pt x="1247" y="2714"/>
                  </a:lnTo>
                  <a:cubicBezTo>
                    <a:pt x="1332" y="2800"/>
                    <a:pt x="1437" y="2837"/>
                    <a:pt x="1540" y="2837"/>
                  </a:cubicBezTo>
                  <a:cubicBezTo>
                    <a:pt x="1619" y="2837"/>
                    <a:pt x="1697" y="2815"/>
                    <a:pt x="1763" y="2775"/>
                  </a:cubicBezTo>
                  <a:lnTo>
                    <a:pt x="2675" y="1924"/>
                  </a:lnTo>
                  <a:cubicBezTo>
                    <a:pt x="2827" y="1803"/>
                    <a:pt x="2858" y="1559"/>
                    <a:pt x="2736" y="1407"/>
                  </a:cubicBezTo>
                  <a:lnTo>
                    <a:pt x="1611" y="131"/>
                  </a:lnTo>
                  <a:cubicBezTo>
                    <a:pt x="1561" y="47"/>
                    <a:pt x="1456" y="0"/>
                    <a:pt x="1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6933638" y="2801169"/>
              <a:ext cx="91249" cy="90207"/>
            </a:xfrm>
            <a:custGeom>
              <a:avLst/>
              <a:gdLst/>
              <a:ahLst/>
              <a:cxnLst/>
              <a:rect l="l" t="t" r="r" b="b"/>
              <a:pathLst>
                <a:path w="2889" h="2856" extrusionOk="0">
                  <a:moveTo>
                    <a:pt x="1346" y="1"/>
                  </a:moveTo>
                  <a:cubicBezTo>
                    <a:pt x="1256" y="1"/>
                    <a:pt x="1163" y="32"/>
                    <a:pt x="1095" y="101"/>
                  </a:cubicBezTo>
                  <a:lnTo>
                    <a:pt x="183" y="922"/>
                  </a:lnTo>
                  <a:cubicBezTo>
                    <a:pt x="31" y="1043"/>
                    <a:pt x="1" y="1317"/>
                    <a:pt x="152" y="1469"/>
                  </a:cubicBezTo>
                  <a:lnTo>
                    <a:pt x="1247" y="2715"/>
                  </a:lnTo>
                  <a:cubicBezTo>
                    <a:pt x="1326" y="2810"/>
                    <a:pt x="1422" y="2856"/>
                    <a:pt x="1518" y="2856"/>
                  </a:cubicBezTo>
                  <a:cubicBezTo>
                    <a:pt x="1605" y="2856"/>
                    <a:pt x="1691" y="2818"/>
                    <a:pt x="1763" y="2745"/>
                  </a:cubicBezTo>
                  <a:lnTo>
                    <a:pt x="2675" y="1925"/>
                  </a:lnTo>
                  <a:cubicBezTo>
                    <a:pt x="2827" y="1803"/>
                    <a:pt x="2888" y="1529"/>
                    <a:pt x="2736" y="1378"/>
                  </a:cubicBezTo>
                  <a:lnTo>
                    <a:pt x="1611" y="131"/>
                  </a:lnTo>
                  <a:cubicBezTo>
                    <a:pt x="1561" y="48"/>
                    <a:pt x="1456" y="1"/>
                    <a:pt x="13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7430944" y="1417367"/>
              <a:ext cx="650935" cy="644776"/>
            </a:xfrm>
            <a:custGeom>
              <a:avLst/>
              <a:gdLst/>
              <a:ahLst/>
              <a:cxnLst/>
              <a:rect l="l" t="t" r="r" b="b"/>
              <a:pathLst>
                <a:path w="20609" h="20414" extrusionOk="0">
                  <a:moveTo>
                    <a:pt x="11311" y="0"/>
                  </a:moveTo>
                  <a:cubicBezTo>
                    <a:pt x="11219" y="0"/>
                    <a:pt x="11130" y="34"/>
                    <a:pt x="11065" y="113"/>
                  </a:cubicBezTo>
                  <a:lnTo>
                    <a:pt x="6961" y="3791"/>
                  </a:lnTo>
                  <a:lnTo>
                    <a:pt x="213" y="9839"/>
                  </a:lnTo>
                  <a:cubicBezTo>
                    <a:pt x="61" y="9931"/>
                    <a:pt x="0" y="10204"/>
                    <a:pt x="152" y="10356"/>
                  </a:cubicBezTo>
                  <a:lnTo>
                    <a:pt x="6475" y="17378"/>
                  </a:lnTo>
                  <a:lnTo>
                    <a:pt x="9058" y="20265"/>
                  </a:lnTo>
                  <a:cubicBezTo>
                    <a:pt x="9131" y="20356"/>
                    <a:pt x="9247" y="20414"/>
                    <a:pt x="9360" y="20414"/>
                  </a:cubicBezTo>
                  <a:cubicBezTo>
                    <a:pt x="9438" y="20414"/>
                    <a:pt x="9514" y="20387"/>
                    <a:pt x="9575" y="20326"/>
                  </a:cubicBezTo>
                  <a:lnTo>
                    <a:pt x="12098" y="18046"/>
                  </a:lnTo>
                  <a:lnTo>
                    <a:pt x="20457" y="10539"/>
                  </a:lnTo>
                  <a:cubicBezTo>
                    <a:pt x="20609" y="10447"/>
                    <a:pt x="20609" y="10174"/>
                    <a:pt x="20518" y="10022"/>
                  </a:cubicBezTo>
                  <a:lnTo>
                    <a:pt x="12736" y="1359"/>
                  </a:lnTo>
                  <a:lnTo>
                    <a:pt x="11642" y="143"/>
                  </a:lnTo>
                  <a:cubicBezTo>
                    <a:pt x="11556" y="57"/>
                    <a:pt x="11431" y="0"/>
                    <a:pt x="1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7017149" y="1785459"/>
              <a:ext cx="652894" cy="644776"/>
            </a:xfrm>
            <a:custGeom>
              <a:avLst/>
              <a:gdLst/>
              <a:ahLst/>
              <a:cxnLst/>
              <a:rect l="l" t="t" r="r" b="b"/>
              <a:pathLst>
                <a:path w="20671" h="20414" extrusionOk="0">
                  <a:moveTo>
                    <a:pt x="11266" y="0"/>
                  </a:moveTo>
                  <a:cubicBezTo>
                    <a:pt x="11175" y="0"/>
                    <a:pt x="11089" y="32"/>
                    <a:pt x="11035" y="100"/>
                  </a:cubicBezTo>
                  <a:lnTo>
                    <a:pt x="8876" y="2015"/>
                  </a:lnTo>
                  <a:lnTo>
                    <a:pt x="3041" y="7243"/>
                  </a:lnTo>
                  <a:lnTo>
                    <a:pt x="1186" y="8915"/>
                  </a:lnTo>
                  <a:lnTo>
                    <a:pt x="183" y="9827"/>
                  </a:lnTo>
                  <a:cubicBezTo>
                    <a:pt x="31" y="9949"/>
                    <a:pt x="1" y="10222"/>
                    <a:pt x="153" y="10374"/>
                  </a:cubicBezTo>
                  <a:lnTo>
                    <a:pt x="1095" y="11438"/>
                  </a:lnTo>
                  <a:lnTo>
                    <a:pt x="2858" y="13383"/>
                  </a:lnTo>
                  <a:lnTo>
                    <a:pt x="8329" y="19462"/>
                  </a:lnTo>
                  <a:lnTo>
                    <a:pt x="9089" y="20283"/>
                  </a:lnTo>
                  <a:cubicBezTo>
                    <a:pt x="9139" y="20367"/>
                    <a:pt x="9245" y="20413"/>
                    <a:pt x="9354" y="20413"/>
                  </a:cubicBezTo>
                  <a:cubicBezTo>
                    <a:pt x="9444" y="20413"/>
                    <a:pt x="9538" y="20382"/>
                    <a:pt x="9606" y="20313"/>
                  </a:cubicBezTo>
                  <a:lnTo>
                    <a:pt x="19302" y="11620"/>
                  </a:lnTo>
                  <a:lnTo>
                    <a:pt x="20488" y="10587"/>
                  </a:lnTo>
                  <a:cubicBezTo>
                    <a:pt x="20640" y="10435"/>
                    <a:pt x="20670" y="10222"/>
                    <a:pt x="20488" y="10070"/>
                  </a:cubicBezTo>
                  <a:lnTo>
                    <a:pt x="19393" y="8854"/>
                  </a:lnTo>
                  <a:lnTo>
                    <a:pt x="11582" y="131"/>
                  </a:lnTo>
                  <a:cubicBezTo>
                    <a:pt x="11498" y="47"/>
                    <a:pt x="11378" y="0"/>
                    <a:pt x="11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6607207" y="2155066"/>
              <a:ext cx="649988" cy="644776"/>
            </a:xfrm>
            <a:custGeom>
              <a:avLst/>
              <a:gdLst/>
              <a:ahLst/>
              <a:cxnLst/>
              <a:rect l="l" t="t" r="r" b="b"/>
              <a:pathLst>
                <a:path w="20579" h="20414" extrusionOk="0">
                  <a:moveTo>
                    <a:pt x="11292" y="1"/>
                  </a:moveTo>
                  <a:cubicBezTo>
                    <a:pt x="11196" y="1"/>
                    <a:pt x="11103" y="32"/>
                    <a:pt x="11035" y="101"/>
                  </a:cubicBezTo>
                  <a:lnTo>
                    <a:pt x="4773" y="5724"/>
                  </a:lnTo>
                  <a:lnTo>
                    <a:pt x="183" y="9827"/>
                  </a:lnTo>
                  <a:cubicBezTo>
                    <a:pt x="31" y="9949"/>
                    <a:pt x="1" y="10222"/>
                    <a:pt x="153" y="10374"/>
                  </a:cubicBezTo>
                  <a:lnTo>
                    <a:pt x="4439" y="15146"/>
                  </a:lnTo>
                  <a:lnTo>
                    <a:pt x="9029" y="20283"/>
                  </a:lnTo>
                  <a:cubicBezTo>
                    <a:pt x="9095" y="20367"/>
                    <a:pt x="9208" y="20414"/>
                    <a:pt x="9321" y="20414"/>
                  </a:cubicBezTo>
                  <a:cubicBezTo>
                    <a:pt x="9414" y="20414"/>
                    <a:pt x="9507" y="20382"/>
                    <a:pt x="9576" y="20314"/>
                  </a:cubicBezTo>
                  <a:lnTo>
                    <a:pt x="13527" y="16788"/>
                  </a:lnTo>
                  <a:lnTo>
                    <a:pt x="15381" y="15116"/>
                  </a:lnTo>
                  <a:lnTo>
                    <a:pt x="20427" y="10587"/>
                  </a:lnTo>
                  <a:cubicBezTo>
                    <a:pt x="20579" y="10435"/>
                    <a:pt x="20579" y="10222"/>
                    <a:pt x="20518" y="10010"/>
                  </a:cubicBezTo>
                  <a:lnTo>
                    <a:pt x="15807" y="4782"/>
                  </a:lnTo>
                  <a:lnTo>
                    <a:pt x="14044" y="2836"/>
                  </a:lnTo>
                  <a:lnTo>
                    <a:pt x="11612" y="131"/>
                  </a:lnTo>
                  <a:cubicBezTo>
                    <a:pt x="11529" y="48"/>
                    <a:pt x="11408" y="1"/>
                    <a:pt x="1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6747381" y="2153424"/>
              <a:ext cx="302458" cy="648061"/>
            </a:xfrm>
            <a:custGeom>
              <a:avLst/>
              <a:gdLst/>
              <a:ahLst/>
              <a:cxnLst/>
              <a:rect l="l" t="t" r="r" b="b"/>
              <a:pathLst>
                <a:path w="9576" h="20518" extrusionOk="0">
                  <a:moveTo>
                    <a:pt x="9575" y="2888"/>
                  </a:moveTo>
                  <a:lnTo>
                    <a:pt x="9089" y="16840"/>
                  </a:lnTo>
                  <a:lnTo>
                    <a:pt x="5138" y="20366"/>
                  </a:lnTo>
                  <a:cubicBezTo>
                    <a:pt x="4986" y="20518"/>
                    <a:pt x="4712" y="20487"/>
                    <a:pt x="4591" y="20335"/>
                  </a:cubicBezTo>
                  <a:lnTo>
                    <a:pt x="1" y="15198"/>
                  </a:lnTo>
                  <a:lnTo>
                    <a:pt x="335" y="5776"/>
                  </a:lnTo>
                  <a:lnTo>
                    <a:pt x="6597" y="153"/>
                  </a:lnTo>
                  <a:cubicBezTo>
                    <a:pt x="6749" y="1"/>
                    <a:pt x="7022" y="31"/>
                    <a:pt x="7174" y="183"/>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7018128" y="2068934"/>
              <a:ext cx="37460" cy="78773"/>
            </a:xfrm>
            <a:custGeom>
              <a:avLst/>
              <a:gdLst/>
              <a:ahLst/>
              <a:cxnLst/>
              <a:rect l="l" t="t" r="r" b="b"/>
              <a:pathLst>
                <a:path w="1186" h="2494" extrusionOk="0">
                  <a:moveTo>
                    <a:pt x="1186" y="1"/>
                  </a:moveTo>
                  <a:lnTo>
                    <a:pt x="1125" y="2493"/>
                  </a:lnTo>
                  <a:lnTo>
                    <a:pt x="152" y="1429"/>
                  </a:lnTo>
                  <a:cubicBezTo>
                    <a:pt x="0" y="1277"/>
                    <a:pt x="61" y="1004"/>
                    <a:pt x="213" y="882"/>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7093016" y="2305127"/>
              <a:ext cx="165158" cy="326431"/>
            </a:xfrm>
            <a:custGeom>
              <a:avLst/>
              <a:gdLst/>
              <a:ahLst/>
              <a:cxnLst/>
              <a:rect l="l" t="t" r="r" b="b"/>
              <a:pathLst>
                <a:path w="5229" h="10335" extrusionOk="0">
                  <a:moveTo>
                    <a:pt x="5076" y="5289"/>
                  </a:moveTo>
                  <a:cubicBezTo>
                    <a:pt x="5228" y="5441"/>
                    <a:pt x="5198" y="5684"/>
                    <a:pt x="5046" y="5806"/>
                  </a:cubicBezTo>
                  <a:lnTo>
                    <a:pt x="0" y="10335"/>
                  </a:lnTo>
                  <a:lnTo>
                    <a:pt x="365" y="0"/>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7107419" y="1849102"/>
              <a:ext cx="192037" cy="552043"/>
            </a:xfrm>
            <a:custGeom>
              <a:avLst/>
              <a:gdLst/>
              <a:ahLst/>
              <a:cxnLst/>
              <a:rect l="l" t="t" r="r" b="b"/>
              <a:pathLst>
                <a:path w="6080" h="17478" extrusionOk="0">
                  <a:moveTo>
                    <a:pt x="6079" y="0"/>
                  </a:moveTo>
                  <a:lnTo>
                    <a:pt x="5471" y="17478"/>
                  </a:lnTo>
                  <a:lnTo>
                    <a:pt x="0" y="11399"/>
                  </a:lnTo>
                  <a:lnTo>
                    <a:pt x="213" y="5289"/>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7634478" y="1414209"/>
              <a:ext cx="196838" cy="649956"/>
            </a:xfrm>
            <a:custGeom>
              <a:avLst/>
              <a:gdLst/>
              <a:ahLst/>
              <a:cxnLst/>
              <a:rect l="l" t="t" r="r" b="b"/>
              <a:pathLst>
                <a:path w="6232" h="20578" extrusionOk="0">
                  <a:moveTo>
                    <a:pt x="6232" y="1429"/>
                  </a:moveTo>
                  <a:lnTo>
                    <a:pt x="5624" y="18146"/>
                  </a:lnTo>
                  <a:lnTo>
                    <a:pt x="3101" y="20426"/>
                  </a:lnTo>
                  <a:cubicBezTo>
                    <a:pt x="2949" y="20578"/>
                    <a:pt x="2675" y="20517"/>
                    <a:pt x="2584" y="20365"/>
                  </a:cubicBezTo>
                  <a:lnTo>
                    <a:pt x="0" y="17478"/>
                  </a:lnTo>
                  <a:lnTo>
                    <a:pt x="487" y="3860"/>
                  </a:lnTo>
                  <a:lnTo>
                    <a:pt x="4590" y="152"/>
                  </a:lnTo>
                  <a:cubicBezTo>
                    <a:pt x="4742" y="0"/>
                    <a:pt x="5016" y="61"/>
                    <a:pt x="5168" y="213"/>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6488163" y="1167814"/>
              <a:ext cx="119075" cy="105273"/>
            </a:xfrm>
            <a:custGeom>
              <a:avLst/>
              <a:gdLst/>
              <a:ahLst/>
              <a:cxnLst/>
              <a:rect l="l" t="t" r="r" b="b"/>
              <a:pathLst>
                <a:path w="3770" h="3333" extrusionOk="0">
                  <a:moveTo>
                    <a:pt x="1784" y="1"/>
                  </a:moveTo>
                  <a:cubicBezTo>
                    <a:pt x="1570" y="1"/>
                    <a:pt x="1348" y="46"/>
                    <a:pt x="1126" y="141"/>
                  </a:cubicBezTo>
                  <a:cubicBezTo>
                    <a:pt x="366" y="476"/>
                    <a:pt x="1" y="1418"/>
                    <a:pt x="366" y="2239"/>
                  </a:cubicBezTo>
                  <a:lnTo>
                    <a:pt x="882" y="3333"/>
                  </a:lnTo>
                  <a:lnTo>
                    <a:pt x="3770" y="1996"/>
                  </a:lnTo>
                  <a:lnTo>
                    <a:pt x="3253" y="901"/>
                  </a:lnTo>
                  <a:cubicBezTo>
                    <a:pt x="3071" y="476"/>
                    <a:pt x="2767" y="202"/>
                    <a:pt x="2341" y="111"/>
                  </a:cubicBezTo>
                  <a:cubicBezTo>
                    <a:pt x="2167" y="38"/>
                    <a:pt x="1979" y="1"/>
                    <a:pt x="17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516021" y="1230826"/>
              <a:ext cx="497337" cy="924556"/>
            </a:xfrm>
            <a:custGeom>
              <a:avLst/>
              <a:gdLst/>
              <a:ahLst/>
              <a:cxnLst/>
              <a:rect l="l" t="t" r="r" b="b"/>
              <a:pathLst>
                <a:path w="15746" h="29272" extrusionOk="0">
                  <a:moveTo>
                    <a:pt x="2888" y="1"/>
                  </a:moveTo>
                  <a:lnTo>
                    <a:pt x="0" y="1338"/>
                  </a:lnTo>
                  <a:lnTo>
                    <a:pt x="517" y="2463"/>
                  </a:lnTo>
                  <a:lnTo>
                    <a:pt x="1095" y="3648"/>
                  </a:lnTo>
                  <a:lnTo>
                    <a:pt x="1611" y="4833"/>
                  </a:lnTo>
                  <a:lnTo>
                    <a:pt x="12827" y="29211"/>
                  </a:lnTo>
                  <a:lnTo>
                    <a:pt x="12858" y="29271"/>
                  </a:lnTo>
                  <a:lnTo>
                    <a:pt x="15715" y="27964"/>
                  </a:lnTo>
                  <a:lnTo>
                    <a:pt x="15745" y="27934"/>
                  </a:lnTo>
                  <a:lnTo>
                    <a:pt x="15715" y="27904"/>
                  </a:lnTo>
                  <a:lnTo>
                    <a:pt x="4499" y="3496"/>
                  </a:lnTo>
                  <a:lnTo>
                    <a:pt x="3982" y="2311"/>
                  </a:lnTo>
                  <a:lnTo>
                    <a:pt x="3405" y="1156"/>
                  </a:lnTo>
                  <a:lnTo>
                    <a:pt x="28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6516021" y="1230826"/>
              <a:ext cx="107547" cy="77794"/>
            </a:xfrm>
            <a:custGeom>
              <a:avLst/>
              <a:gdLst/>
              <a:ahLst/>
              <a:cxnLst/>
              <a:rect l="l" t="t" r="r" b="b"/>
              <a:pathLst>
                <a:path w="3405" h="2463" extrusionOk="0">
                  <a:moveTo>
                    <a:pt x="2888" y="1"/>
                  </a:moveTo>
                  <a:lnTo>
                    <a:pt x="0" y="1338"/>
                  </a:lnTo>
                  <a:lnTo>
                    <a:pt x="517" y="2463"/>
                  </a:lnTo>
                  <a:lnTo>
                    <a:pt x="3405" y="1156"/>
                  </a:lnTo>
                  <a:lnTo>
                    <a:pt x="28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6533298" y="1266359"/>
              <a:ext cx="108526" cy="79721"/>
            </a:xfrm>
            <a:custGeom>
              <a:avLst/>
              <a:gdLst/>
              <a:ahLst/>
              <a:cxnLst/>
              <a:rect l="l" t="t" r="r" b="b"/>
              <a:pathLst>
                <a:path w="3436" h="2524" extrusionOk="0">
                  <a:moveTo>
                    <a:pt x="2888" y="0"/>
                  </a:moveTo>
                  <a:lnTo>
                    <a:pt x="1" y="1338"/>
                  </a:lnTo>
                  <a:lnTo>
                    <a:pt x="517" y="2523"/>
                  </a:lnTo>
                  <a:lnTo>
                    <a:pt x="3435" y="1186"/>
                  </a:lnTo>
                  <a:lnTo>
                    <a:pt x="28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6549628" y="1303787"/>
              <a:ext cx="108494" cy="79721"/>
            </a:xfrm>
            <a:custGeom>
              <a:avLst/>
              <a:gdLst/>
              <a:ahLst/>
              <a:cxnLst/>
              <a:rect l="l" t="t" r="r" b="b"/>
              <a:pathLst>
                <a:path w="3435" h="2524" extrusionOk="0">
                  <a:moveTo>
                    <a:pt x="2918" y="1"/>
                  </a:moveTo>
                  <a:lnTo>
                    <a:pt x="0" y="1338"/>
                  </a:lnTo>
                  <a:lnTo>
                    <a:pt x="547" y="2523"/>
                  </a:lnTo>
                  <a:lnTo>
                    <a:pt x="3435" y="1186"/>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6921162" y="2112142"/>
              <a:ext cx="110168" cy="142922"/>
            </a:xfrm>
            <a:custGeom>
              <a:avLst/>
              <a:gdLst/>
              <a:ahLst/>
              <a:cxnLst/>
              <a:rect l="l" t="t" r="r" b="b"/>
              <a:pathLst>
                <a:path w="3488" h="4525" extrusionOk="0">
                  <a:moveTo>
                    <a:pt x="2888" y="1"/>
                  </a:moveTo>
                  <a:lnTo>
                    <a:pt x="0" y="1368"/>
                  </a:lnTo>
                  <a:lnTo>
                    <a:pt x="2310" y="3891"/>
                  </a:lnTo>
                  <a:lnTo>
                    <a:pt x="2797" y="4438"/>
                  </a:lnTo>
                  <a:cubicBezTo>
                    <a:pt x="2865" y="4498"/>
                    <a:pt x="2950" y="4524"/>
                    <a:pt x="3037" y="4524"/>
                  </a:cubicBezTo>
                  <a:cubicBezTo>
                    <a:pt x="3258" y="4524"/>
                    <a:pt x="3487" y="4353"/>
                    <a:pt x="3465" y="4134"/>
                  </a:cubicBezTo>
                  <a:lnTo>
                    <a:pt x="3344" y="3405"/>
                  </a:lnTo>
                  <a:lnTo>
                    <a:pt x="2888" y="1"/>
                  </a:lnTo>
                  <a:close/>
                </a:path>
              </a:pathLst>
            </a:custGeom>
            <a:solidFill>
              <a:srgbClr val="FEBE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6994123" y="2219658"/>
              <a:ext cx="37207" cy="35407"/>
            </a:xfrm>
            <a:custGeom>
              <a:avLst/>
              <a:gdLst/>
              <a:ahLst/>
              <a:cxnLst/>
              <a:rect l="l" t="t" r="r" b="b"/>
              <a:pathLst>
                <a:path w="1178" h="1121" extrusionOk="0">
                  <a:moveTo>
                    <a:pt x="1034" y="1"/>
                  </a:moveTo>
                  <a:lnTo>
                    <a:pt x="0" y="487"/>
                  </a:lnTo>
                  <a:lnTo>
                    <a:pt x="487" y="1034"/>
                  </a:lnTo>
                  <a:cubicBezTo>
                    <a:pt x="555" y="1094"/>
                    <a:pt x="640" y="1120"/>
                    <a:pt x="727" y="1120"/>
                  </a:cubicBezTo>
                  <a:cubicBezTo>
                    <a:pt x="948" y="1120"/>
                    <a:pt x="1177" y="949"/>
                    <a:pt x="1155" y="730"/>
                  </a:cubicBezTo>
                  <a:lnTo>
                    <a:pt x="10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4684249" y="940465"/>
              <a:ext cx="1435286" cy="351825"/>
            </a:xfrm>
            <a:custGeom>
              <a:avLst/>
              <a:gdLst/>
              <a:ahLst/>
              <a:cxnLst/>
              <a:rect l="l" t="t" r="r" b="b"/>
              <a:pathLst>
                <a:path w="45442" h="11139" extrusionOk="0">
                  <a:moveTo>
                    <a:pt x="1523" y="1"/>
                  </a:moveTo>
                  <a:cubicBezTo>
                    <a:pt x="1070" y="1"/>
                    <a:pt x="691" y="368"/>
                    <a:pt x="608" y="835"/>
                  </a:cubicBezTo>
                  <a:lnTo>
                    <a:pt x="0" y="5820"/>
                  </a:lnTo>
                  <a:lnTo>
                    <a:pt x="44712" y="11139"/>
                  </a:lnTo>
                  <a:lnTo>
                    <a:pt x="45442" y="5212"/>
                  </a:lnTo>
                  <a:lnTo>
                    <a:pt x="1672" y="14"/>
                  </a:lnTo>
                  <a:cubicBezTo>
                    <a:pt x="1622" y="5"/>
                    <a:pt x="1572" y="1"/>
                    <a:pt x="1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4707275" y="965859"/>
              <a:ext cx="322609" cy="171886"/>
            </a:xfrm>
            <a:custGeom>
              <a:avLst/>
              <a:gdLst/>
              <a:ahLst/>
              <a:cxnLst/>
              <a:rect l="l" t="t" r="r" b="b"/>
              <a:pathLst>
                <a:path w="10214" h="5442" extrusionOk="0">
                  <a:moveTo>
                    <a:pt x="7569" y="0"/>
                  </a:moveTo>
                  <a:lnTo>
                    <a:pt x="1" y="5076"/>
                  </a:lnTo>
                  <a:lnTo>
                    <a:pt x="2645" y="5441"/>
                  </a:lnTo>
                  <a:lnTo>
                    <a:pt x="10214" y="304"/>
                  </a:lnTo>
                  <a:lnTo>
                    <a:pt x="75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4924264" y="991791"/>
              <a:ext cx="322609" cy="170906"/>
            </a:xfrm>
            <a:custGeom>
              <a:avLst/>
              <a:gdLst/>
              <a:ahLst/>
              <a:cxnLst/>
              <a:rect l="l" t="t" r="r" b="b"/>
              <a:pathLst>
                <a:path w="10214" h="5411" extrusionOk="0">
                  <a:moveTo>
                    <a:pt x="7569" y="0"/>
                  </a:moveTo>
                  <a:lnTo>
                    <a:pt x="0" y="5107"/>
                  </a:lnTo>
                  <a:lnTo>
                    <a:pt x="2675" y="5410"/>
                  </a:lnTo>
                  <a:lnTo>
                    <a:pt x="10213" y="304"/>
                  </a:lnTo>
                  <a:lnTo>
                    <a:pt x="75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148" y="1017690"/>
              <a:ext cx="322609" cy="170938"/>
            </a:xfrm>
            <a:custGeom>
              <a:avLst/>
              <a:gdLst/>
              <a:ahLst/>
              <a:cxnLst/>
              <a:rect l="l" t="t" r="r" b="b"/>
              <a:pathLst>
                <a:path w="10214" h="5412" extrusionOk="0">
                  <a:moveTo>
                    <a:pt x="7539" y="1"/>
                  </a:moveTo>
                  <a:lnTo>
                    <a:pt x="1" y="5077"/>
                  </a:lnTo>
                  <a:lnTo>
                    <a:pt x="2645" y="5411"/>
                  </a:lnTo>
                  <a:lnTo>
                    <a:pt x="10213" y="335"/>
                  </a:lnTo>
                  <a:lnTo>
                    <a:pt x="75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361084" y="1043622"/>
              <a:ext cx="322609" cy="170906"/>
            </a:xfrm>
            <a:custGeom>
              <a:avLst/>
              <a:gdLst/>
              <a:ahLst/>
              <a:cxnLst/>
              <a:rect l="l" t="t" r="r" b="b"/>
              <a:pathLst>
                <a:path w="10214" h="5411" extrusionOk="0">
                  <a:moveTo>
                    <a:pt x="7569" y="0"/>
                  </a:moveTo>
                  <a:lnTo>
                    <a:pt x="0" y="5107"/>
                  </a:lnTo>
                  <a:lnTo>
                    <a:pt x="2675" y="5411"/>
                  </a:lnTo>
                  <a:lnTo>
                    <a:pt x="10213" y="304"/>
                  </a:lnTo>
                  <a:lnTo>
                    <a:pt x="75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5578042" y="1068574"/>
              <a:ext cx="323588" cy="171886"/>
            </a:xfrm>
            <a:custGeom>
              <a:avLst/>
              <a:gdLst/>
              <a:ahLst/>
              <a:cxnLst/>
              <a:rect l="l" t="t" r="r" b="b"/>
              <a:pathLst>
                <a:path w="10245" h="5442" extrusionOk="0">
                  <a:moveTo>
                    <a:pt x="7569" y="1"/>
                  </a:moveTo>
                  <a:lnTo>
                    <a:pt x="1" y="5138"/>
                  </a:lnTo>
                  <a:lnTo>
                    <a:pt x="2676" y="5442"/>
                  </a:lnTo>
                  <a:lnTo>
                    <a:pt x="10244" y="365"/>
                  </a:lnTo>
                  <a:lnTo>
                    <a:pt x="7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5796957" y="1095453"/>
              <a:ext cx="322578" cy="169959"/>
            </a:xfrm>
            <a:custGeom>
              <a:avLst/>
              <a:gdLst/>
              <a:ahLst/>
              <a:cxnLst/>
              <a:rect l="l" t="t" r="r" b="b"/>
              <a:pathLst>
                <a:path w="10213" h="5381" extrusionOk="0">
                  <a:moveTo>
                    <a:pt x="7569" y="1"/>
                  </a:moveTo>
                  <a:lnTo>
                    <a:pt x="0" y="5077"/>
                  </a:lnTo>
                  <a:lnTo>
                    <a:pt x="2644" y="5381"/>
                  </a:lnTo>
                  <a:lnTo>
                    <a:pt x="10213" y="305"/>
                  </a:lnTo>
                  <a:lnTo>
                    <a:pt x="7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405827" y="1124258"/>
              <a:ext cx="1627322" cy="1289331"/>
            </a:xfrm>
            <a:custGeom>
              <a:avLst/>
              <a:gdLst/>
              <a:ahLst/>
              <a:cxnLst/>
              <a:rect l="l" t="t" r="r" b="b"/>
              <a:pathLst>
                <a:path w="51522" h="40821" extrusionOk="0">
                  <a:moveTo>
                    <a:pt x="8815" y="1"/>
                  </a:moveTo>
                  <a:lnTo>
                    <a:pt x="153" y="25898"/>
                  </a:lnTo>
                  <a:cubicBezTo>
                    <a:pt x="1" y="26384"/>
                    <a:pt x="274" y="26962"/>
                    <a:pt x="761" y="27113"/>
                  </a:cubicBezTo>
                  <a:lnTo>
                    <a:pt x="41643" y="40761"/>
                  </a:lnTo>
                  <a:cubicBezTo>
                    <a:pt x="41750" y="40801"/>
                    <a:pt x="41861" y="40821"/>
                    <a:pt x="41970" y="40821"/>
                  </a:cubicBezTo>
                  <a:cubicBezTo>
                    <a:pt x="42353" y="40821"/>
                    <a:pt x="42717" y="40579"/>
                    <a:pt x="42859" y="40153"/>
                  </a:cubicBezTo>
                  <a:lnTo>
                    <a:pt x="51521" y="14226"/>
                  </a:lnTo>
                  <a:lnTo>
                    <a:pt x="8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4623764" y="1124258"/>
              <a:ext cx="1408407" cy="628857"/>
            </a:xfrm>
            <a:custGeom>
              <a:avLst/>
              <a:gdLst/>
              <a:ahLst/>
              <a:cxnLst/>
              <a:rect l="l" t="t" r="r" b="b"/>
              <a:pathLst>
                <a:path w="44591" h="19910" extrusionOk="0">
                  <a:moveTo>
                    <a:pt x="1885" y="1"/>
                  </a:moveTo>
                  <a:lnTo>
                    <a:pt x="0" y="5654"/>
                  </a:lnTo>
                  <a:lnTo>
                    <a:pt x="42706" y="19910"/>
                  </a:lnTo>
                  <a:lnTo>
                    <a:pt x="44591" y="14256"/>
                  </a:lnTo>
                  <a:lnTo>
                    <a:pt x="18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4704400" y="1130986"/>
              <a:ext cx="228517" cy="273652"/>
            </a:xfrm>
            <a:custGeom>
              <a:avLst/>
              <a:gdLst/>
              <a:ahLst/>
              <a:cxnLst/>
              <a:rect l="l" t="t" r="r" b="b"/>
              <a:pathLst>
                <a:path w="7235" h="8664" extrusionOk="0">
                  <a:moveTo>
                    <a:pt x="1" y="0"/>
                  </a:moveTo>
                  <a:lnTo>
                    <a:pt x="4682" y="7842"/>
                  </a:lnTo>
                  <a:lnTo>
                    <a:pt x="7235" y="8663"/>
                  </a:lnTo>
                  <a:lnTo>
                    <a:pt x="7235" y="8663"/>
                  </a:lnTo>
                  <a:lnTo>
                    <a:pt x="2554" y="8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4913683" y="1201073"/>
              <a:ext cx="226622" cy="273652"/>
            </a:xfrm>
            <a:custGeom>
              <a:avLst/>
              <a:gdLst/>
              <a:ahLst/>
              <a:cxnLst/>
              <a:rect l="l" t="t" r="r" b="b"/>
              <a:pathLst>
                <a:path w="7175" h="8664" extrusionOk="0">
                  <a:moveTo>
                    <a:pt x="1" y="0"/>
                  </a:moveTo>
                  <a:lnTo>
                    <a:pt x="4621" y="7812"/>
                  </a:lnTo>
                  <a:lnTo>
                    <a:pt x="7174" y="8663"/>
                  </a:lnTo>
                  <a:lnTo>
                    <a:pt x="2554" y="82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5121070" y="1270181"/>
              <a:ext cx="228517" cy="273652"/>
            </a:xfrm>
            <a:custGeom>
              <a:avLst/>
              <a:gdLst/>
              <a:ahLst/>
              <a:cxnLst/>
              <a:rect l="l" t="t" r="r" b="b"/>
              <a:pathLst>
                <a:path w="7235" h="8664" extrusionOk="0">
                  <a:moveTo>
                    <a:pt x="0" y="1"/>
                  </a:moveTo>
                  <a:lnTo>
                    <a:pt x="4681" y="7843"/>
                  </a:lnTo>
                  <a:lnTo>
                    <a:pt x="7235" y="8664"/>
                  </a:lnTo>
                  <a:lnTo>
                    <a:pt x="7235" y="8664"/>
                  </a:lnTo>
                  <a:lnTo>
                    <a:pt x="2554" y="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5330352" y="1340268"/>
              <a:ext cx="226622" cy="273652"/>
            </a:xfrm>
            <a:custGeom>
              <a:avLst/>
              <a:gdLst/>
              <a:ahLst/>
              <a:cxnLst/>
              <a:rect l="l" t="t" r="r" b="b"/>
              <a:pathLst>
                <a:path w="7175" h="8664" extrusionOk="0">
                  <a:moveTo>
                    <a:pt x="1" y="1"/>
                  </a:moveTo>
                  <a:lnTo>
                    <a:pt x="4621" y="7812"/>
                  </a:lnTo>
                  <a:lnTo>
                    <a:pt x="7174" y="8663"/>
                  </a:lnTo>
                  <a:lnTo>
                    <a:pt x="2493" y="82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5537739" y="1408429"/>
              <a:ext cx="227538" cy="274600"/>
            </a:xfrm>
            <a:custGeom>
              <a:avLst/>
              <a:gdLst/>
              <a:ahLst/>
              <a:cxnLst/>
              <a:rect l="l" t="t" r="r" b="b"/>
              <a:pathLst>
                <a:path w="7204" h="8694" extrusionOk="0">
                  <a:moveTo>
                    <a:pt x="0" y="1"/>
                  </a:moveTo>
                  <a:lnTo>
                    <a:pt x="4681" y="7873"/>
                  </a:lnTo>
                  <a:lnTo>
                    <a:pt x="7204" y="8694"/>
                  </a:lnTo>
                  <a:lnTo>
                    <a:pt x="2553" y="88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5745095" y="1478516"/>
              <a:ext cx="228517" cy="274600"/>
            </a:xfrm>
            <a:custGeom>
              <a:avLst/>
              <a:gdLst/>
              <a:ahLst/>
              <a:cxnLst/>
              <a:rect l="l" t="t" r="r" b="b"/>
              <a:pathLst>
                <a:path w="7235" h="8694" extrusionOk="0">
                  <a:moveTo>
                    <a:pt x="1" y="1"/>
                  </a:moveTo>
                  <a:lnTo>
                    <a:pt x="4682" y="7843"/>
                  </a:lnTo>
                  <a:lnTo>
                    <a:pt x="7235" y="8694"/>
                  </a:lnTo>
                  <a:lnTo>
                    <a:pt x="2554" y="85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4631439" y="1074828"/>
              <a:ext cx="105652" cy="98893"/>
            </a:xfrm>
            <a:custGeom>
              <a:avLst/>
              <a:gdLst/>
              <a:ahLst/>
              <a:cxnLst/>
              <a:rect l="l" t="t" r="r" b="b"/>
              <a:pathLst>
                <a:path w="3345" h="3131" extrusionOk="0">
                  <a:moveTo>
                    <a:pt x="1646" y="1"/>
                  </a:moveTo>
                  <a:cubicBezTo>
                    <a:pt x="883" y="1"/>
                    <a:pt x="234" y="602"/>
                    <a:pt x="122" y="1383"/>
                  </a:cubicBezTo>
                  <a:cubicBezTo>
                    <a:pt x="1" y="2234"/>
                    <a:pt x="639" y="2994"/>
                    <a:pt x="1490" y="3116"/>
                  </a:cubicBezTo>
                  <a:cubicBezTo>
                    <a:pt x="1563" y="3126"/>
                    <a:pt x="1635" y="3131"/>
                    <a:pt x="1705" y="3131"/>
                  </a:cubicBezTo>
                  <a:cubicBezTo>
                    <a:pt x="2492" y="3131"/>
                    <a:pt x="3139" y="2529"/>
                    <a:pt x="3223" y="1748"/>
                  </a:cubicBezTo>
                  <a:cubicBezTo>
                    <a:pt x="3344" y="867"/>
                    <a:pt x="2736" y="107"/>
                    <a:pt x="1855" y="15"/>
                  </a:cubicBezTo>
                  <a:cubicBezTo>
                    <a:pt x="1785" y="5"/>
                    <a:pt x="1715" y="1"/>
                    <a:pt x="1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4660245" y="1101170"/>
              <a:ext cx="48988" cy="46240"/>
            </a:xfrm>
            <a:custGeom>
              <a:avLst/>
              <a:gdLst/>
              <a:ahLst/>
              <a:cxnLst/>
              <a:rect l="l" t="t" r="r" b="b"/>
              <a:pathLst>
                <a:path w="1551" h="1464" extrusionOk="0">
                  <a:moveTo>
                    <a:pt x="797" y="0"/>
                  </a:moveTo>
                  <a:cubicBezTo>
                    <a:pt x="423" y="0"/>
                    <a:pt x="89" y="293"/>
                    <a:pt x="31" y="640"/>
                  </a:cubicBezTo>
                  <a:cubicBezTo>
                    <a:pt x="0" y="1036"/>
                    <a:pt x="304" y="1400"/>
                    <a:pt x="669" y="1461"/>
                  </a:cubicBezTo>
                  <a:cubicBezTo>
                    <a:pt x="687" y="1463"/>
                    <a:pt x="706" y="1463"/>
                    <a:pt x="724" y="1463"/>
                  </a:cubicBezTo>
                  <a:cubicBezTo>
                    <a:pt x="1097" y="1463"/>
                    <a:pt x="1432" y="1169"/>
                    <a:pt x="1490" y="792"/>
                  </a:cubicBezTo>
                  <a:cubicBezTo>
                    <a:pt x="1551" y="428"/>
                    <a:pt x="1247" y="33"/>
                    <a:pt x="852" y="2"/>
                  </a:cubicBezTo>
                  <a:cubicBezTo>
                    <a:pt x="833" y="1"/>
                    <a:pt x="815" y="0"/>
                    <a:pt x="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4665993" y="1399806"/>
              <a:ext cx="1236584" cy="412848"/>
            </a:xfrm>
            <a:custGeom>
              <a:avLst/>
              <a:gdLst/>
              <a:ahLst/>
              <a:cxnLst/>
              <a:rect l="l" t="t" r="r" b="b"/>
              <a:pathLst>
                <a:path w="39151" h="13071" fill="none" extrusionOk="0">
                  <a:moveTo>
                    <a:pt x="1" y="0"/>
                  </a:moveTo>
                  <a:lnTo>
                    <a:pt x="39151" y="13070"/>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4603613" y="1587010"/>
              <a:ext cx="1235605" cy="412848"/>
            </a:xfrm>
            <a:custGeom>
              <a:avLst/>
              <a:gdLst/>
              <a:ahLst/>
              <a:cxnLst/>
              <a:rect l="l" t="t" r="r" b="b"/>
              <a:pathLst>
                <a:path w="39120" h="13071" fill="none" extrusionOk="0">
                  <a:moveTo>
                    <a:pt x="0" y="0"/>
                  </a:moveTo>
                  <a:lnTo>
                    <a:pt x="39119" y="13070"/>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5528137" y="1708928"/>
              <a:ext cx="62412" cy="188215"/>
            </a:xfrm>
            <a:custGeom>
              <a:avLst/>
              <a:gdLst/>
              <a:ahLst/>
              <a:cxnLst/>
              <a:rect l="l" t="t" r="r" b="b"/>
              <a:pathLst>
                <a:path w="1976" h="5959" fill="none" extrusionOk="0">
                  <a:moveTo>
                    <a:pt x="1976" y="1"/>
                  </a:moveTo>
                  <a:lnTo>
                    <a:pt x="0" y="5958"/>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4914662" y="1504447"/>
              <a:ext cx="62444" cy="187236"/>
            </a:xfrm>
            <a:custGeom>
              <a:avLst/>
              <a:gdLst/>
              <a:ahLst/>
              <a:cxnLst/>
              <a:rect l="l" t="t" r="r" b="b"/>
              <a:pathLst>
                <a:path w="1977" h="5928" fill="none" extrusionOk="0">
                  <a:moveTo>
                    <a:pt x="0" y="5927"/>
                  </a:moveTo>
                  <a:lnTo>
                    <a:pt x="1976" y="0"/>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4568080" y="1695505"/>
              <a:ext cx="455108" cy="150755"/>
            </a:xfrm>
            <a:custGeom>
              <a:avLst/>
              <a:gdLst/>
              <a:ahLst/>
              <a:cxnLst/>
              <a:rect l="l" t="t" r="r" b="b"/>
              <a:pathLst>
                <a:path w="14409" h="4773" fill="none" extrusionOk="0">
                  <a:moveTo>
                    <a:pt x="1" y="0"/>
                  </a:moveTo>
                  <a:lnTo>
                    <a:pt x="14408" y="4772"/>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4546002" y="1757885"/>
              <a:ext cx="456056" cy="151734"/>
            </a:xfrm>
            <a:custGeom>
              <a:avLst/>
              <a:gdLst/>
              <a:ahLst/>
              <a:cxnLst/>
              <a:rect l="l" t="t" r="r" b="b"/>
              <a:pathLst>
                <a:path w="14439" h="4804" fill="none" extrusionOk="0">
                  <a:moveTo>
                    <a:pt x="0" y="1"/>
                  </a:moveTo>
                  <a:lnTo>
                    <a:pt x="14438" y="4803"/>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4525850" y="1821244"/>
              <a:ext cx="240994" cy="80700"/>
            </a:xfrm>
            <a:custGeom>
              <a:avLst/>
              <a:gdLst/>
              <a:ahLst/>
              <a:cxnLst/>
              <a:rect l="l" t="t" r="r" b="b"/>
              <a:pathLst>
                <a:path w="7630" h="2555" fill="none" extrusionOk="0">
                  <a:moveTo>
                    <a:pt x="0" y="1"/>
                  </a:moveTo>
                  <a:lnTo>
                    <a:pt x="7629" y="2554"/>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5513735" y="2277269"/>
              <a:ext cx="210261" cy="70119"/>
            </a:xfrm>
            <a:custGeom>
              <a:avLst/>
              <a:gdLst/>
              <a:ahLst/>
              <a:cxnLst/>
              <a:rect l="l" t="t" r="r" b="b"/>
              <a:pathLst>
                <a:path w="6657" h="2220" fill="none" extrusionOk="0">
                  <a:moveTo>
                    <a:pt x="6657" y="2220"/>
                  </a:moveTo>
                  <a:lnTo>
                    <a:pt x="0" y="1"/>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6432479" y="2617123"/>
              <a:ext cx="1790522" cy="1349185"/>
            </a:xfrm>
            <a:custGeom>
              <a:avLst/>
              <a:gdLst/>
              <a:ahLst/>
              <a:cxnLst/>
              <a:rect l="l" t="t" r="r" b="b"/>
              <a:pathLst>
                <a:path w="56689" h="42716" extrusionOk="0">
                  <a:moveTo>
                    <a:pt x="28360" y="1"/>
                  </a:moveTo>
                  <a:cubicBezTo>
                    <a:pt x="12706" y="1"/>
                    <a:pt x="1" y="9180"/>
                    <a:pt x="1" y="20548"/>
                  </a:cubicBezTo>
                  <a:cubicBezTo>
                    <a:pt x="1" y="25259"/>
                    <a:pt x="2189" y="29606"/>
                    <a:pt x="5867" y="33102"/>
                  </a:cubicBezTo>
                  <a:lnTo>
                    <a:pt x="2524" y="41855"/>
                  </a:lnTo>
                  <a:cubicBezTo>
                    <a:pt x="2394" y="42296"/>
                    <a:pt x="2729" y="42715"/>
                    <a:pt x="3133" y="42715"/>
                  </a:cubicBezTo>
                  <a:cubicBezTo>
                    <a:pt x="3202" y="42715"/>
                    <a:pt x="3273" y="42703"/>
                    <a:pt x="3344" y="42676"/>
                  </a:cubicBezTo>
                  <a:lnTo>
                    <a:pt x="14652" y="38512"/>
                  </a:lnTo>
                  <a:cubicBezTo>
                    <a:pt x="18694" y="40153"/>
                    <a:pt x="23375" y="41096"/>
                    <a:pt x="28360" y="41096"/>
                  </a:cubicBezTo>
                  <a:cubicBezTo>
                    <a:pt x="44014" y="41096"/>
                    <a:pt x="56689" y="31916"/>
                    <a:pt x="56689" y="20548"/>
                  </a:cubicBezTo>
                  <a:cubicBezTo>
                    <a:pt x="56689" y="9180"/>
                    <a:pt x="44014" y="1"/>
                    <a:pt x="28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6789642" y="2865792"/>
              <a:ext cx="1078154" cy="716221"/>
            </a:xfrm>
            <a:custGeom>
              <a:avLst/>
              <a:gdLst/>
              <a:ahLst/>
              <a:cxnLst/>
              <a:rect l="l" t="t" r="r" b="b"/>
              <a:pathLst>
                <a:path w="34135" h="22676" extrusionOk="0">
                  <a:moveTo>
                    <a:pt x="517" y="0"/>
                  </a:moveTo>
                  <a:cubicBezTo>
                    <a:pt x="213" y="0"/>
                    <a:pt x="0" y="213"/>
                    <a:pt x="0" y="517"/>
                  </a:cubicBezTo>
                  <a:lnTo>
                    <a:pt x="0" y="22128"/>
                  </a:lnTo>
                  <a:cubicBezTo>
                    <a:pt x="0" y="22432"/>
                    <a:pt x="213" y="22675"/>
                    <a:pt x="517" y="22675"/>
                  </a:cubicBezTo>
                  <a:lnTo>
                    <a:pt x="33618" y="22675"/>
                  </a:lnTo>
                  <a:cubicBezTo>
                    <a:pt x="33891" y="22675"/>
                    <a:pt x="34135" y="22432"/>
                    <a:pt x="34135" y="22128"/>
                  </a:cubicBezTo>
                  <a:lnTo>
                    <a:pt x="34135" y="517"/>
                  </a:lnTo>
                  <a:cubicBezTo>
                    <a:pt x="34135" y="213"/>
                    <a:pt x="33922" y="0"/>
                    <a:pt x="33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6789642" y="3635740"/>
              <a:ext cx="1078154" cy="55716"/>
            </a:xfrm>
            <a:custGeom>
              <a:avLst/>
              <a:gdLst/>
              <a:ahLst/>
              <a:cxnLst/>
              <a:rect l="l" t="t" r="r" b="b"/>
              <a:pathLst>
                <a:path w="34135" h="1764" extrusionOk="0">
                  <a:moveTo>
                    <a:pt x="517" y="0"/>
                  </a:moveTo>
                  <a:cubicBezTo>
                    <a:pt x="213" y="0"/>
                    <a:pt x="0" y="244"/>
                    <a:pt x="0" y="548"/>
                  </a:cubicBezTo>
                  <a:lnTo>
                    <a:pt x="0" y="1216"/>
                  </a:lnTo>
                  <a:cubicBezTo>
                    <a:pt x="0" y="1520"/>
                    <a:pt x="213" y="1763"/>
                    <a:pt x="517" y="1763"/>
                  </a:cubicBezTo>
                  <a:lnTo>
                    <a:pt x="33618" y="1763"/>
                  </a:lnTo>
                  <a:cubicBezTo>
                    <a:pt x="33891" y="1763"/>
                    <a:pt x="34135" y="1520"/>
                    <a:pt x="34135" y="1216"/>
                  </a:cubicBezTo>
                  <a:lnTo>
                    <a:pt x="34135" y="548"/>
                  </a:lnTo>
                  <a:cubicBezTo>
                    <a:pt x="34135" y="244"/>
                    <a:pt x="33922" y="0"/>
                    <a:pt x="33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7204385" y="3101321"/>
              <a:ext cx="228517" cy="242983"/>
            </a:xfrm>
            <a:custGeom>
              <a:avLst/>
              <a:gdLst/>
              <a:ahLst/>
              <a:cxnLst/>
              <a:rect l="l" t="t" r="r" b="b"/>
              <a:pathLst>
                <a:path w="7235" h="7693" extrusionOk="0">
                  <a:moveTo>
                    <a:pt x="416" y="1"/>
                  </a:moveTo>
                  <a:cubicBezTo>
                    <a:pt x="199" y="1"/>
                    <a:pt x="0" y="181"/>
                    <a:pt x="0" y="416"/>
                  </a:cubicBezTo>
                  <a:lnTo>
                    <a:pt x="0" y="7315"/>
                  </a:lnTo>
                  <a:cubicBezTo>
                    <a:pt x="0" y="7536"/>
                    <a:pt x="176" y="7692"/>
                    <a:pt x="377" y="7692"/>
                  </a:cubicBezTo>
                  <a:cubicBezTo>
                    <a:pt x="453" y="7692"/>
                    <a:pt x="533" y="7670"/>
                    <a:pt x="608" y="7619"/>
                  </a:cubicBezTo>
                  <a:lnTo>
                    <a:pt x="6930" y="4185"/>
                  </a:lnTo>
                  <a:cubicBezTo>
                    <a:pt x="7234" y="4033"/>
                    <a:pt x="7234" y="3607"/>
                    <a:pt x="6930" y="3455"/>
                  </a:cubicBezTo>
                  <a:lnTo>
                    <a:pt x="608" y="51"/>
                  </a:lnTo>
                  <a:cubicBezTo>
                    <a:pt x="546" y="16"/>
                    <a:pt x="480" y="1"/>
                    <a:pt x="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6802118" y="3649195"/>
              <a:ext cx="402298" cy="28806"/>
            </a:xfrm>
            <a:custGeom>
              <a:avLst/>
              <a:gdLst/>
              <a:ahLst/>
              <a:cxnLst/>
              <a:rect l="l" t="t" r="r" b="b"/>
              <a:pathLst>
                <a:path w="12737" h="912" extrusionOk="0">
                  <a:moveTo>
                    <a:pt x="213" y="0"/>
                  </a:moveTo>
                  <a:cubicBezTo>
                    <a:pt x="91" y="0"/>
                    <a:pt x="0" y="61"/>
                    <a:pt x="0" y="182"/>
                  </a:cubicBezTo>
                  <a:lnTo>
                    <a:pt x="0" y="729"/>
                  </a:lnTo>
                  <a:cubicBezTo>
                    <a:pt x="0" y="821"/>
                    <a:pt x="91" y="912"/>
                    <a:pt x="213" y="912"/>
                  </a:cubicBezTo>
                  <a:lnTo>
                    <a:pt x="12736" y="912"/>
                  </a:lnTo>
                  <a:lnTo>
                    <a:pt x="12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7149648" y="3607882"/>
              <a:ext cx="109474" cy="110453"/>
            </a:xfrm>
            <a:custGeom>
              <a:avLst/>
              <a:gdLst/>
              <a:ahLst/>
              <a:cxnLst/>
              <a:rect l="l" t="t" r="r" b="b"/>
              <a:pathLst>
                <a:path w="3466" h="3497" extrusionOk="0">
                  <a:moveTo>
                    <a:pt x="1733" y="1"/>
                  </a:moveTo>
                  <a:cubicBezTo>
                    <a:pt x="760" y="1"/>
                    <a:pt x="1" y="791"/>
                    <a:pt x="1" y="1764"/>
                  </a:cubicBezTo>
                  <a:cubicBezTo>
                    <a:pt x="1" y="2737"/>
                    <a:pt x="760" y="3496"/>
                    <a:pt x="1733" y="3496"/>
                  </a:cubicBezTo>
                  <a:cubicBezTo>
                    <a:pt x="2706" y="3496"/>
                    <a:pt x="3466" y="2737"/>
                    <a:pt x="3466" y="1764"/>
                  </a:cubicBezTo>
                  <a:cubicBezTo>
                    <a:pt x="3466" y="791"/>
                    <a:pt x="2706" y="1"/>
                    <a:pt x="1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7174600" y="3633813"/>
              <a:ext cx="59569" cy="59569"/>
            </a:xfrm>
            <a:custGeom>
              <a:avLst/>
              <a:gdLst/>
              <a:ahLst/>
              <a:cxnLst/>
              <a:rect l="l" t="t" r="r" b="b"/>
              <a:pathLst>
                <a:path w="1886" h="1886" extrusionOk="0">
                  <a:moveTo>
                    <a:pt x="943" y="1"/>
                  </a:moveTo>
                  <a:cubicBezTo>
                    <a:pt x="426" y="1"/>
                    <a:pt x="1" y="396"/>
                    <a:pt x="1" y="943"/>
                  </a:cubicBezTo>
                  <a:cubicBezTo>
                    <a:pt x="1" y="1460"/>
                    <a:pt x="426" y="1885"/>
                    <a:pt x="943" y="1885"/>
                  </a:cubicBezTo>
                  <a:cubicBezTo>
                    <a:pt x="1490" y="1885"/>
                    <a:pt x="1885" y="1460"/>
                    <a:pt x="1885" y="943"/>
                  </a:cubicBezTo>
                  <a:cubicBezTo>
                    <a:pt x="1885" y="396"/>
                    <a:pt x="1490" y="1"/>
                    <a:pt x="9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7538459" y="3524371"/>
              <a:ext cx="156535" cy="154135"/>
            </a:xfrm>
            <a:custGeom>
              <a:avLst/>
              <a:gdLst/>
              <a:ahLst/>
              <a:cxnLst/>
              <a:rect l="l" t="t" r="r" b="b"/>
              <a:pathLst>
                <a:path w="4956" h="4880" extrusionOk="0">
                  <a:moveTo>
                    <a:pt x="153" y="1"/>
                  </a:moveTo>
                  <a:cubicBezTo>
                    <a:pt x="62" y="1"/>
                    <a:pt x="1" y="61"/>
                    <a:pt x="31" y="153"/>
                  </a:cubicBezTo>
                  <a:lnTo>
                    <a:pt x="1673" y="4833"/>
                  </a:lnTo>
                  <a:cubicBezTo>
                    <a:pt x="1688" y="4864"/>
                    <a:pt x="1726" y="4879"/>
                    <a:pt x="1764" y="4879"/>
                  </a:cubicBezTo>
                  <a:cubicBezTo>
                    <a:pt x="1802" y="4879"/>
                    <a:pt x="1840" y="4864"/>
                    <a:pt x="1855" y="4833"/>
                  </a:cubicBezTo>
                  <a:lnTo>
                    <a:pt x="2584" y="3344"/>
                  </a:lnTo>
                  <a:cubicBezTo>
                    <a:pt x="2584" y="3294"/>
                    <a:pt x="2612" y="3271"/>
                    <a:pt x="2647" y="3271"/>
                  </a:cubicBezTo>
                  <a:cubicBezTo>
                    <a:pt x="2676" y="3271"/>
                    <a:pt x="2709" y="3286"/>
                    <a:pt x="2736" y="3314"/>
                  </a:cubicBezTo>
                  <a:lnTo>
                    <a:pt x="3800" y="4317"/>
                  </a:lnTo>
                  <a:cubicBezTo>
                    <a:pt x="3815" y="4347"/>
                    <a:pt x="3838" y="4362"/>
                    <a:pt x="3865" y="4362"/>
                  </a:cubicBezTo>
                  <a:cubicBezTo>
                    <a:pt x="3891" y="4362"/>
                    <a:pt x="3922" y="4347"/>
                    <a:pt x="3952" y="4317"/>
                  </a:cubicBezTo>
                  <a:lnTo>
                    <a:pt x="4499" y="3830"/>
                  </a:lnTo>
                  <a:cubicBezTo>
                    <a:pt x="4560" y="3800"/>
                    <a:pt x="4560" y="3709"/>
                    <a:pt x="4499" y="3678"/>
                  </a:cubicBezTo>
                  <a:lnTo>
                    <a:pt x="3375" y="2645"/>
                  </a:lnTo>
                  <a:cubicBezTo>
                    <a:pt x="3284" y="2615"/>
                    <a:pt x="3344" y="2493"/>
                    <a:pt x="3375" y="2493"/>
                  </a:cubicBezTo>
                  <a:lnTo>
                    <a:pt x="4864" y="1733"/>
                  </a:lnTo>
                  <a:cubicBezTo>
                    <a:pt x="4955" y="1703"/>
                    <a:pt x="4925" y="1581"/>
                    <a:pt x="4864" y="1551"/>
                  </a:cubicBezTo>
                  <a:lnTo>
                    <a:pt x="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513600" y="372016"/>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Admin Register and Login</a:t>
            </a:r>
            <a:endParaRPr dirty="0"/>
          </a:p>
        </p:txBody>
      </p:sp>
      <p:grpSp>
        <p:nvGrpSpPr>
          <p:cNvPr id="2" name="Google Shape;924;p21">
            <a:extLst>
              <a:ext uri="{FF2B5EF4-FFF2-40B4-BE49-F238E27FC236}">
                <a16:creationId xmlns:a16="http://schemas.microsoft.com/office/drawing/2014/main" id="{48A0FB8B-26E1-78CC-938C-197091BD301E}"/>
              </a:ext>
            </a:extLst>
          </p:cNvPr>
          <p:cNvGrpSpPr/>
          <p:nvPr/>
        </p:nvGrpSpPr>
        <p:grpSpPr>
          <a:xfrm flipH="1">
            <a:off x="7167966" y="1743558"/>
            <a:ext cx="1976034" cy="2286001"/>
            <a:chOff x="3790575" y="1080125"/>
            <a:chExt cx="1255175" cy="1067550"/>
          </a:xfrm>
        </p:grpSpPr>
        <p:sp>
          <p:nvSpPr>
            <p:cNvPr id="3" name="Google Shape;925;p21">
              <a:extLst>
                <a:ext uri="{FF2B5EF4-FFF2-40B4-BE49-F238E27FC236}">
                  <a16:creationId xmlns:a16="http://schemas.microsoft.com/office/drawing/2014/main" id="{1F808D4D-68C7-5DB2-59B6-D47FB06A33EA}"/>
                </a:ext>
              </a:extLst>
            </p:cNvPr>
            <p:cNvSpPr/>
            <p:nvPr/>
          </p:nvSpPr>
          <p:spPr>
            <a:xfrm>
              <a:off x="4354375" y="1627275"/>
              <a:ext cx="6500" cy="5575"/>
            </a:xfrm>
            <a:custGeom>
              <a:avLst/>
              <a:gdLst/>
              <a:ahLst/>
              <a:cxnLst/>
              <a:rect l="l" t="t" r="r" b="b"/>
              <a:pathLst>
                <a:path w="260" h="223" extrusionOk="0">
                  <a:moveTo>
                    <a:pt x="260" y="1"/>
                  </a:moveTo>
                  <a:cubicBezTo>
                    <a:pt x="112" y="38"/>
                    <a:pt x="38" y="112"/>
                    <a:pt x="1" y="223"/>
                  </a:cubicBezTo>
                  <a:cubicBezTo>
                    <a:pt x="75" y="112"/>
                    <a:pt x="186" y="3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6;p21">
              <a:extLst>
                <a:ext uri="{FF2B5EF4-FFF2-40B4-BE49-F238E27FC236}">
                  <a16:creationId xmlns:a16="http://schemas.microsoft.com/office/drawing/2014/main" id="{F4104110-A959-68B0-E4D7-BBD272E0424D}"/>
                </a:ext>
              </a:extLst>
            </p:cNvPr>
            <p:cNvSpPr/>
            <p:nvPr/>
          </p:nvSpPr>
          <p:spPr>
            <a:xfrm>
              <a:off x="4870125" y="1758525"/>
              <a:ext cx="9275" cy="1875"/>
            </a:xfrm>
            <a:custGeom>
              <a:avLst/>
              <a:gdLst/>
              <a:ahLst/>
              <a:cxnLst/>
              <a:rect l="l" t="t" r="r" b="b"/>
              <a:pathLst>
                <a:path w="371" h="75" extrusionOk="0">
                  <a:moveTo>
                    <a:pt x="0" y="1"/>
                  </a:moveTo>
                  <a:cubicBezTo>
                    <a:pt x="148" y="1"/>
                    <a:pt x="296" y="38"/>
                    <a:pt x="370" y="75"/>
                  </a:cubicBezTo>
                  <a:cubicBezTo>
                    <a:pt x="296" y="38"/>
                    <a:pt x="148"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7;p21">
              <a:extLst>
                <a:ext uri="{FF2B5EF4-FFF2-40B4-BE49-F238E27FC236}">
                  <a16:creationId xmlns:a16="http://schemas.microsoft.com/office/drawing/2014/main" id="{75695EF2-5BC9-221B-6F93-9EA6AC38F52D}"/>
                </a:ext>
              </a:extLst>
            </p:cNvPr>
            <p:cNvSpPr/>
            <p:nvPr/>
          </p:nvSpPr>
          <p:spPr>
            <a:xfrm>
              <a:off x="4249950" y="1430425"/>
              <a:ext cx="795800" cy="165450"/>
            </a:xfrm>
            <a:custGeom>
              <a:avLst/>
              <a:gdLst/>
              <a:ahLst/>
              <a:cxnLst/>
              <a:rect l="l" t="t" r="r" b="b"/>
              <a:pathLst>
                <a:path w="31832" h="6618" extrusionOk="0">
                  <a:moveTo>
                    <a:pt x="0" y="0"/>
                  </a:moveTo>
                  <a:lnTo>
                    <a:pt x="0" y="6618"/>
                  </a:lnTo>
                  <a:lnTo>
                    <a:pt x="31832" y="6618"/>
                  </a:lnTo>
                  <a:lnTo>
                    <a:pt x="318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p21">
              <a:extLst>
                <a:ext uri="{FF2B5EF4-FFF2-40B4-BE49-F238E27FC236}">
                  <a16:creationId xmlns:a16="http://schemas.microsoft.com/office/drawing/2014/main" id="{6D310176-3C7A-D943-AA76-B635F62A7484}"/>
                </a:ext>
              </a:extLst>
            </p:cNvPr>
            <p:cNvSpPr/>
            <p:nvPr/>
          </p:nvSpPr>
          <p:spPr>
            <a:xfrm>
              <a:off x="4391350" y="1472925"/>
              <a:ext cx="153450" cy="75825"/>
            </a:xfrm>
            <a:custGeom>
              <a:avLst/>
              <a:gdLst/>
              <a:ahLst/>
              <a:cxnLst/>
              <a:rect l="l" t="t" r="r" b="b"/>
              <a:pathLst>
                <a:path w="6138" h="3033" extrusionOk="0">
                  <a:moveTo>
                    <a:pt x="2515" y="1"/>
                  </a:moveTo>
                  <a:lnTo>
                    <a:pt x="1" y="3032"/>
                  </a:lnTo>
                  <a:lnTo>
                    <a:pt x="3587" y="3032"/>
                  </a:lnTo>
                  <a:lnTo>
                    <a:pt x="6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9;p21">
              <a:extLst>
                <a:ext uri="{FF2B5EF4-FFF2-40B4-BE49-F238E27FC236}">
                  <a16:creationId xmlns:a16="http://schemas.microsoft.com/office/drawing/2014/main" id="{872A54A4-F0BA-C4C5-BDF3-4062ADACA233}"/>
                </a:ext>
              </a:extLst>
            </p:cNvPr>
            <p:cNvSpPr/>
            <p:nvPr/>
          </p:nvSpPr>
          <p:spPr>
            <a:xfrm>
              <a:off x="4571575" y="1472925"/>
              <a:ext cx="153450" cy="75825"/>
            </a:xfrm>
            <a:custGeom>
              <a:avLst/>
              <a:gdLst/>
              <a:ahLst/>
              <a:cxnLst/>
              <a:rect l="l" t="t" r="r" b="b"/>
              <a:pathLst>
                <a:path w="6138" h="3033" extrusionOk="0">
                  <a:moveTo>
                    <a:pt x="2515" y="1"/>
                  </a:moveTo>
                  <a:lnTo>
                    <a:pt x="1" y="3032"/>
                  </a:lnTo>
                  <a:lnTo>
                    <a:pt x="3587" y="3032"/>
                  </a:lnTo>
                  <a:lnTo>
                    <a:pt x="6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0;p21">
              <a:extLst>
                <a:ext uri="{FF2B5EF4-FFF2-40B4-BE49-F238E27FC236}">
                  <a16:creationId xmlns:a16="http://schemas.microsoft.com/office/drawing/2014/main" id="{864ADE65-700D-1309-DFCC-DC1B895A5124}"/>
                </a:ext>
              </a:extLst>
            </p:cNvPr>
            <p:cNvSpPr/>
            <p:nvPr/>
          </p:nvSpPr>
          <p:spPr>
            <a:xfrm>
              <a:off x="4751825" y="1472925"/>
              <a:ext cx="153450" cy="75825"/>
            </a:xfrm>
            <a:custGeom>
              <a:avLst/>
              <a:gdLst/>
              <a:ahLst/>
              <a:cxnLst/>
              <a:rect l="l" t="t" r="r" b="b"/>
              <a:pathLst>
                <a:path w="6138" h="3033" extrusionOk="0">
                  <a:moveTo>
                    <a:pt x="2514" y="1"/>
                  </a:moveTo>
                  <a:lnTo>
                    <a:pt x="0" y="3032"/>
                  </a:lnTo>
                  <a:lnTo>
                    <a:pt x="3586" y="3032"/>
                  </a:lnTo>
                  <a:lnTo>
                    <a:pt x="61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1;p21">
              <a:extLst>
                <a:ext uri="{FF2B5EF4-FFF2-40B4-BE49-F238E27FC236}">
                  <a16:creationId xmlns:a16="http://schemas.microsoft.com/office/drawing/2014/main" id="{1F930A5F-43C2-9B0A-058C-2CBAFF484B8C}"/>
                </a:ext>
              </a:extLst>
            </p:cNvPr>
            <p:cNvSpPr/>
            <p:nvPr/>
          </p:nvSpPr>
          <p:spPr>
            <a:xfrm>
              <a:off x="4300775" y="1472925"/>
              <a:ext cx="63800" cy="75825"/>
            </a:xfrm>
            <a:custGeom>
              <a:avLst/>
              <a:gdLst/>
              <a:ahLst/>
              <a:cxnLst/>
              <a:rect l="l" t="t" r="r" b="b"/>
              <a:pathLst>
                <a:path w="2552" h="3033" extrusionOk="0">
                  <a:moveTo>
                    <a:pt x="0" y="1"/>
                  </a:moveTo>
                  <a:lnTo>
                    <a:pt x="0" y="3032"/>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2;p21">
              <a:extLst>
                <a:ext uri="{FF2B5EF4-FFF2-40B4-BE49-F238E27FC236}">
                  <a16:creationId xmlns:a16="http://schemas.microsoft.com/office/drawing/2014/main" id="{A202E01B-4ABD-A035-06FC-76D480BE99FD}"/>
                </a:ext>
              </a:extLst>
            </p:cNvPr>
            <p:cNvSpPr/>
            <p:nvPr/>
          </p:nvSpPr>
          <p:spPr>
            <a:xfrm>
              <a:off x="4933900" y="1472925"/>
              <a:ext cx="63800" cy="75825"/>
            </a:xfrm>
            <a:custGeom>
              <a:avLst/>
              <a:gdLst/>
              <a:ahLst/>
              <a:cxnLst/>
              <a:rect l="l" t="t" r="r" b="b"/>
              <a:pathLst>
                <a:path w="2552" h="3033" extrusionOk="0">
                  <a:moveTo>
                    <a:pt x="2551" y="1"/>
                  </a:moveTo>
                  <a:lnTo>
                    <a:pt x="0" y="3032"/>
                  </a:lnTo>
                  <a:lnTo>
                    <a:pt x="2551" y="3032"/>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3;p21">
              <a:extLst>
                <a:ext uri="{FF2B5EF4-FFF2-40B4-BE49-F238E27FC236}">
                  <a16:creationId xmlns:a16="http://schemas.microsoft.com/office/drawing/2014/main" id="{D44685FD-0BC4-51C5-4F30-65E173DE651D}"/>
                </a:ext>
              </a:extLst>
            </p:cNvPr>
            <p:cNvSpPr/>
            <p:nvPr/>
          </p:nvSpPr>
          <p:spPr>
            <a:xfrm>
              <a:off x="4226825" y="1157750"/>
              <a:ext cx="811550" cy="273625"/>
            </a:xfrm>
            <a:custGeom>
              <a:avLst/>
              <a:gdLst/>
              <a:ahLst/>
              <a:cxnLst/>
              <a:rect l="l" t="t" r="r" b="b"/>
              <a:pathLst>
                <a:path w="32462" h="10945" extrusionOk="0">
                  <a:moveTo>
                    <a:pt x="31574" y="1"/>
                  </a:moveTo>
                  <a:lnTo>
                    <a:pt x="1" y="4400"/>
                  </a:lnTo>
                  <a:lnTo>
                    <a:pt x="925" y="10944"/>
                  </a:lnTo>
                  <a:lnTo>
                    <a:pt x="32461" y="6582"/>
                  </a:lnTo>
                  <a:lnTo>
                    <a:pt x="315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4;p21">
              <a:extLst>
                <a:ext uri="{FF2B5EF4-FFF2-40B4-BE49-F238E27FC236}">
                  <a16:creationId xmlns:a16="http://schemas.microsoft.com/office/drawing/2014/main" id="{706C65AB-10D1-D42B-C7DD-F8B31CBF2326}"/>
                </a:ext>
              </a:extLst>
            </p:cNvPr>
            <p:cNvSpPr/>
            <p:nvPr/>
          </p:nvSpPr>
          <p:spPr>
            <a:xfrm>
              <a:off x="4730550" y="1228000"/>
              <a:ext cx="161775" cy="77675"/>
            </a:xfrm>
            <a:custGeom>
              <a:avLst/>
              <a:gdLst/>
              <a:ahLst/>
              <a:cxnLst/>
              <a:rect l="l" t="t" r="r" b="b"/>
              <a:pathLst>
                <a:path w="6471" h="3107" extrusionOk="0">
                  <a:moveTo>
                    <a:pt x="3550" y="1"/>
                  </a:moveTo>
                  <a:lnTo>
                    <a:pt x="1" y="518"/>
                  </a:lnTo>
                  <a:lnTo>
                    <a:pt x="2922" y="3106"/>
                  </a:lnTo>
                  <a:lnTo>
                    <a:pt x="6471" y="2589"/>
                  </a:lnTo>
                  <a:lnTo>
                    <a:pt x="3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5;p21">
              <a:extLst>
                <a:ext uri="{FF2B5EF4-FFF2-40B4-BE49-F238E27FC236}">
                  <a16:creationId xmlns:a16="http://schemas.microsoft.com/office/drawing/2014/main" id="{757E113F-3C27-77E4-A613-90BA1F16BD2C}"/>
                </a:ext>
              </a:extLst>
            </p:cNvPr>
            <p:cNvSpPr/>
            <p:nvPr/>
          </p:nvSpPr>
          <p:spPr>
            <a:xfrm>
              <a:off x="4551250" y="1252950"/>
              <a:ext cx="163625" cy="76750"/>
            </a:xfrm>
            <a:custGeom>
              <a:avLst/>
              <a:gdLst/>
              <a:ahLst/>
              <a:cxnLst/>
              <a:rect l="l" t="t" r="r" b="b"/>
              <a:pathLst>
                <a:path w="6545" h="3070" extrusionOk="0">
                  <a:moveTo>
                    <a:pt x="3587" y="1"/>
                  </a:moveTo>
                  <a:lnTo>
                    <a:pt x="1" y="481"/>
                  </a:lnTo>
                  <a:lnTo>
                    <a:pt x="2921" y="3069"/>
                  </a:lnTo>
                  <a:lnTo>
                    <a:pt x="6544" y="2626"/>
                  </a:lnTo>
                  <a:lnTo>
                    <a:pt x="35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p21">
              <a:extLst>
                <a:ext uri="{FF2B5EF4-FFF2-40B4-BE49-F238E27FC236}">
                  <a16:creationId xmlns:a16="http://schemas.microsoft.com/office/drawing/2014/main" id="{21454409-4CB5-FB01-65D4-5F625AD48909}"/>
                </a:ext>
              </a:extLst>
            </p:cNvPr>
            <p:cNvSpPr/>
            <p:nvPr/>
          </p:nvSpPr>
          <p:spPr>
            <a:xfrm>
              <a:off x="4371950" y="1277925"/>
              <a:ext cx="163625" cy="77650"/>
            </a:xfrm>
            <a:custGeom>
              <a:avLst/>
              <a:gdLst/>
              <a:ahLst/>
              <a:cxnLst/>
              <a:rect l="l" t="t" r="r" b="b"/>
              <a:pathLst>
                <a:path w="6545" h="3106" extrusionOk="0">
                  <a:moveTo>
                    <a:pt x="3623" y="0"/>
                  </a:moveTo>
                  <a:lnTo>
                    <a:pt x="0" y="481"/>
                  </a:lnTo>
                  <a:lnTo>
                    <a:pt x="2995" y="3106"/>
                  </a:lnTo>
                  <a:lnTo>
                    <a:pt x="6544" y="2588"/>
                  </a:lnTo>
                  <a:lnTo>
                    <a:pt x="3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7;p21">
              <a:extLst>
                <a:ext uri="{FF2B5EF4-FFF2-40B4-BE49-F238E27FC236}">
                  <a16:creationId xmlns:a16="http://schemas.microsoft.com/office/drawing/2014/main" id="{038B8746-B677-5801-9AE6-3B8C6CFBE124}"/>
                </a:ext>
              </a:extLst>
            </p:cNvPr>
            <p:cNvSpPr/>
            <p:nvPr/>
          </p:nvSpPr>
          <p:spPr>
            <a:xfrm>
              <a:off x="4908950" y="1207675"/>
              <a:ext cx="72100" cy="73950"/>
            </a:xfrm>
            <a:custGeom>
              <a:avLst/>
              <a:gdLst/>
              <a:ahLst/>
              <a:cxnLst/>
              <a:rect l="l" t="t" r="r" b="b"/>
              <a:pathLst>
                <a:path w="2884" h="2958" extrusionOk="0">
                  <a:moveTo>
                    <a:pt x="2514" y="0"/>
                  </a:moveTo>
                  <a:lnTo>
                    <a:pt x="0" y="333"/>
                  </a:lnTo>
                  <a:lnTo>
                    <a:pt x="2884" y="2958"/>
                  </a:lnTo>
                  <a:lnTo>
                    <a:pt x="2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8;p21">
              <a:extLst>
                <a:ext uri="{FF2B5EF4-FFF2-40B4-BE49-F238E27FC236}">
                  <a16:creationId xmlns:a16="http://schemas.microsoft.com/office/drawing/2014/main" id="{874DF14C-8F78-9D09-26EC-39CB55FFD0D5}"/>
                </a:ext>
              </a:extLst>
            </p:cNvPr>
            <p:cNvSpPr/>
            <p:nvPr/>
          </p:nvSpPr>
          <p:spPr>
            <a:xfrm>
              <a:off x="4281375" y="1301950"/>
              <a:ext cx="73025" cy="73950"/>
            </a:xfrm>
            <a:custGeom>
              <a:avLst/>
              <a:gdLst/>
              <a:ahLst/>
              <a:cxnLst/>
              <a:rect l="l" t="t" r="r" b="b"/>
              <a:pathLst>
                <a:path w="2921" h="2958" extrusionOk="0">
                  <a:moveTo>
                    <a:pt x="0" y="0"/>
                  </a:moveTo>
                  <a:lnTo>
                    <a:pt x="407" y="2958"/>
                  </a:lnTo>
                  <a:lnTo>
                    <a:pt x="2921" y="266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9;p21">
              <a:extLst>
                <a:ext uri="{FF2B5EF4-FFF2-40B4-BE49-F238E27FC236}">
                  <a16:creationId xmlns:a16="http://schemas.microsoft.com/office/drawing/2014/main" id="{C72425EF-1AB3-CD36-473E-83DE2F1E4D48}"/>
                </a:ext>
              </a:extLst>
            </p:cNvPr>
            <p:cNvSpPr/>
            <p:nvPr/>
          </p:nvSpPr>
          <p:spPr>
            <a:xfrm>
              <a:off x="4190775" y="1371275"/>
              <a:ext cx="118350" cy="118325"/>
            </a:xfrm>
            <a:custGeom>
              <a:avLst/>
              <a:gdLst/>
              <a:ahLst/>
              <a:cxnLst/>
              <a:rect l="l" t="t" r="r" b="b"/>
              <a:pathLst>
                <a:path w="4734" h="4733" extrusionOk="0">
                  <a:moveTo>
                    <a:pt x="2367" y="0"/>
                  </a:moveTo>
                  <a:cubicBezTo>
                    <a:pt x="1073" y="0"/>
                    <a:pt x="1" y="1072"/>
                    <a:pt x="1" y="2366"/>
                  </a:cubicBezTo>
                  <a:cubicBezTo>
                    <a:pt x="1" y="3660"/>
                    <a:pt x="1073" y="4732"/>
                    <a:pt x="2367" y="4732"/>
                  </a:cubicBezTo>
                  <a:cubicBezTo>
                    <a:pt x="3661" y="4732"/>
                    <a:pt x="4733" y="3660"/>
                    <a:pt x="4733" y="2366"/>
                  </a:cubicBezTo>
                  <a:cubicBezTo>
                    <a:pt x="4733" y="1072"/>
                    <a:pt x="3698" y="0"/>
                    <a:pt x="23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0;p21">
              <a:extLst>
                <a:ext uri="{FF2B5EF4-FFF2-40B4-BE49-F238E27FC236}">
                  <a16:creationId xmlns:a16="http://schemas.microsoft.com/office/drawing/2014/main" id="{2D4D363B-BC73-3194-6A29-39209D27DF96}"/>
                </a:ext>
              </a:extLst>
            </p:cNvPr>
            <p:cNvSpPr/>
            <p:nvPr/>
          </p:nvSpPr>
          <p:spPr>
            <a:xfrm>
              <a:off x="4249950" y="1595850"/>
              <a:ext cx="795800" cy="440925"/>
            </a:xfrm>
            <a:custGeom>
              <a:avLst/>
              <a:gdLst/>
              <a:ahLst/>
              <a:cxnLst/>
              <a:rect l="l" t="t" r="r" b="b"/>
              <a:pathLst>
                <a:path w="31832" h="17637" extrusionOk="0">
                  <a:moveTo>
                    <a:pt x="0" y="1"/>
                  </a:moveTo>
                  <a:lnTo>
                    <a:pt x="0" y="17636"/>
                  </a:lnTo>
                  <a:lnTo>
                    <a:pt x="31832" y="17636"/>
                  </a:lnTo>
                  <a:lnTo>
                    <a:pt x="318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p21">
              <a:extLst>
                <a:ext uri="{FF2B5EF4-FFF2-40B4-BE49-F238E27FC236}">
                  <a16:creationId xmlns:a16="http://schemas.microsoft.com/office/drawing/2014/main" id="{B9EFA719-246F-7521-07A3-B092BAAC8FC9}"/>
                </a:ext>
              </a:extLst>
            </p:cNvPr>
            <p:cNvSpPr/>
            <p:nvPr/>
          </p:nvSpPr>
          <p:spPr>
            <a:xfrm>
              <a:off x="4325725" y="1662400"/>
              <a:ext cx="626675" cy="307825"/>
            </a:xfrm>
            <a:custGeom>
              <a:avLst/>
              <a:gdLst/>
              <a:ahLst/>
              <a:cxnLst/>
              <a:rect l="l" t="t" r="r" b="b"/>
              <a:pathLst>
                <a:path w="25067" h="12313" extrusionOk="0">
                  <a:moveTo>
                    <a:pt x="7875" y="555"/>
                  </a:moveTo>
                  <a:lnTo>
                    <a:pt x="7875" y="4326"/>
                  </a:lnTo>
                  <a:lnTo>
                    <a:pt x="518" y="4326"/>
                  </a:lnTo>
                  <a:lnTo>
                    <a:pt x="518" y="555"/>
                  </a:lnTo>
                  <a:close/>
                  <a:moveTo>
                    <a:pt x="16674" y="555"/>
                  </a:moveTo>
                  <a:lnTo>
                    <a:pt x="16674" y="4326"/>
                  </a:lnTo>
                  <a:lnTo>
                    <a:pt x="8430" y="4326"/>
                  </a:lnTo>
                  <a:lnTo>
                    <a:pt x="8430" y="555"/>
                  </a:lnTo>
                  <a:close/>
                  <a:moveTo>
                    <a:pt x="24512" y="555"/>
                  </a:moveTo>
                  <a:lnTo>
                    <a:pt x="24512" y="4326"/>
                  </a:lnTo>
                  <a:lnTo>
                    <a:pt x="17155" y="4326"/>
                  </a:lnTo>
                  <a:lnTo>
                    <a:pt x="17155" y="555"/>
                  </a:lnTo>
                  <a:close/>
                  <a:moveTo>
                    <a:pt x="24512" y="4844"/>
                  </a:moveTo>
                  <a:lnTo>
                    <a:pt x="24512" y="8060"/>
                  </a:lnTo>
                  <a:lnTo>
                    <a:pt x="518" y="8060"/>
                  </a:lnTo>
                  <a:lnTo>
                    <a:pt x="518" y="4844"/>
                  </a:lnTo>
                  <a:close/>
                  <a:moveTo>
                    <a:pt x="24512" y="8541"/>
                  </a:moveTo>
                  <a:lnTo>
                    <a:pt x="24512" y="11758"/>
                  </a:lnTo>
                  <a:lnTo>
                    <a:pt x="518" y="11758"/>
                  </a:lnTo>
                  <a:lnTo>
                    <a:pt x="518" y="8541"/>
                  </a:lnTo>
                  <a:close/>
                  <a:moveTo>
                    <a:pt x="296" y="1"/>
                  </a:moveTo>
                  <a:cubicBezTo>
                    <a:pt x="149" y="1"/>
                    <a:pt x="1" y="112"/>
                    <a:pt x="1" y="297"/>
                  </a:cubicBezTo>
                  <a:lnTo>
                    <a:pt x="1" y="12016"/>
                  </a:lnTo>
                  <a:cubicBezTo>
                    <a:pt x="1" y="12164"/>
                    <a:pt x="112" y="12312"/>
                    <a:pt x="296" y="12312"/>
                  </a:cubicBezTo>
                  <a:lnTo>
                    <a:pt x="24808" y="12312"/>
                  </a:lnTo>
                  <a:cubicBezTo>
                    <a:pt x="24919" y="12312"/>
                    <a:pt x="25067" y="12201"/>
                    <a:pt x="25067" y="12016"/>
                  </a:cubicBezTo>
                  <a:lnTo>
                    <a:pt x="25067" y="297"/>
                  </a:lnTo>
                  <a:cubicBezTo>
                    <a:pt x="25030" y="149"/>
                    <a:pt x="24919" y="1"/>
                    <a:pt x="2480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2;p21">
              <a:extLst>
                <a:ext uri="{FF2B5EF4-FFF2-40B4-BE49-F238E27FC236}">
                  <a16:creationId xmlns:a16="http://schemas.microsoft.com/office/drawing/2014/main" id="{CAF4F0C7-2D3D-4F2E-9A8E-57B79B501FAB}"/>
                </a:ext>
              </a:extLst>
            </p:cNvPr>
            <p:cNvSpPr/>
            <p:nvPr/>
          </p:nvSpPr>
          <p:spPr>
            <a:xfrm>
              <a:off x="4285975" y="1625450"/>
              <a:ext cx="204300" cy="380800"/>
            </a:xfrm>
            <a:custGeom>
              <a:avLst/>
              <a:gdLst/>
              <a:ahLst/>
              <a:cxnLst/>
              <a:rect l="l" t="t" r="r" b="b"/>
              <a:pathLst>
                <a:path w="8172" h="15232" extrusionOk="0">
                  <a:moveTo>
                    <a:pt x="5029" y="15232"/>
                  </a:moveTo>
                  <a:lnTo>
                    <a:pt x="1" y="15232"/>
                  </a:lnTo>
                  <a:lnTo>
                    <a:pt x="1" y="0"/>
                  </a:lnTo>
                  <a:lnTo>
                    <a:pt x="817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3;p21">
              <a:extLst>
                <a:ext uri="{FF2B5EF4-FFF2-40B4-BE49-F238E27FC236}">
                  <a16:creationId xmlns:a16="http://schemas.microsoft.com/office/drawing/2014/main" id="{E5A6681A-BB17-B600-6459-46F332FDF800}"/>
                </a:ext>
              </a:extLst>
            </p:cNvPr>
            <p:cNvSpPr/>
            <p:nvPr/>
          </p:nvSpPr>
          <p:spPr>
            <a:xfrm>
              <a:off x="3911650" y="1893475"/>
              <a:ext cx="122950" cy="226475"/>
            </a:xfrm>
            <a:custGeom>
              <a:avLst/>
              <a:gdLst/>
              <a:ahLst/>
              <a:cxnLst/>
              <a:rect l="l" t="t" r="r" b="b"/>
              <a:pathLst>
                <a:path w="4918" h="9059" extrusionOk="0">
                  <a:moveTo>
                    <a:pt x="1" y="1"/>
                  </a:moveTo>
                  <a:lnTo>
                    <a:pt x="1" y="9058"/>
                  </a:lnTo>
                  <a:lnTo>
                    <a:pt x="4918" y="9058"/>
                  </a:lnTo>
                  <a:lnTo>
                    <a:pt x="4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4;p21">
              <a:extLst>
                <a:ext uri="{FF2B5EF4-FFF2-40B4-BE49-F238E27FC236}">
                  <a16:creationId xmlns:a16="http://schemas.microsoft.com/office/drawing/2014/main" id="{B85FE71D-88B6-896C-62DF-8DC519CB988C}"/>
                </a:ext>
              </a:extLst>
            </p:cNvPr>
            <p:cNvSpPr/>
            <p:nvPr/>
          </p:nvSpPr>
          <p:spPr>
            <a:xfrm>
              <a:off x="3790575" y="1874075"/>
              <a:ext cx="222775" cy="266200"/>
            </a:xfrm>
            <a:custGeom>
              <a:avLst/>
              <a:gdLst/>
              <a:ahLst/>
              <a:cxnLst/>
              <a:rect l="l" t="t" r="r" b="b"/>
              <a:pathLst>
                <a:path w="8911" h="10648" extrusionOk="0">
                  <a:moveTo>
                    <a:pt x="1" y="0"/>
                  </a:moveTo>
                  <a:lnTo>
                    <a:pt x="1" y="10648"/>
                  </a:lnTo>
                  <a:lnTo>
                    <a:pt x="8911" y="10648"/>
                  </a:lnTo>
                  <a:lnTo>
                    <a:pt x="89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5;p21">
              <a:extLst>
                <a:ext uri="{FF2B5EF4-FFF2-40B4-BE49-F238E27FC236}">
                  <a16:creationId xmlns:a16="http://schemas.microsoft.com/office/drawing/2014/main" id="{C11B43FD-2C63-0808-3FF1-FA306DC7AF87}"/>
                </a:ext>
              </a:extLst>
            </p:cNvPr>
            <p:cNvSpPr/>
            <p:nvPr/>
          </p:nvSpPr>
          <p:spPr>
            <a:xfrm>
              <a:off x="4036425" y="1905500"/>
              <a:ext cx="695075" cy="242175"/>
            </a:xfrm>
            <a:custGeom>
              <a:avLst/>
              <a:gdLst/>
              <a:ahLst/>
              <a:cxnLst/>
              <a:rect l="l" t="t" r="r" b="b"/>
              <a:pathLst>
                <a:path w="27803" h="9687" extrusionOk="0">
                  <a:moveTo>
                    <a:pt x="27766" y="5989"/>
                  </a:moveTo>
                  <a:cubicBezTo>
                    <a:pt x="26213" y="6729"/>
                    <a:pt x="25215" y="7025"/>
                    <a:pt x="23736" y="7542"/>
                  </a:cubicBezTo>
                  <a:cubicBezTo>
                    <a:pt x="22553" y="7949"/>
                    <a:pt x="21259" y="8097"/>
                    <a:pt x="20113" y="8540"/>
                  </a:cubicBezTo>
                  <a:cubicBezTo>
                    <a:pt x="18856" y="9095"/>
                    <a:pt x="18264" y="9132"/>
                    <a:pt x="16896" y="9428"/>
                  </a:cubicBezTo>
                  <a:cubicBezTo>
                    <a:pt x="15676" y="9650"/>
                    <a:pt x="14235" y="9686"/>
                    <a:pt x="12608" y="9576"/>
                  </a:cubicBezTo>
                  <a:cubicBezTo>
                    <a:pt x="11351" y="9465"/>
                    <a:pt x="9096" y="9502"/>
                    <a:pt x="7802" y="9428"/>
                  </a:cubicBezTo>
                  <a:cubicBezTo>
                    <a:pt x="6619" y="9317"/>
                    <a:pt x="6064" y="9243"/>
                    <a:pt x="4881" y="8725"/>
                  </a:cubicBezTo>
                  <a:cubicBezTo>
                    <a:pt x="3550" y="8134"/>
                    <a:pt x="2256" y="7468"/>
                    <a:pt x="814" y="7468"/>
                  </a:cubicBezTo>
                  <a:lnTo>
                    <a:pt x="1" y="7468"/>
                  </a:lnTo>
                  <a:lnTo>
                    <a:pt x="1" y="703"/>
                  </a:lnTo>
                  <a:cubicBezTo>
                    <a:pt x="777" y="518"/>
                    <a:pt x="1701" y="444"/>
                    <a:pt x="2367" y="333"/>
                  </a:cubicBezTo>
                  <a:cubicBezTo>
                    <a:pt x="3291" y="37"/>
                    <a:pt x="4326" y="0"/>
                    <a:pt x="5325" y="0"/>
                  </a:cubicBezTo>
                  <a:cubicBezTo>
                    <a:pt x="7432" y="0"/>
                    <a:pt x="9428" y="407"/>
                    <a:pt x="11536" y="333"/>
                  </a:cubicBezTo>
                  <a:cubicBezTo>
                    <a:pt x="12349" y="259"/>
                    <a:pt x="13273" y="148"/>
                    <a:pt x="14087" y="259"/>
                  </a:cubicBezTo>
                  <a:cubicBezTo>
                    <a:pt x="14937" y="2403"/>
                    <a:pt x="12534" y="3365"/>
                    <a:pt x="11092" y="3365"/>
                  </a:cubicBezTo>
                  <a:lnTo>
                    <a:pt x="9872" y="3365"/>
                  </a:lnTo>
                  <a:cubicBezTo>
                    <a:pt x="10501" y="3882"/>
                    <a:pt x="11055" y="4437"/>
                    <a:pt x="11831" y="4695"/>
                  </a:cubicBezTo>
                  <a:cubicBezTo>
                    <a:pt x="12978" y="5139"/>
                    <a:pt x="12941" y="5250"/>
                    <a:pt x="15233" y="5324"/>
                  </a:cubicBezTo>
                  <a:cubicBezTo>
                    <a:pt x="18227" y="5361"/>
                    <a:pt x="18116" y="5546"/>
                    <a:pt x="20335" y="5250"/>
                  </a:cubicBezTo>
                  <a:cubicBezTo>
                    <a:pt x="21851" y="5139"/>
                    <a:pt x="22442" y="4880"/>
                    <a:pt x="24069" y="4585"/>
                  </a:cubicBezTo>
                  <a:lnTo>
                    <a:pt x="24069" y="4585"/>
                  </a:lnTo>
                  <a:cubicBezTo>
                    <a:pt x="26102" y="4030"/>
                    <a:pt x="27248" y="4585"/>
                    <a:pt x="27729" y="5435"/>
                  </a:cubicBezTo>
                  <a:cubicBezTo>
                    <a:pt x="27729" y="5583"/>
                    <a:pt x="27803" y="5768"/>
                    <a:pt x="27766" y="59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6;p21">
              <a:extLst>
                <a:ext uri="{FF2B5EF4-FFF2-40B4-BE49-F238E27FC236}">
                  <a16:creationId xmlns:a16="http://schemas.microsoft.com/office/drawing/2014/main" id="{C811FC38-65CF-7C0D-1AF1-8F1F238EAB77}"/>
                </a:ext>
              </a:extLst>
            </p:cNvPr>
            <p:cNvSpPr/>
            <p:nvPr/>
          </p:nvSpPr>
          <p:spPr>
            <a:xfrm>
              <a:off x="4192625" y="1988675"/>
              <a:ext cx="136825" cy="34200"/>
            </a:xfrm>
            <a:custGeom>
              <a:avLst/>
              <a:gdLst/>
              <a:ahLst/>
              <a:cxnLst/>
              <a:rect l="l" t="t" r="r" b="b"/>
              <a:pathLst>
                <a:path w="5473" h="1368" extrusionOk="0">
                  <a:moveTo>
                    <a:pt x="3698" y="1"/>
                  </a:moveTo>
                  <a:cubicBezTo>
                    <a:pt x="2441" y="333"/>
                    <a:pt x="1184" y="333"/>
                    <a:pt x="1" y="370"/>
                  </a:cubicBezTo>
                  <a:cubicBezTo>
                    <a:pt x="408" y="518"/>
                    <a:pt x="814" y="703"/>
                    <a:pt x="1221" y="777"/>
                  </a:cubicBezTo>
                  <a:cubicBezTo>
                    <a:pt x="2422" y="1085"/>
                    <a:pt x="3547" y="1367"/>
                    <a:pt x="4744" y="1367"/>
                  </a:cubicBezTo>
                  <a:cubicBezTo>
                    <a:pt x="4984" y="1367"/>
                    <a:pt x="5226" y="1356"/>
                    <a:pt x="5473" y="1331"/>
                  </a:cubicBezTo>
                  <a:cubicBezTo>
                    <a:pt x="4733" y="1073"/>
                    <a:pt x="4179" y="555"/>
                    <a:pt x="3698"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7;p21">
              <a:extLst>
                <a:ext uri="{FF2B5EF4-FFF2-40B4-BE49-F238E27FC236}">
                  <a16:creationId xmlns:a16="http://schemas.microsoft.com/office/drawing/2014/main" id="{9B3F3B74-E9F2-BC08-2B66-BCF003393296}"/>
                </a:ext>
              </a:extLst>
            </p:cNvPr>
            <p:cNvSpPr/>
            <p:nvPr/>
          </p:nvSpPr>
          <p:spPr>
            <a:xfrm>
              <a:off x="3963425" y="1166075"/>
              <a:ext cx="123875" cy="226475"/>
            </a:xfrm>
            <a:custGeom>
              <a:avLst/>
              <a:gdLst/>
              <a:ahLst/>
              <a:cxnLst/>
              <a:rect l="l" t="t" r="r" b="b"/>
              <a:pathLst>
                <a:path w="4955" h="9059" extrusionOk="0">
                  <a:moveTo>
                    <a:pt x="0" y="1"/>
                  </a:moveTo>
                  <a:lnTo>
                    <a:pt x="0" y="9058"/>
                  </a:lnTo>
                  <a:lnTo>
                    <a:pt x="4954" y="9058"/>
                  </a:lnTo>
                  <a:lnTo>
                    <a:pt x="4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8;p21">
              <a:extLst>
                <a:ext uri="{FF2B5EF4-FFF2-40B4-BE49-F238E27FC236}">
                  <a16:creationId xmlns:a16="http://schemas.microsoft.com/office/drawing/2014/main" id="{FE7E657A-7470-D05F-6E6E-FCA2D1486C9F}"/>
                </a:ext>
              </a:extLst>
            </p:cNvPr>
            <p:cNvSpPr/>
            <p:nvPr/>
          </p:nvSpPr>
          <p:spPr>
            <a:xfrm>
              <a:off x="3790575" y="1145750"/>
              <a:ext cx="273600" cy="266200"/>
            </a:xfrm>
            <a:custGeom>
              <a:avLst/>
              <a:gdLst/>
              <a:ahLst/>
              <a:cxnLst/>
              <a:rect l="l" t="t" r="r" b="b"/>
              <a:pathLst>
                <a:path w="10944" h="10648" extrusionOk="0">
                  <a:moveTo>
                    <a:pt x="1" y="0"/>
                  </a:moveTo>
                  <a:lnTo>
                    <a:pt x="1" y="10648"/>
                  </a:lnTo>
                  <a:lnTo>
                    <a:pt x="10944" y="10648"/>
                  </a:lnTo>
                  <a:lnTo>
                    <a:pt x="10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9;p21">
              <a:extLst>
                <a:ext uri="{FF2B5EF4-FFF2-40B4-BE49-F238E27FC236}">
                  <a16:creationId xmlns:a16="http://schemas.microsoft.com/office/drawing/2014/main" id="{6FE3A64E-B500-AF8B-30E8-D1C8B21B1021}"/>
                </a:ext>
              </a:extLst>
            </p:cNvPr>
            <p:cNvSpPr/>
            <p:nvPr/>
          </p:nvSpPr>
          <p:spPr>
            <a:xfrm>
              <a:off x="4087275" y="1080125"/>
              <a:ext cx="576750" cy="291175"/>
            </a:xfrm>
            <a:custGeom>
              <a:avLst/>
              <a:gdLst/>
              <a:ahLst/>
              <a:cxnLst/>
              <a:rect l="l" t="t" r="r" b="b"/>
              <a:pathLst>
                <a:path w="23070" h="11647" extrusionOk="0">
                  <a:moveTo>
                    <a:pt x="0" y="4141"/>
                  </a:moveTo>
                  <a:lnTo>
                    <a:pt x="0" y="11646"/>
                  </a:lnTo>
                  <a:lnTo>
                    <a:pt x="8688" y="10981"/>
                  </a:lnTo>
                  <a:lnTo>
                    <a:pt x="10389" y="10833"/>
                  </a:lnTo>
                  <a:lnTo>
                    <a:pt x="11350" y="10722"/>
                  </a:lnTo>
                  <a:lnTo>
                    <a:pt x="11683" y="10685"/>
                  </a:lnTo>
                  <a:lnTo>
                    <a:pt x="11683" y="10685"/>
                  </a:lnTo>
                  <a:lnTo>
                    <a:pt x="11979" y="10685"/>
                  </a:lnTo>
                  <a:lnTo>
                    <a:pt x="13199" y="10648"/>
                  </a:lnTo>
                  <a:lnTo>
                    <a:pt x="16230" y="10500"/>
                  </a:lnTo>
                  <a:lnTo>
                    <a:pt x="18301" y="10426"/>
                  </a:lnTo>
                  <a:cubicBezTo>
                    <a:pt x="19040" y="10352"/>
                    <a:pt x="18818" y="10352"/>
                    <a:pt x="19595" y="10352"/>
                  </a:cubicBezTo>
                  <a:cubicBezTo>
                    <a:pt x="20519" y="10352"/>
                    <a:pt x="21813" y="10241"/>
                    <a:pt x="22441" y="9428"/>
                  </a:cubicBezTo>
                  <a:cubicBezTo>
                    <a:pt x="23070" y="8799"/>
                    <a:pt x="22996" y="7875"/>
                    <a:pt x="22220" y="7284"/>
                  </a:cubicBezTo>
                  <a:lnTo>
                    <a:pt x="22183" y="7210"/>
                  </a:lnTo>
                  <a:cubicBezTo>
                    <a:pt x="21702" y="6914"/>
                    <a:pt x="20593" y="6840"/>
                    <a:pt x="19669" y="6840"/>
                  </a:cubicBezTo>
                  <a:cubicBezTo>
                    <a:pt x="19262" y="6840"/>
                    <a:pt x="19003" y="6840"/>
                    <a:pt x="18633" y="6914"/>
                  </a:cubicBezTo>
                  <a:lnTo>
                    <a:pt x="18153" y="6914"/>
                  </a:lnTo>
                  <a:lnTo>
                    <a:pt x="12940" y="6803"/>
                  </a:lnTo>
                  <a:lnTo>
                    <a:pt x="12385" y="6803"/>
                  </a:lnTo>
                  <a:lnTo>
                    <a:pt x="12755" y="6470"/>
                  </a:lnTo>
                  <a:lnTo>
                    <a:pt x="13495" y="5472"/>
                  </a:lnTo>
                  <a:lnTo>
                    <a:pt x="13495" y="5472"/>
                  </a:lnTo>
                  <a:lnTo>
                    <a:pt x="14678" y="6359"/>
                  </a:lnTo>
                  <a:lnTo>
                    <a:pt x="21850" y="5361"/>
                  </a:lnTo>
                  <a:lnTo>
                    <a:pt x="17894" y="703"/>
                  </a:lnTo>
                  <a:lnTo>
                    <a:pt x="17561" y="370"/>
                  </a:lnTo>
                  <a:cubicBezTo>
                    <a:pt x="17450" y="296"/>
                    <a:pt x="17376" y="259"/>
                    <a:pt x="17266" y="185"/>
                  </a:cubicBezTo>
                  <a:cubicBezTo>
                    <a:pt x="17266" y="185"/>
                    <a:pt x="17229" y="185"/>
                    <a:pt x="17229" y="148"/>
                  </a:cubicBezTo>
                  <a:cubicBezTo>
                    <a:pt x="17192" y="148"/>
                    <a:pt x="17192" y="148"/>
                    <a:pt x="17155" y="111"/>
                  </a:cubicBezTo>
                  <a:lnTo>
                    <a:pt x="17155" y="111"/>
                  </a:lnTo>
                  <a:cubicBezTo>
                    <a:pt x="17081" y="111"/>
                    <a:pt x="17044" y="74"/>
                    <a:pt x="17007" y="74"/>
                  </a:cubicBezTo>
                  <a:cubicBezTo>
                    <a:pt x="16933" y="74"/>
                    <a:pt x="16896" y="0"/>
                    <a:pt x="16859" y="0"/>
                  </a:cubicBezTo>
                  <a:lnTo>
                    <a:pt x="16711" y="0"/>
                  </a:lnTo>
                  <a:lnTo>
                    <a:pt x="16637" y="0"/>
                  </a:lnTo>
                  <a:lnTo>
                    <a:pt x="16341" y="0"/>
                  </a:lnTo>
                  <a:lnTo>
                    <a:pt x="10796" y="148"/>
                  </a:lnTo>
                  <a:cubicBezTo>
                    <a:pt x="10426" y="148"/>
                    <a:pt x="7986" y="814"/>
                    <a:pt x="7320" y="11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0;p21">
              <a:extLst>
                <a:ext uri="{FF2B5EF4-FFF2-40B4-BE49-F238E27FC236}">
                  <a16:creationId xmlns:a16="http://schemas.microsoft.com/office/drawing/2014/main" id="{209B7514-0BAB-84F0-B43F-FF1F5837584D}"/>
                </a:ext>
              </a:extLst>
            </p:cNvPr>
            <p:cNvSpPr/>
            <p:nvPr/>
          </p:nvSpPr>
          <p:spPr>
            <a:xfrm>
              <a:off x="4424625" y="1172550"/>
              <a:ext cx="110950" cy="62875"/>
            </a:xfrm>
            <a:custGeom>
              <a:avLst/>
              <a:gdLst/>
              <a:ahLst/>
              <a:cxnLst/>
              <a:rect l="l" t="t" r="r" b="b"/>
              <a:pathLst>
                <a:path w="4438" h="2515" extrusionOk="0">
                  <a:moveTo>
                    <a:pt x="1110" y="0"/>
                  </a:moveTo>
                  <a:lnTo>
                    <a:pt x="1" y="1627"/>
                  </a:lnTo>
                  <a:lnTo>
                    <a:pt x="1184" y="2514"/>
                  </a:lnTo>
                  <a:lnTo>
                    <a:pt x="4437" y="2108"/>
                  </a:lnTo>
                  <a:lnTo>
                    <a:pt x="2478"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1;p21">
              <a:extLst>
                <a:ext uri="{FF2B5EF4-FFF2-40B4-BE49-F238E27FC236}">
                  <a16:creationId xmlns:a16="http://schemas.microsoft.com/office/drawing/2014/main" id="{E2B261FA-F30B-0A8B-F3F9-33DFD0A8607F}"/>
                </a:ext>
              </a:extLst>
            </p:cNvPr>
            <p:cNvSpPr/>
            <p:nvPr/>
          </p:nvSpPr>
          <p:spPr>
            <a:xfrm>
              <a:off x="4285050" y="1932300"/>
              <a:ext cx="173800" cy="98000"/>
            </a:xfrm>
            <a:custGeom>
              <a:avLst/>
              <a:gdLst/>
              <a:ahLst/>
              <a:cxnLst/>
              <a:rect l="l" t="t" r="r" b="b"/>
              <a:pathLst>
                <a:path w="6952" h="3920" extrusionOk="0">
                  <a:moveTo>
                    <a:pt x="3143" y="3217"/>
                  </a:moveTo>
                  <a:lnTo>
                    <a:pt x="1923" y="3217"/>
                  </a:lnTo>
                  <a:lnTo>
                    <a:pt x="2774" y="3919"/>
                  </a:lnTo>
                  <a:cubicBezTo>
                    <a:pt x="2515" y="3808"/>
                    <a:pt x="2256" y="3734"/>
                    <a:pt x="1886" y="3586"/>
                  </a:cubicBezTo>
                  <a:cubicBezTo>
                    <a:pt x="1849" y="3586"/>
                    <a:pt x="1849" y="3586"/>
                    <a:pt x="1776" y="3550"/>
                  </a:cubicBezTo>
                  <a:lnTo>
                    <a:pt x="1776" y="3550"/>
                  </a:lnTo>
                  <a:cubicBezTo>
                    <a:pt x="1702" y="3513"/>
                    <a:pt x="1591" y="3439"/>
                    <a:pt x="1554" y="3439"/>
                  </a:cubicBezTo>
                  <a:cubicBezTo>
                    <a:pt x="962" y="3180"/>
                    <a:pt x="482" y="2699"/>
                    <a:pt x="1" y="2256"/>
                  </a:cubicBezTo>
                  <a:lnTo>
                    <a:pt x="1184" y="2256"/>
                  </a:lnTo>
                  <a:cubicBezTo>
                    <a:pt x="2404" y="2256"/>
                    <a:pt x="4253" y="1553"/>
                    <a:pt x="4327" y="74"/>
                  </a:cubicBezTo>
                  <a:cubicBezTo>
                    <a:pt x="4918" y="37"/>
                    <a:pt x="5547" y="0"/>
                    <a:pt x="6138" y="74"/>
                  </a:cubicBezTo>
                  <a:cubicBezTo>
                    <a:pt x="6951" y="2256"/>
                    <a:pt x="4548" y="3217"/>
                    <a:pt x="3143" y="3217"/>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78A75308-27B0-89A2-F9FD-25480DCEC14D}"/>
              </a:ext>
            </a:extLst>
          </p:cNvPr>
          <p:cNvSpPr txBox="1"/>
          <p:nvPr/>
        </p:nvSpPr>
        <p:spPr>
          <a:xfrm>
            <a:off x="247708" y="1519556"/>
            <a:ext cx="4928726" cy="116236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1600" dirty="0">
                <a:latin typeface="Fira Sans Extra Condensed Medium" panose="020B0604020202020204" charset="0"/>
              </a:rPr>
              <a:t>Admin register -&gt; Database</a:t>
            </a:r>
          </a:p>
          <a:p>
            <a:pPr marL="285750" indent="-285750">
              <a:lnSpc>
                <a:spcPct val="150000"/>
              </a:lnSpc>
              <a:buFont typeface="Wingdings" panose="05000000000000000000" pitchFamily="2" charset="2"/>
              <a:buChar char="§"/>
            </a:pPr>
            <a:r>
              <a:rPr lang="en-US" sz="1600" dirty="0">
                <a:latin typeface="Fira Sans Extra Condensed Medium" panose="020B0604020202020204" charset="0"/>
              </a:rPr>
              <a:t>After registering -&gt; Admin can Login in Login page.</a:t>
            </a:r>
          </a:p>
          <a:p>
            <a:pPr marL="285750" indent="-285750">
              <a:lnSpc>
                <a:spcPct val="150000"/>
              </a:lnSpc>
              <a:buFont typeface="Wingdings" panose="05000000000000000000" pitchFamily="2" charset="2"/>
              <a:buChar char="§"/>
            </a:pPr>
            <a:r>
              <a:rPr lang="en-US" sz="1600" dirty="0">
                <a:latin typeface="Fira Sans Extra Condensed Medium" panose="020B0604020202020204" charset="0"/>
              </a:rPr>
              <a:t>Submit -&gt; Admin dashboard.</a:t>
            </a:r>
          </a:p>
        </p:txBody>
      </p:sp>
    </p:spTree>
    <p:extLst>
      <p:ext uri="{BB962C8B-B14F-4D97-AF65-F5344CB8AC3E}">
        <p14:creationId xmlns:p14="http://schemas.microsoft.com/office/powerpoint/2010/main" val="2198545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513600" y="144482"/>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Admin Register and Login</a:t>
            </a:r>
            <a:endParaRPr dirty="0"/>
          </a:p>
        </p:txBody>
      </p:sp>
      <p:pic>
        <p:nvPicPr>
          <p:cNvPr id="32" name="Picture 31">
            <a:extLst>
              <a:ext uri="{FF2B5EF4-FFF2-40B4-BE49-F238E27FC236}">
                <a16:creationId xmlns:a16="http://schemas.microsoft.com/office/drawing/2014/main" id="{7AAC17F7-598A-128E-5F9B-E1AFF21F91BD}"/>
              </a:ext>
            </a:extLst>
          </p:cNvPr>
          <p:cNvPicPr>
            <a:picLocks noChangeAspect="1"/>
          </p:cNvPicPr>
          <p:nvPr/>
        </p:nvPicPr>
        <p:blipFill rotWithShape="1">
          <a:blip r:embed="rId3"/>
          <a:srcRect r="2871"/>
          <a:stretch/>
        </p:blipFill>
        <p:spPr>
          <a:xfrm>
            <a:off x="1020234" y="781185"/>
            <a:ext cx="7103532" cy="4113819"/>
          </a:xfrm>
          <a:prstGeom prst="rect">
            <a:avLst/>
          </a:prstGeom>
        </p:spPr>
      </p:pic>
    </p:spTree>
    <p:extLst>
      <p:ext uri="{BB962C8B-B14F-4D97-AF65-F5344CB8AC3E}">
        <p14:creationId xmlns:p14="http://schemas.microsoft.com/office/powerpoint/2010/main" val="3451000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513600" y="372016"/>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Admin Dashboard</a:t>
            </a:r>
            <a:endParaRPr dirty="0"/>
          </a:p>
        </p:txBody>
      </p:sp>
      <p:grpSp>
        <p:nvGrpSpPr>
          <p:cNvPr id="40" name="Google Shape;700;p19">
            <a:extLst>
              <a:ext uri="{FF2B5EF4-FFF2-40B4-BE49-F238E27FC236}">
                <a16:creationId xmlns:a16="http://schemas.microsoft.com/office/drawing/2014/main" id="{D68A3B63-196A-6300-6960-85E248A029FB}"/>
              </a:ext>
            </a:extLst>
          </p:cNvPr>
          <p:cNvGrpSpPr/>
          <p:nvPr/>
        </p:nvGrpSpPr>
        <p:grpSpPr>
          <a:xfrm>
            <a:off x="690213" y="4326645"/>
            <a:ext cx="7645970" cy="769193"/>
            <a:chOff x="513447" y="2193951"/>
            <a:chExt cx="8117200" cy="1375704"/>
          </a:xfrm>
        </p:grpSpPr>
        <p:grpSp>
          <p:nvGrpSpPr>
            <p:cNvPr id="41" name="Google Shape;701;p19">
              <a:extLst>
                <a:ext uri="{FF2B5EF4-FFF2-40B4-BE49-F238E27FC236}">
                  <a16:creationId xmlns:a16="http://schemas.microsoft.com/office/drawing/2014/main" id="{40E46AE0-AAFE-6AA5-BC55-FC6AF3AD22BE}"/>
                </a:ext>
              </a:extLst>
            </p:cNvPr>
            <p:cNvGrpSpPr/>
            <p:nvPr/>
          </p:nvGrpSpPr>
          <p:grpSpPr>
            <a:xfrm>
              <a:off x="513447" y="2193951"/>
              <a:ext cx="8117200" cy="1375704"/>
              <a:chOff x="513447" y="2574951"/>
              <a:chExt cx="8117200" cy="1375704"/>
            </a:xfrm>
          </p:grpSpPr>
          <p:grpSp>
            <p:nvGrpSpPr>
              <p:cNvPr id="51" name="Google Shape;702;p19">
                <a:extLst>
                  <a:ext uri="{FF2B5EF4-FFF2-40B4-BE49-F238E27FC236}">
                    <a16:creationId xmlns:a16="http://schemas.microsoft.com/office/drawing/2014/main" id="{9F9CE686-A37E-1F63-ED8F-B30379ABA19B}"/>
                  </a:ext>
                </a:extLst>
              </p:cNvPr>
              <p:cNvGrpSpPr/>
              <p:nvPr/>
            </p:nvGrpSpPr>
            <p:grpSpPr>
              <a:xfrm>
                <a:off x="4572009" y="2574951"/>
                <a:ext cx="4058637" cy="297954"/>
                <a:chOff x="513531" y="2581429"/>
                <a:chExt cx="8120523" cy="596146"/>
              </a:xfrm>
            </p:grpSpPr>
            <p:sp>
              <p:nvSpPr>
                <p:cNvPr id="1730" name="Google Shape;703;p19">
                  <a:extLst>
                    <a:ext uri="{FF2B5EF4-FFF2-40B4-BE49-F238E27FC236}">
                      <a16:creationId xmlns:a16="http://schemas.microsoft.com/office/drawing/2014/main" id="{DFC8459C-012B-311E-39BC-03AF02302FC0}"/>
                    </a:ext>
                  </a:extLst>
                </p:cNvPr>
                <p:cNvSpPr/>
                <p:nvPr/>
              </p:nvSpPr>
              <p:spPr>
                <a:xfrm rot="5400000">
                  <a:off x="2304679"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704;p19">
                  <a:extLst>
                    <a:ext uri="{FF2B5EF4-FFF2-40B4-BE49-F238E27FC236}">
                      <a16:creationId xmlns:a16="http://schemas.microsoft.com/office/drawing/2014/main" id="{4DED2546-BA98-40DF-D491-EF1940B464DC}"/>
                    </a:ext>
                  </a:extLst>
                </p:cNvPr>
                <p:cNvSpPr/>
                <p:nvPr/>
              </p:nvSpPr>
              <p:spPr>
                <a:xfrm rot="5400000">
                  <a:off x="6363154"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705;p19">
                  <a:extLst>
                    <a:ext uri="{FF2B5EF4-FFF2-40B4-BE49-F238E27FC236}">
                      <a16:creationId xmlns:a16="http://schemas.microsoft.com/office/drawing/2014/main" id="{AFB209B9-A3EC-3FE1-526A-715A542A45A2}"/>
                    </a:ext>
                  </a:extLst>
                </p:cNvPr>
                <p:cNvSpPr/>
                <p:nvPr/>
              </p:nvSpPr>
              <p:spPr>
                <a:xfrm>
                  <a:off x="516275" y="2581429"/>
                  <a:ext cx="8116800" cy="123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706;p19">
                <a:extLst>
                  <a:ext uri="{FF2B5EF4-FFF2-40B4-BE49-F238E27FC236}">
                    <a16:creationId xmlns:a16="http://schemas.microsoft.com/office/drawing/2014/main" id="{46793F9F-9FAE-0FE0-BDD4-8855D84487B3}"/>
                  </a:ext>
                </a:extLst>
              </p:cNvPr>
              <p:cNvGrpSpPr/>
              <p:nvPr/>
            </p:nvGrpSpPr>
            <p:grpSpPr>
              <a:xfrm>
                <a:off x="4571922" y="3652701"/>
                <a:ext cx="4058637" cy="297954"/>
                <a:chOff x="513531" y="2581429"/>
                <a:chExt cx="8120523" cy="596146"/>
              </a:xfrm>
            </p:grpSpPr>
            <p:sp>
              <p:nvSpPr>
                <p:cNvPr id="63" name="Google Shape;707;p19">
                  <a:extLst>
                    <a:ext uri="{FF2B5EF4-FFF2-40B4-BE49-F238E27FC236}">
                      <a16:creationId xmlns:a16="http://schemas.microsoft.com/office/drawing/2014/main" id="{9B52024B-DEFC-4615-A9E0-638AB10C282E}"/>
                    </a:ext>
                  </a:extLst>
                </p:cNvPr>
                <p:cNvSpPr/>
                <p:nvPr/>
              </p:nvSpPr>
              <p:spPr>
                <a:xfrm rot="5400000">
                  <a:off x="2304679"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708;p19">
                  <a:extLst>
                    <a:ext uri="{FF2B5EF4-FFF2-40B4-BE49-F238E27FC236}">
                      <a16:creationId xmlns:a16="http://schemas.microsoft.com/office/drawing/2014/main" id="{31CB628E-9514-A83C-B8BD-58CA63F8A347}"/>
                    </a:ext>
                  </a:extLst>
                </p:cNvPr>
                <p:cNvSpPr/>
                <p:nvPr/>
              </p:nvSpPr>
              <p:spPr>
                <a:xfrm rot="5400000">
                  <a:off x="6363154"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709;p19">
                  <a:extLst>
                    <a:ext uri="{FF2B5EF4-FFF2-40B4-BE49-F238E27FC236}">
                      <a16:creationId xmlns:a16="http://schemas.microsoft.com/office/drawing/2014/main" id="{92F40256-E77B-8482-1001-556353DF8B06}"/>
                    </a:ext>
                  </a:extLst>
                </p:cNvPr>
                <p:cNvSpPr/>
                <p:nvPr/>
              </p:nvSpPr>
              <p:spPr>
                <a:xfrm>
                  <a:off x="516275" y="2581429"/>
                  <a:ext cx="8116800" cy="123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710;p19">
                <a:extLst>
                  <a:ext uri="{FF2B5EF4-FFF2-40B4-BE49-F238E27FC236}">
                    <a16:creationId xmlns:a16="http://schemas.microsoft.com/office/drawing/2014/main" id="{333232BD-0C3A-3513-DDD0-3E3FBD26CD47}"/>
                  </a:ext>
                </a:extLst>
              </p:cNvPr>
              <p:cNvGrpSpPr/>
              <p:nvPr/>
            </p:nvGrpSpPr>
            <p:grpSpPr>
              <a:xfrm>
                <a:off x="513447" y="2574951"/>
                <a:ext cx="8117103" cy="1375704"/>
                <a:chOff x="513447" y="2574951"/>
                <a:chExt cx="8117103" cy="1375704"/>
              </a:xfrm>
            </p:grpSpPr>
            <p:grpSp>
              <p:nvGrpSpPr>
                <p:cNvPr id="54" name="Google Shape;711;p19">
                  <a:extLst>
                    <a:ext uri="{FF2B5EF4-FFF2-40B4-BE49-F238E27FC236}">
                      <a16:creationId xmlns:a16="http://schemas.microsoft.com/office/drawing/2014/main" id="{A80ECB08-9112-B9CF-9820-7A758D5AC219}"/>
                    </a:ext>
                  </a:extLst>
                </p:cNvPr>
                <p:cNvGrpSpPr/>
                <p:nvPr/>
              </p:nvGrpSpPr>
              <p:grpSpPr>
                <a:xfrm>
                  <a:off x="513534" y="2574951"/>
                  <a:ext cx="4058637" cy="297954"/>
                  <a:chOff x="513531" y="2581429"/>
                  <a:chExt cx="8120523" cy="596146"/>
                </a:xfrm>
              </p:grpSpPr>
              <p:sp>
                <p:nvSpPr>
                  <p:cNvPr id="60" name="Google Shape;712;p19">
                    <a:extLst>
                      <a:ext uri="{FF2B5EF4-FFF2-40B4-BE49-F238E27FC236}">
                        <a16:creationId xmlns:a16="http://schemas.microsoft.com/office/drawing/2014/main" id="{77492F7E-852A-DDB4-207A-5AE042A008F6}"/>
                      </a:ext>
                    </a:extLst>
                  </p:cNvPr>
                  <p:cNvSpPr/>
                  <p:nvPr/>
                </p:nvSpPr>
                <p:spPr>
                  <a:xfrm rot="5400000">
                    <a:off x="2304679"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3;p19">
                    <a:extLst>
                      <a:ext uri="{FF2B5EF4-FFF2-40B4-BE49-F238E27FC236}">
                        <a16:creationId xmlns:a16="http://schemas.microsoft.com/office/drawing/2014/main" id="{CD054C69-DA0A-E7FF-A77B-7C3173DC2F4C}"/>
                      </a:ext>
                    </a:extLst>
                  </p:cNvPr>
                  <p:cNvSpPr/>
                  <p:nvPr/>
                </p:nvSpPr>
                <p:spPr>
                  <a:xfrm rot="5400000">
                    <a:off x="6363154"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4;p19">
                    <a:extLst>
                      <a:ext uri="{FF2B5EF4-FFF2-40B4-BE49-F238E27FC236}">
                        <a16:creationId xmlns:a16="http://schemas.microsoft.com/office/drawing/2014/main" id="{92B08E6D-B5D1-A751-65B2-866FC564B3D8}"/>
                      </a:ext>
                    </a:extLst>
                  </p:cNvPr>
                  <p:cNvSpPr/>
                  <p:nvPr/>
                </p:nvSpPr>
                <p:spPr>
                  <a:xfrm>
                    <a:off x="516275" y="2581429"/>
                    <a:ext cx="8116800" cy="123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715;p19">
                  <a:extLst>
                    <a:ext uri="{FF2B5EF4-FFF2-40B4-BE49-F238E27FC236}">
                      <a16:creationId xmlns:a16="http://schemas.microsoft.com/office/drawing/2014/main" id="{DC70C8F3-C587-3C49-0D40-88483DF0FA8C}"/>
                    </a:ext>
                  </a:extLst>
                </p:cNvPr>
                <p:cNvGrpSpPr/>
                <p:nvPr/>
              </p:nvGrpSpPr>
              <p:grpSpPr>
                <a:xfrm>
                  <a:off x="513447" y="3652701"/>
                  <a:ext cx="4058637" cy="297954"/>
                  <a:chOff x="513531" y="2581429"/>
                  <a:chExt cx="8120523" cy="596146"/>
                </a:xfrm>
              </p:grpSpPr>
              <p:sp>
                <p:nvSpPr>
                  <p:cNvPr id="57" name="Google Shape;716;p19">
                    <a:extLst>
                      <a:ext uri="{FF2B5EF4-FFF2-40B4-BE49-F238E27FC236}">
                        <a16:creationId xmlns:a16="http://schemas.microsoft.com/office/drawing/2014/main" id="{009275AF-FFE3-BBFC-EE8A-4C8A4B2E3331}"/>
                      </a:ext>
                    </a:extLst>
                  </p:cNvPr>
                  <p:cNvSpPr/>
                  <p:nvPr/>
                </p:nvSpPr>
                <p:spPr>
                  <a:xfrm rot="5400000">
                    <a:off x="2304679"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7;p19">
                    <a:extLst>
                      <a:ext uri="{FF2B5EF4-FFF2-40B4-BE49-F238E27FC236}">
                        <a16:creationId xmlns:a16="http://schemas.microsoft.com/office/drawing/2014/main" id="{40B8DAB6-880E-448B-4C66-AFA419C46185}"/>
                      </a:ext>
                    </a:extLst>
                  </p:cNvPr>
                  <p:cNvSpPr/>
                  <p:nvPr/>
                </p:nvSpPr>
                <p:spPr>
                  <a:xfrm rot="5400000">
                    <a:off x="6363154"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8;p19">
                    <a:extLst>
                      <a:ext uri="{FF2B5EF4-FFF2-40B4-BE49-F238E27FC236}">
                        <a16:creationId xmlns:a16="http://schemas.microsoft.com/office/drawing/2014/main" id="{E70AFF1E-A5D3-E2F8-AF4D-E7A755471CB4}"/>
                      </a:ext>
                    </a:extLst>
                  </p:cNvPr>
                  <p:cNvSpPr/>
                  <p:nvPr/>
                </p:nvSpPr>
                <p:spPr>
                  <a:xfrm>
                    <a:off x="516275" y="2581429"/>
                    <a:ext cx="8116800" cy="123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719;p19">
                  <a:extLst>
                    <a:ext uri="{FF2B5EF4-FFF2-40B4-BE49-F238E27FC236}">
                      <a16:creationId xmlns:a16="http://schemas.microsoft.com/office/drawing/2014/main" id="{E57AF81C-64B9-07E1-C351-9A5C2D8DCA05}"/>
                    </a:ext>
                  </a:extLst>
                </p:cNvPr>
                <p:cNvSpPr/>
                <p:nvPr/>
              </p:nvSpPr>
              <p:spPr>
                <a:xfrm>
                  <a:off x="513750" y="2858925"/>
                  <a:ext cx="8116800" cy="83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720;p19">
              <a:extLst>
                <a:ext uri="{FF2B5EF4-FFF2-40B4-BE49-F238E27FC236}">
                  <a16:creationId xmlns:a16="http://schemas.microsoft.com/office/drawing/2014/main" id="{1940290D-F228-5922-614F-05A3DF262241}"/>
                </a:ext>
              </a:extLst>
            </p:cNvPr>
            <p:cNvSpPr/>
            <p:nvPr/>
          </p:nvSpPr>
          <p:spPr>
            <a:xfrm>
              <a:off x="1531373"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21;p19">
              <a:extLst>
                <a:ext uri="{FF2B5EF4-FFF2-40B4-BE49-F238E27FC236}">
                  <a16:creationId xmlns:a16="http://schemas.microsoft.com/office/drawing/2014/main" id="{7320EDAD-944C-9DE1-53DD-FBF359F66064}"/>
                </a:ext>
              </a:extLst>
            </p:cNvPr>
            <p:cNvSpPr/>
            <p:nvPr/>
          </p:nvSpPr>
          <p:spPr>
            <a:xfrm>
              <a:off x="637657"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22;p19">
              <a:extLst>
                <a:ext uri="{FF2B5EF4-FFF2-40B4-BE49-F238E27FC236}">
                  <a16:creationId xmlns:a16="http://schemas.microsoft.com/office/drawing/2014/main" id="{2CC938A0-9706-5068-0D70-C77811738F2B}"/>
                </a:ext>
              </a:extLst>
            </p:cNvPr>
            <p:cNvSpPr/>
            <p:nvPr/>
          </p:nvSpPr>
          <p:spPr>
            <a:xfrm>
              <a:off x="3318804"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23;p19">
              <a:extLst>
                <a:ext uri="{FF2B5EF4-FFF2-40B4-BE49-F238E27FC236}">
                  <a16:creationId xmlns:a16="http://schemas.microsoft.com/office/drawing/2014/main" id="{9FCEBEDD-CBF9-797D-6B0D-FFCF7471E522}"/>
                </a:ext>
              </a:extLst>
            </p:cNvPr>
            <p:cNvSpPr/>
            <p:nvPr/>
          </p:nvSpPr>
          <p:spPr>
            <a:xfrm>
              <a:off x="2425088"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4;p19">
              <a:extLst>
                <a:ext uri="{FF2B5EF4-FFF2-40B4-BE49-F238E27FC236}">
                  <a16:creationId xmlns:a16="http://schemas.microsoft.com/office/drawing/2014/main" id="{DE03F1D6-6872-8BE1-F685-ACFD416C5BF3}"/>
                </a:ext>
              </a:extLst>
            </p:cNvPr>
            <p:cNvSpPr/>
            <p:nvPr/>
          </p:nvSpPr>
          <p:spPr>
            <a:xfrm>
              <a:off x="4212520"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5;p19">
              <a:extLst>
                <a:ext uri="{FF2B5EF4-FFF2-40B4-BE49-F238E27FC236}">
                  <a16:creationId xmlns:a16="http://schemas.microsoft.com/office/drawing/2014/main" id="{E7AAB5BB-3038-6C0C-E57A-57F65EF8835C}"/>
                </a:ext>
              </a:extLst>
            </p:cNvPr>
            <p:cNvSpPr/>
            <p:nvPr/>
          </p:nvSpPr>
          <p:spPr>
            <a:xfrm>
              <a:off x="5106235"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6;p19">
              <a:extLst>
                <a:ext uri="{FF2B5EF4-FFF2-40B4-BE49-F238E27FC236}">
                  <a16:creationId xmlns:a16="http://schemas.microsoft.com/office/drawing/2014/main" id="{7A20DBB7-A776-F73A-FAB6-BFD158B12A84}"/>
                </a:ext>
              </a:extLst>
            </p:cNvPr>
            <p:cNvSpPr/>
            <p:nvPr/>
          </p:nvSpPr>
          <p:spPr>
            <a:xfrm>
              <a:off x="6893667"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7;p19">
              <a:extLst>
                <a:ext uri="{FF2B5EF4-FFF2-40B4-BE49-F238E27FC236}">
                  <a16:creationId xmlns:a16="http://schemas.microsoft.com/office/drawing/2014/main" id="{EF642979-291F-A8FE-1F77-1BE8D7C06E50}"/>
                </a:ext>
              </a:extLst>
            </p:cNvPr>
            <p:cNvSpPr/>
            <p:nvPr/>
          </p:nvSpPr>
          <p:spPr>
            <a:xfrm>
              <a:off x="5999951"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28;p19">
              <a:extLst>
                <a:ext uri="{FF2B5EF4-FFF2-40B4-BE49-F238E27FC236}">
                  <a16:creationId xmlns:a16="http://schemas.microsoft.com/office/drawing/2014/main" id="{28C1C076-EEA8-7EA6-4C51-2898123A06F6}"/>
                </a:ext>
              </a:extLst>
            </p:cNvPr>
            <p:cNvSpPr/>
            <p:nvPr/>
          </p:nvSpPr>
          <p:spPr>
            <a:xfrm>
              <a:off x="7787382"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762;p19">
            <a:extLst>
              <a:ext uri="{FF2B5EF4-FFF2-40B4-BE49-F238E27FC236}">
                <a16:creationId xmlns:a16="http://schemas.microsoft.com/office/drawing/2014/main" id="{684A0C9C-82FE-B414-A236-6B7ECC017BC8}"/>
              </a:ext>
            </a:extLst>
          </p:cNvPr>
          <p:cNvGrpSpPr/>
          <p:nvPr/>
        </p:nvGrpSpPr>
        <p:grpSpPr>
          <a:xfrm>
            <a:off x="1790905" y="4449353"/>
            <a:ext cx="446562" cy="501912"/>
            <a:chOff x="1528575" y="1393200"/>
            <a:chExt cx="802525" cy="928100"/>
          </a:xfrm>
        </p:grpSpPr>
        <p:sp>
          <p:nvSpPr>
            <p:cNvPr id="1734" name="Google Shape;763;p19">
              <a:extLst>
                <a:ext uri="{FF2B5EF4-FFF2-40B4-BE49-F238E27FC236}">
                  <a16:creationId xmlns:a16="http://schemas.microsoft.com/office/drawing/2014/main" id="{61F8135B-99B1-0CB2-4DE4-86897889AE76}"/>
                </a:ext>
              </a:extLst>
            </p:cNvPr>
            <p:cNvSpPr/>
            <p:nvPr/>
          </p:nvSpPr>
          <p:spPr>
            <a:xfrm>
              <a:off x="1702250" y="1447625"/>
              <a:ext cx="168475" cy="169525"/>
            </a:xfrm>
            <a:custGeom>
              <a:avLst/>
              <a:gdLst/>
              <a:ahLst/>
              <a:cxnLst/>
              <a:rect l="l" t="t" r="r" b="b"/>
              <a:pathLst>
                <a:path w="6739" h="6781" extrusionOk="0">
                  <a:moveTo>
                    <a:pt x="3390" y="0"/>
                  </a:moveTo>
                  <a:cubicBezTo>
                    <a:pt x="1507" y="0"/>
                    <a:pt x="0" y="1549"/>
                    <a:pt x="0" y="3432"/>
                  </a:cubicBezTo>
                  <a:cubicBezTo>
                    <a:pt x="0" y="5232"/>
                    <a:pt x="1507" y="6780"/>
                    <a:pt x="3390" y="6780"/>
                  </a:cubicBezTo>
                  <a:cubicBezTo>
                    <a:pt x="5232" y="6780"/>
                    <a:pt x="6738" y="5315"/>
                    <a:pt x="6738" y="3432"/>
                  </a:cubicBezTo>
                  <a:cubicBezTo>
                    <a:pt x="6738" y="1549"/>
                    <a:pt x="5232" y="0"/>
                    <a:pt x="3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764;p19">
              <a:extLst>
                <a:ext uri="{FF2B5EF4-FFF2-40B4-BE49-F238E27FC236}">
                  <a16:creationId xmlns:a16="http://schemas.microsoft.com/office/drawing/2014/main" id="{A59E53E4-CCCB-0DA5-202C-48991B534545}"/>
                </a:ext>
              </a:extLst>
            </p:cNvPr>
            <p:cNvSpPr/>
            <p:nvPr/>
          </p:nvSpPr>
          <p:spPr>
            <a:xfrm>
              <a:off x="1975325" y="1447625"/>
              <a:ext cx="168475" cy="169525"/>
            </a:xfrm>
            <a:custGeom>
              <a:avLst/>
              <a:gdLst/>
              <a:ahLst/>
              <a:cxnLst/>
              <a:rect l="l" t="t" r="r" b="b"/>
              <a:pathLst>
                <a:path w="6739" h="6781" extrusionOk="0">
                  <a:moveTo>
                    <a:pt x="3391" y="0"/>
                  </a:moveTo>
                  <a:cubicBezTo>
                    <a:pt x="1507" y="0"/>
                    <a:pt x="1" y="1549"/>
                    <a:pt x="1" y="3432"/>
                  </a:cubicBezTo>
                  <a:cubicBezTo>
                    <a:pt x="1" y="5232"/>
                    <a:pt x="1507" y="6780"/>
                    <a:pt x="3391" y="6780"/>
                  </a:cubicBezTo>
                  <a:cubicBezTo>
                    <a:pt x="5232" y="6780"/>
                    <a:pt x="6739" y="5315"/>
                    <a:pt x="6739" y="3432"/>
                  </a:cubicBezTo>
                  <a:cubicBezTo>
                    <a:pt x="6739" y="1549"/>
                    <a:pt x="5232" y="0"/>
                    <a:pt x="33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765;p19">
              <a:extLst>
                <a:ext uri="{FF2B5EF4-FFF2-40B4-BE49-F238E27FC236}">
                  <a16:creationId xmlns:a16="http://schemas.microsoft.com/office/drawing/2014/main" id="{629488E9-FB01-F859-E5A9-C15D2AE32C54}"/>
                </a:ext>
              </a:extLst>
            </p:cNvPr>
            <p:cNvSpPr/>
            <p:nvPr/>
          </p:nvSpPr>
          <p:spPr>
            <a:xfrm>
              <a:off x="1528575" y="1745425"/>
              <a:ext cx="26175" cy="79550"/>
            </a:xfrm>
            <a:custGeom>
              <a:avLst/>
              <a:gdLst/>
              <a:ahLst/>
              <a:cxnLst/>
              <a:rect l="l" t="t" r="r" b="b"/>
              <a:pathLst>
                <a:path w="1047" h="3182" extrusionOk="0">
                  <a:moveTo>
                    <a:pt x="128" y="1"/>
                  </a:moveTo>
                  <a:cubicBezTo>
                    <a:pt x="49" y="1"/>
                    <a:pt x="0" y="55"/>
                    <a:pt x="0" y="183"/>
                  </a:cubicBezTo>
                  <a:lnTo>
                    <a:pt x="0" y="2945"/>
                  </a:lnTo>
                  <a:cubicBezTo>
                    <a:pt x="0" y="3076"/>
                    <a:pt x="51" y="3181"/>
                    <a:pt x="133" y="3181"/>
                  </a:cubicBezTo>
                  <a:cubicBezTo>
                    <a:pt x="156" y="3181"/>
                    <a:pt x="182" y="3173"/>
                    <a:pt x="209" y="3155"/>
                  </a:cubicBezTo>
                  <a:lnTo>
                    <a:pt x="544" y="2945"/>
                  </a:lnTo>
                  <a:cubicBezTo>
                    <a:pt x="670" y="2904"/>
                    <a:pt x="837" y="2862"/>
                    <a:pt x="921" y="2862"/>
                  </a:cubicBezTo>
                  <a:lnTo>
                    <a:pt x="1046" y="2862"/>
                  </a:lnTo>
                  <a:lnTo>
                    <a:pt x="1046" y="393"/>
                  </a:lnTo>
                  <a:lnTo>
                    <a:pt x="963" y="393"/>
                  </a:lnTo>
                  <a:cubicBezTo>
                    <a:pt x="879" y="393"/>
                    <a:pt x="711" y="351"/>
                    <a:pt x="628" y="309"/>
                  </a:cubicBezTo>
                  <a:lnTo>
                    <a:pt x="209" y="16"/>
                  </a:lnTo>
                  <a:cubicBezTo>
                    <a:pt x="180" y="6"/>
                    <a:pt x="152" y="1"/>
                    <a:pt x="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766;p19">
              <a:extLst>
                <a:ext uri="{FF2B5EF4-FFF2-40B4-BE49-F238E27FC236}">
                  <a16:creationId xmlns:a16="http://schemas.microsoft.com/office/drawing/2014/main" id="{D5452A00-C5E3-E873-D364-B3A8FA56EC6D}"/>
                </a:ext>
              </a:extLst>
            </p:cNvPr>
            <p:cNvSpPr/>
            <p:nvPr/>
          </p:nvSpPr>
          <p:spPr>
            <a:xfrm>
              <a:off x="1568325" y="1754175"/>
              <a:ext cx="353675" cy="142325"/>
            </a:xfrm>
            <a:custGeom>
              <a:avLst/>
              <a:gdLst/>
              <a:ahLst/>
              <a:cxnLst/>
              <a:rect l="l" t="t" r="r" b="b"/>
              <a:pathLst>
                <a:path w="14147" h="5693" extrusionOk="0">
                  <a:moveTo>
                    <a:pt x="0" y="1"/>
                  </a:moveTo>
                  <a:lnTo>
                    <a:pt x="0" y="2554"/>
                  </a:lnTo>
                  <a:lnTo>
                    <a:pt x="8245" y="2554"/>
                  </a:lnTo>
                  <a:lnTo>
                    <a:pt x="10672" y="5692"/>
                  </a:lnTo>
                  <a:lnTo>
                    <a:pt x="14146" y="5692"/>
                  </a:lnTo>
                  <a:lnTo>
                    <a:pt x="97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767;p19">
              <a:extLst>
                <a:ext uri="{FF2B5EF4-FFF2-40B4-BE49-F238E27FC236}">
                  <a16:creationId xmlns:a16="http://schemas.microsoft.com/office/drawing/2014/main" id="{2151F997-D5FC-173D-E3C8-0B29BD2C5D3E}"/>
                </a:ext>
              </a:extLst>
            </p:cNvPr>
            <p:cNvSpPr/>
            <p:nvPr/>
          </p:nvSpPr>
          <p:spPr>
            <a:xfrm>
              <a:off x="1592375" y="1665250"/>
              <a:ext cx="660250" cy="656050"/>
            </a:xfrm>
            <a:custGeom>
              <a:avLst/>
              <a:gdLst/>
              <a:ahLst/>
              <a:cxnLst/>
              <a:rect l="l" t="t" r="r" b="b"/>
              <a:pathLst>
                <a:path w="26410" h="26242" extrusionOk="0">
                  <a:moveTo>
                    <a:pt x="4186" y="0"/>
                  </a:moveTo>
                  <a:cubicBezTo>
                    <a:pt x="3433" y="0"/>
                    <a:pt x="2805" y="503"/>
                    <a:pt x="2805" y="1214"/>
                  </a:cubicBezTo>
                  <a:lnTo>
                    <a:pt x="2805" y="11468"/>
                  </a:lnTo>
                  <a:cubicBezTo>
                    <a:pt x="2805" y="12054"/>
                    <a:pt x="3433" y="12639"/>
                    <a:pt x="4186" y="12639"/>
                  </a:cubicBezTo>
                  <a:lnTo>
                    <a:pt x="5944" y="12639"/>
                  </a:lnTo>
                  <a:lnTo>
                    <a:pt x="252" y="23437"/>
                  </a:lnTo>
                  <a:cubicBezTo>
                    <a:pt x="1" y="23939"/>
                    <a:pt x="252" y="24525"/>
                    <a:pt x="838" y="24776"/>
                  </a:cubicBezTo>
                  <a:cubicBezTo>
                    <a:pt x="922" y="24860"/>
                    <a:pt x="1089" y="24860"/>
                    <a:pt x="1215" y="24902"/>
                  </a:cubicBezTo>
                  <a:cubicBezTo>
                    <a:pt x="1248" y="24905"/>
                    <a:pt x="1282" y="24906"/>
                    <a:pt x="1316" y="24906"/>
                  </a:cubicBezTo>
                  <a:cubicBezTo>
                    <a:pt x="1747" y="24906"/>
                    <a:pt x="2192" y="24665"/>
                    <a:pt x="2386" y="24316"/>
                  </a:cubicBezTo>
                  <a:lnTo>
                    <a:pt x="8580" y="12723"/>
                  </a:lnTo>
                  <a:lnTo>
                    <a:pt x="12012" y="12723"/>
                  </a:lnTo>
                  <a:lnTo>
                    <a:pt x="12012" y="25279"/>
                  </a:lnTo>
                  <a:cubicBezTo>
                    <a:pt x="12012" y="25823"/>
                    <a:pt x="12556" y="26241"/>
                    <a:pt x="13226" y="26241"/>
                  </a:cubicBezTo>
                  <a:cubicBezTo>
                    <a:pt x="13854" y="26241"/>
                    <a:pt x="14398" y="25781"/>
                    <a:pt x="14398" y="25279"/>
                  </a:cubicBezTo>
                  <a:lnTo>
                    <a:pt x="14398" y="12723"/>
                  </a:lnTo>
                  <a:lnTo>
                    <a:pt x="17830" y="12723"/>
                  </a:lnTo>
                  <a:lnTo>
                    <a:pt x="24024" y="24316"/>
                  </a:lnTo>
                  <a:cubicBezTo>
                    <a:pt x="24215" y="24699"/>
                    <a:pt x="24618" y="24907"/>
                    <a:pt x="25070" y="24907"/>
                  </a:cubicBezTo>
                  <a:cubicBezTo>
                    <a:pt x="25111" y="24907"/>
                    <a:pt x="25153" y="24905"/>
                    <a:pt x="25195" y="24902"/>
                  </a:cubicBezTo>
                  <a:cubicBezTo>
                    <a:pt x="25321" y="24902"/>
                    <a:pt x="25488" y="24860"/>
                    <a:pt x="25572" y="24776"/>
                  </a:cubicBezTo>
                  <a:cubicBezTo>
                    <a:pt x="26158" y="24567"/>
                    <a:pt x="26409" y="23939"/>
                    <a:pt x="26158" y="23437"/>
                  </a:cubicBezTo>
                  <a:lnTo>
                    <a:pt x="20383" y="12639"/>
                  </a:lnTo>
                  <a:lnTo>
                    <a:pt x="22475" y="12639"/>
                  </a:lnTo>
                  <a:cubicBezTo>
                    <a:pt x="23228" y="12639"/>
                    <a:pt x="23856" y="12137"/>
                    <a:pt x="23856" y="11468"/>
                  </a:cubicBezTo>
                  <a:lnTo>
                    <a:pt x="23856" y="1214"/>
                  </a:lnTo>
                  <a:cubicBezTo>
                    <a:pt x="23856" y="586"/>
                    <a:pt x="23228" y="0"/>
                    <a:pt x="224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768;p19">
              <a:extLst>
                <a:ext uri="{FF2B5EF4-FFF2-40B4-BE49-F238E27FC236}">
                  <a16:creationId xmlns:a16="http://schemas.microsoft.com/office/drawing/2014/main" id="{80251D1B-720D-522D-150F-3E8CB1C187E0}"/>
                </a:ext>
              </a:extLst>
            </p:cNvPr>
            <p:cNvSpPr/>
            <p:nvPr/>
          </p:nvSpPr>
          <p:spPr>
            <a:xfrm>
              <a:off x="2211775" y="1710875"/>
              <a:ext cx="119325" cy="198575"/>
            </a:xfrm>
            <a:custGeom>
              <a:avLst/>
              <a:gdLst/>
              <a:ahLst/>
              <a:cxnLst/>
              <a:rect l="l" t="t" r="r" b="b"/>
              <a:pathLst>
                <a:path w="4773" h="7943" extrusionOk="0">
                  <a:moveTo>
                    <a:pt x="4205" y="1"/>
                  </a:moveTo>
                  <a:cubicBezTo>
                    <a:pt x="4107" y="1"/>
                    <a:pt x="4001" y="19"/>
                    <a:pt x="3893" y="59"/>
                  </a:cubicBezTo>
                  <a:lnTo>
                    <a:pt x="1884" y="686"/>
                  </a:lnTo>
                  <a:cubicBezTo>
                    <a:pt x="1424" y="854"/>
                    <a:pt x="629" y="938"/>
                    <a:pt x="127" y="938"/>
                  </a:cubicBezTo>
                  <a:lnTo>
                    <a:pt x="1" y="938"/>
                  </a:lnTo>
                  <a:lnTo>
                    <a:pt x="1" y="7048"/>
                  </a:lnTo>
                  <a:lnTo>
                    <a:pt x="419" y="7048"/>
                  </a:lnTo>
                  <a:cubicBezTo>
                    <a:pt x="964" y="7048"/>
                    <a:pt x="1717" y="7173"/>
                    <a:pt x="2219" y="7341"/>
                  </a:cubicBezTo>
                  <a:lnTo>
                    <a:pt x="3935" y="7885"/>
                  </a:lnTo>
                  <a:cubicBezTo>
                    <a:pt x="4041" y="7924"/>
                    <a:pt x="4143" y="7942"/>
                    <a:pt x="4237" y="7942"/>
                  </a:cubicBezTo>
                  <a:cubicBezTo>
                    <a:pt x="4549" y="7942"/>
                    <a:pt x="4772" y="7737"/>
                    <a:pt x="4772" y="7383"/>
                  </a:cubicBezTo>
                  <a:lnTo>
                    <a:pt x="4772" y="519"/>
                  </a:lnTo>
                  <a:cubicBezTo>
                    <a:pt x="4772" y="199"/>
                    <a:pt x="4527" y="1"/>
                    <a:pt x="4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769;p19">
              <a:extLst>
                <a:ext uri="{FF2B5EF4-FFF2-40B4-BE49-F238E27FC236}">
                  <a16:creationId xmlns:a16="http://schemas.microsoft.com/office/drawing/2014/main" id="{9C40D935-8A2C-70AE-B9E8-D6D205C8C09B}"/>
                </a:ext>
              </a:extLst>
            </p:cNvPr>
            <p:cNvSpPr/>
            <p:nvPr/>
          </p:nvSpPr>
          <p:spPr>
            <a:xfrm>
              <a:off x="1650975" y="1397400"/>
              <a:ext cx="272050" cy="272050"/>
            </a:xfrm>
            <a:custGeom>
              <a:avLst/>
              <a:gdLst/>
              <a:ahLst/>
              <a:cxnLst/>
              <a:rect l="l" t="t" r="r" b="b"/>
              <a:pathLst>
                <a:path w="10882" h="10882" extrusionOk="0">
                  <a:moveTo>
                    <a:pt x="5441" y="712"/>
                  </a:moveTo>
                  <a:cubicBezTo>
                    <a:pt x="6278" y="712"/>
                    <a:pt x="6948" y="1381"/>
                    <a:pt x="6948" y="2218"/>
                  </a:cubicBezTo>
                  <a:cubicBezTo>
                    <a:pt x="6948" y="3056"/>
                    <a:pt x="6278" y="3767"/>
                    <a:pt x="5441" y="3767"/>
                  </a:cubicBezTo>
                  <a:cubicBezTo>
                    <a:pt x="4604" y="3767"/>
                    <a:pt x="3935" y="3056"/>
                    <a:pt x="3935" y="2218"/>
                  </a:cubicBezTo>
                  <a:cubicBezTo>
                    <a:pt x="3935" y="1381"/>
                    <a:pt x="4604" y="712"/>
                    <a:pt x="5441" y="712"/>
                  </a:cubicBezTo>
                  <a:close/>
                  <a:moveTo>
                    <a:pt x="5985" y="4478"/>
                  </a:moveTo>
                  <a:cubicBezTo>
                    <a:pt x="6069" y="4478"/>
                    <a:pt x="6195" y="4604"/>
                    <a:pt x="6195" y="4688"/>
                  </a:cubicBezTo>
                  <a:cubicBezTo>
                    <a:pt x="6195" y="4855"/>
                    <a:pt x="6069" y="4897"/>
                    <a:pt x="5985" y="4897"/>
                  </a:cubicBezTo>
                  <a:cubicBezTo>
                    <a:pt x="5860" y="4897"/>
                    <a:pt x="5776" y="4813"/>
                    <a:pt x="5776" y="4688"/>
                  </a:cubicBezTo>
                  <a:cubicBezTo>
                    <a:pt x="5776" y="4604"/>
                    <a:pt x="5860" y="4478"/>
                    <a:pt x="5985" y="4478"/>
                  </a:cubicBezTo>
                  <a:close/>
                  <a:moveTo>
                    <a:pt x="4939" y="4520"/>
                  </a:moveTo>
                  <a:cubicBezTo>
                    <a:pt x="5023" y="4520"/>
                    <a:pt x="5148" y="4646"/>
                    <a:pt x="5148" y="4730"/>
                  </a:cubicBezTo>
                  <a:cubicBezTo>
                    <a:pt x="5148" y="4855"/>
                    <a:pt x="5023" y="4939"/>
                    <a:pt x="4939" y="4939"/>
                  </a:cubicBezTo>
                  <a:cubicBezTo>
                    <a:pt x="4814" y="4897"/>
                    <a:pt x="4730" y="4855"/>
                    <a:pt x="4730" y="4730"/>
                  </a:cubicBezTo>
                  <a:cubicBezTo>
                    <a:pt x="4730" y="4646"/>
                    <a:pt x="4814" y="4520"/>
                    <a:pt x="4939" y="4520"/>
                  </a:cubicBezTo>
                  <a:close/>
                  <a:moveTo>
                    <a:pt x="4604" y="5525"/>
                  </a:moveTo>
                  <a:cubicBezTo>
                    <a:pt x="4730" y="5567"/>
                    <a:pt x="4814" y="5650"/>
                    <a:pt x="4814" y="5734"/>
                  </a:cubicBezTo>
                  <a:cubicBezTo>
                    <a:pt x="4814" y="5860"/>
                    <a:pt x="4730" y="5943"/>
                    <a:pt x="4604" y="5943"/>
                  </a:cubicBezTo>
                  <a:cubicBezTo>
                    <a:pt x="4521" y="5943"/>
                    <a:pt x="4395" y="5860"/>
                    <a:pt x="4395" y="5734"/>
                  </a:cubicBezTo>
                  <a:cubicBezTo>
                    <a:pt x="4395" y="5650"/>
                    <a:pt x="4521" y="5525"/>
                    <a:pt x="4604" y="5525"/>
                  </a:cubicBezTo>
                  <a:close/>
                  <a:moveTo>
                    <a:pt x="5441" y="4897"/>
                  </a:moveTo>
                  <a:cubicBezTo>
                    <a:pt x="5692" y="4897"/>
                    <a:pt x="5985" y="5106"/>
                    <a:pt x="5985" y="5441"/>
                  </a:cubicBezTo>
                  <a:cubicBezTo>
                    <a:pt x="5985" y="5692"/>
                    <a:pt x="5692" y="5943"/>
                    <a:pt x="5441" y="5943"/>
                  </a:cubicBezTo>
                  <a:cubicBezTo>
                    <a:pt x="5190" y="5943"/>
                    <a:pt x="4939" y="5734"/>
                    <a:pt x="4939" y="5441"/>
                  </a:cubicBezTo>
                  <a:cubicBezTo>
                    <a:pt x="4939" y="5148"/>
                    <a:pt x="5148" y="4897"/>
                    <a:pt x="5441" y="4897"/>
                  </a:cubicBezTo>
                  <a:close/>
                  <a:moveTo>
                    <a:pt x="2344" y="2972"/>
                  </a:moveTo>
                  <a:cubicBezTo>
                    <a:pt x="3181" y="2972"/>
                    <a:pt x="3851" y="3641"/>
                    <a:pt x="3851" y="4478"/>
                  </a:cubicBezTo>
                  <a:cubicBezTo>
                    <a:pt x="3851" y="5315"/>
                    <a:pt x="3181" y="5985"/>
                    <a:pt x="2344" y="5985"/>
                  </a:cubicBezTo>
                  <a:cubicBezTo>
                    <a:pt x="1507" y="5985"/>
                    <a:pt x="838" y="5315"/>
                    <a:pt x="838" y="4478"/>
                  </a:cubicBezTo>
                  <a:cubicBezTo>
                    <a:pt x="838" y="3641"/>
                    <a:pt x="1507" y="2972"/>
                    <a:pt x="2344" y="2972"/>
                  </a:cubicBezTo>
                  <a:close/>
                  <a:moveTo>
                    <a:pt x="6278" y="5567"/>
                  </a:moveTo>
                  <a:cubicBezTo>
                    <a:pt x="6404" y="5567"/>
                    <a:pt x="6488" y="5692"/>
                    <a:pt x="6488" y="5776"/>
                  </a:cubicBezTo>
                  <a:cubicBezTo>
                    <a:pt x="6488" y="5901"/>
                    <a:pt x="6404" y="5985"/>
                    <a:pt x="6278" y="5985"/>
                  </a:cubicBezTo>
                  <a:cubicBezTo>
                    <a:pt x="6195" y="5985"/>
                    <a:pt x="6069" y="5901"/>
                    <a:pt x="6069" y="5776"/>
                  </a:cubicBezTo>
                  <a:cubicBezTo>
                    <a:pt x="6069" y="5650"/>
                    <a:pt x="6195" y="5567"/>
                    <a:pt x="6278" y="5567"/>
                  </a:cubicBezTo>
                  <a:close/>
                  <a:moveTo>
                    <a:pt x="8538" y="2972"/>
                  </a:moveTo>
                  <a:cubicBezTo>
                    <a:pt x="9375" y="2972"/>
                    <a:pt x="10045" y="3641"/>
                    <a:pt x="10045" y="4478"/>
                  </a:cubicBezTo>
                  <a:cubicBezTo>
                    <a:pt x="10045" y="5315"/>
                    <a:pt x="9375" y="5985"/>
                    <a:pt x="8538" y="5985"/>
                  </a:cubicBezTo>
                  <a:cubicBezTo>
                    <a:pt x="7701" y="5985"/>
                    <a:pt x="7032" y="5315"/>
                    <a:pt x="7032" y="4478"/>
                  </a:cubicBezTo>
                  <a:cubicBezTo>
                    <a:pt x="7032" y="3641"/>
                    <a:pt x="7701" y="2972"/>
                    <a:pt x="8538" y="2972"/>
                  </a:cubicBezTo>
                  <a:close/>
                  <a:moveTo>
                    <a:pt x="5441" y="6027"/>
                  </a:moveTo>
                  <a:cubicBezTo>
                    <a:pt x="5567" y="6027"/>
                    <a:pt x="5651" y="6153"/>
                    <a:pt x="5651" y="6278"/>
                  </a:cubicBezTo>
                  <a:cubicBezTo>
                    <a:pt x="5609" y="6404"/>
                    <a:pt x="5567" y="6487"/>
                    <a:pt x="5441" y="6487"/>
                  </a:cubicBezTo>
                  <a:cubicBezTo>
                    <a:pt x="5358" y="6487"/>
                    <a:pt x="5232" y="6362"/>
                    <a:pt x="5232" y="6278"/>
                  </a:cubicBezTo>
                  <a:cubicBezTo>
                    <a:pt x="5232" y="6153"/>
                    <a:pt x="5358" y="6027"/>
                    <a:pt x="5441" y="6027"/>
                  </a:cubicBezTo>
                  <a:close/>
                  <a:moveTo>
                    <a:pt x="3474" y="6529"/>
                  </a:moveTo>
                  <a:cubicBezTo>
                    <a:pt x="4311" y="6529"/>
                    <a:pt x="4981" y="7199"/>
                    <a:pt x="4981" y="8036"/>
                  </a:cubicBezTo>
                  <a:cubicBezTo>
                    <a:pt x="4981" y="8873"/>
                    <a:pt x="4311" y="9542"/>
                    <a:pt x="3474" y="9542"/>
                  </a:cubicBezTo>
                  <a:cubicBezTo>
                    <a:pt x="2595" y="9542"/>
                    <a:pt x="1926" y="8873"/>
                    <a:pt x="1926" y="8036"/>
                  </a:cubicBezTo>
                  <a:cubicBezTo>
                    <a:pt x="1926" y="7199"/>
                    <a:pt x="2595" y="6529"/>
                    <a:pt x="3474" y="6529"/>
                  </a:cubicBezTo>
                  <a:close/>
                  <a:moveTo>
                    <a:pt x="7450" y="6529"/>
                  </a:moveTo>
                  <a:cubicBezTo>
                    <a:pt x="8287" y="6529"/>
                    <a:pt x="8957" y="7199"/>
                    <a:pt x="8957" y="8036"/>
                  </a:cubicBezTo>
                  <a:cubicBezTo>
                    <a:pt x="8957" y="8873"/>
                    <a:pt x="8287" y="9542"/>
                    <a:pt x="7450" y="9542"/>
                  </a:cubicBezTo>
                  <a:cubicBezTo>
                    <a:pt x="6613" y="9542"/>
                    <a:pt x="5902" y="8873"/>
                    <a:pt x="5902" y="8036"/>
                  </a:cubicBezTo>
                  <a:cubicBezTo>
                    <a:pt x="5902" y="7199"/>
                    <a:pt x="6613" y="6529"/>
                    <a:pt x="7450" y="6529"/>
                  </a:cubicBezTo>
                  <a:close/>
                  <a:moveTo>
                    <a:pt x="5441" y="0"/>
                  </a:moveTo>
                  <a:cubicBezTo>
                    <a:pt x="2428" y="0"/>
                    <a:pt x="1" y="2428"/>
                    <a:pt x="1" y="5441"/>
                  </a:cubicBezTo>
                  <a:cubicBezTo>
                    <a:pt x="1" y="8454"/>
                    <a:pt x="2470" y="10882"/>
                    <a:pt x="5441" y="10882"/>
                  </a:cubicBezTo>
                  <a:cubicBezTo>
                    <a:pt x="8496" y="10882"/>
                    <a:pt x="10882" y="8412"/>
                    <a:pt x="10882" y="5441"/>
                  </a:cubicBezTo>
                  <a:cubicBezTo>
                    <a:pt x="10882" y="2386"/>
                    <a:pt x="8413" y="0"/>
                    <a:pt x="5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770;p19">
              <a:extLst>
                <a:ext uri="{FF2B5EF4-FFF2-40B4-BE49-F238E27FC236}">
                  <a16:creationId xmlns:a16="http://schemas.microsoft.com/office/drawing/2014/main" id="{87BBBCD2-90DA-B429-C724-A9D75061B0F1}"/>
                </a:ext>
              </a:extLst>
            </p:cNvPr>
            <p:cNvSpPr/>
            <p:nvPr/>
          </p:nvSpPr>
          <p:spPr>
            <a:xfrm>
              <a:off x="1923000" y="1393200"/>
              <a:ext cx="273125" cy="273125"/>
            </a:xfrm>
            <a:custGeom>
              <a:avLst/>
              <a:gdLst/>
              <a:ahLst/>
              <a:cxnLst/>
              <a:rect l="l" t="t" r="r" b="b"/>
              <a:pathLst>
                <a:path w="10925" h="10925" extrusionOk="0">
                  <a:moveTo>
                    <a:pt x="5484" y="796"/>
                  </a:moveTo>
                  <a:cubicBezTo>
                    <a:pt x="6321" y="796"/>
                    <a:pt x="7032" y="1466"/>
                    <a:pt x="7032" y="2303"/>
                  </a:cubicBezTo>
                  <a:cubicBezTo>
                    <a:pt x="7032" y="3140"/>
                    <a:pt x="6321" y="3809"/>
                    <a:pt x="5484" y="3809"/>
                  </a:cubicBezTo>
                  <a:cubicBezTo>
                    <a:pt x="4646" y="3809"/>
                    <a:pt x="3977" y="3140"/>
                    <a:pt x="3977" y="2303"/>
                  </a:cubicBezTo>
                  <a:cubicBezTo>
                    <a:pt x="3935" y="1466"/>
                    <a:pt x="4605" y="796"/>
                    <a:pt x="5484" y="796"/>
                  </a:cubicBezTo>
                  <a:close/>
                  <a:moveTo>
                    <a:pt x="4981" y="4563"/>
                  </a:moveTo>
                  <a:cubicBezTo>
                    <a:pt x="5065" y="4563"/>
                    <a:pt x="5191" y="4646"/>
                    <a:pt x="5191" y="4772"/>
                  </a:cubicBezTo>
                  <a:cubicBezTo>
                    <a:pt x="5191" y="4856"/>
                    <a:pt x="5065" y="4981"/>
                    <a:pt x="4981" y="4981"/>
                  </a:cubicBezTo>
                  <a:cubicBezTo>
                    <a:pt x="4814" y="4981"/>
                    <a:pt x="4772" y="4856"/>
                    <a:pt x="4772" y="4772"/>
                  </a:cubicBezTo>
                  <a:cubicBezTo>
                    <a:pt x="4772" y="4646"/>
                    <a:pt x="4856" y="4563"/>
                    <a:pt x="4981" y="4563"/>
                  </a:cubicBezTo>
                  <a:close/>
                  <a:moveTo>
                    <a:pt x="6028" y="4521"/>
                  </a:moveTo>
                  <a:cubicBezTo>
                    <a:pt x="6111" y="4521"/>
                    <a:pt x="6237" y="4646"/>
                    <a:pt x="6237" y="4772"/>
                  </a:cubicBezTo>
                  <a:cubicBezTo>
                    <a:pt x="6195" y="4856"/>
                    <a:pt x="6111" y="4981"/>
                    <a:pt x="6028" y="4981"/>
                  </a:cubicBezTo>
                  <a:cubicBezTo>
                    <a:pt x="5902" y="4981"/>
                    <a:pt x="5818" y="4856"/>
                    <a:pt x="5818" y="4772"/>
                  </a:cubicBezTo>
                  <a:cubicBezTo>
                    <a:pt x="5818" y="4646"/>
                    <a:pt x="5902" y="4521"/>
                    <a:pt x="6028" y="4521"/>
                  </a:cubicBezTo>
                  <a:close/>
                  <a:moveTo>
                    <a:pt x="5484" y="4898"/>
                  </a:moveTo>
                  <a:cubicBezTo>
                    <a:pt x="5776" y="4898"/>
                    <a:pt x="6028" y="5107"/>
                    <a:pt x="6028" y="5442"/>
                  </a:cubicBezTo>
                  <a:cubicBezTo>
                    <a:pt x="5986" y="5735"/>
                    <a:pt x="5776" y="5944"/>
                    <a:pt x="5484" y="5944"/>
                  </a:cubicBezTo>
                  <a:cubicBezTo>
                    <a:pt x="5232" y="5944"/>
                    <a:pt x="4981" y="5735"/>
                    <a:pt x="4981" y="5442"/>
                  </a:cubicBezTo>
                  <a:cubicBezTo>
                    <a:pt x="4981" y="5191"/>
                    <a:pt x="5191" y="4898"/>
                    <a:pt x="5484" y="4898"/>
                  </a:cubicBezTo>
                  <a:close/>
                  <a:moveTo>
                    <a:pt x="4605" y="5609"/>
                  </a:moveTo>
                  <a:cubicBezTo>
                    <a:pt x="4772" y="5609"/>
                    <a:pt x="4814" y="5693"/>
                    <a:pt x="4814" y="5818"/>
                  </a:cubicBezTo>
                  <a:cubicBezTo>
                    <a:pt x="4814" y="5902"/>
                    <a:pt x="4730" y="6028"/>
                    <a:pt x="4605" y="6028"/>
                  </a:cubicBezTo>
                  <a:cubicBezTo>
                    <a:pt x="4479" y="6028"/>
                    <a:pt x="4395" y="5902"/>
                    <a:pt x="4395" y="5818"/>
                  </a:cubicBezTo>
                  <a:cubicBezTo>
                    <a:pt x="4395" y="5693"/>
                    <a:pt x="4479" y="5609"/>
                    <a:pt x="4605" y="5609"/>
                  </a:cubicBezTo>
                  <a:close/>
                  <a:moveTo>
                    <a:pt x="6279" y="5609"/>
                  </a:moveTo>
                  <a:cubicBezTo>
                    <a:pt x="6404" y="5609"/>
                    <a:pt x="6488" y="5693"/>
                    <a:pt x="6488" y="5818"/>
                  </a:cubicBezTo>
                  <a:cubicBezTo>
                    <a:pt x="6488" y="5902"/>
                    <a:pt x="6404" y="6028"/>
                    <a:pt x="6279" y="6028"/>
                  </a:cubicBezTo>
                  <a:cubicBezTo>
                    <a:pt x="6195" y="6028"/>
                    <a:pt x="6069" y="5902"/>
                    <a:pt x="6069" y="5818"/>
                  </a:cubicBezTo>
                  <a:cubicBezTo>
                    <a:pt x="6111" y="5693"/>
                    <a:pt x="6195" y="5609"/>
                    <a:pt x="6279" y="5609"/>
                  </a:cubicBezTo>
                  <a:close/>
                  <a:moveTo>
                    <a:pt x="2428" y="3014"/>
                  </a:moveTo>
                  <a:cubicBezTo>
                    <a:pt x="3265" y="3014"/>
                    <a:pt x="3935" y="3726"/>
                    <a:pt x="3935" y="4563"/>
                  </a:cubicBezTo>
                  <a:cubicBezTo>
                    <a:pt x="3935" y="5400"/>
                    <a:pt x="3265" y="6069"/>
                    <a:pt x="2428" y="6069"/>
                  </a:cubicBezTo>
                  <a:cubicBezTo>
                    <a:pt x="1591" y="6069"/>
                    <a:pt x="880" y="5400"/>
                    <a:pt x="880" y="4563"/>
                  </a:cubicBezTo>
                  <a:cubicBezTo>
                    <a:pt x="880" y="3726"/>
                    <a:pt x="1591" y="3014"/>
                    <a:pt x="2428" y="3014"/>
                  </a:cubicBezTo>
                  <a:close/>
                  <a:moveTo>
                    <a:pt x="8539" y="3014"/>
                  </a:moveTo>
                  <a:cubicBezTo>
                    <a:pt x="9376" y="3014"/>
                    <a:pt x="10045" y="3726"/>
                    <a:pt x="10045" y="4563"/>
                  </a:cubicBezTo>
                  <a:cubicBezTo>
                    <a:pt x="10087" y="5400"/>
                    <a:pt x="9376" y="6069"/>
                    <a:pt x="8539" y="6069"/>
                  </a:cubicBezTo>
                  <a:cubicBezTo>
                    <a:pt x="7702" y="6069"/>
                    <a:pt x="6990" y="5400"/>
                    <a:pt x="6990" y="4563"/>
                  </a:cubicBezTo>
                  <a:cubicBezTo>
                    <a:pt x="6990" y="3726"/>
                    <a:pt x="7702" y="3014"/>
                    <a:pt x="8539" y="3014"/>
                  </a:cubicBezTo>
                  <a:close/>
                  <a:moveTo>
                    <a:pt x="5484" y="6111"/>
                  </a:moveTo>
                  <a:cubicBezTo>
                    <a:pt x="5609" y="6111"/>
                    <a:pt x="5693" y="6195"/>
                    <a:pt x="5693" y="6321"/>
                  </a:cubicBezTo>
                  <a:cubicBezTo>
                    <a:pt x="5651" y="6446"/>
                    <a:pt x="5609" y="6530"/>
                    <a:pt x="5484" y="6530"/>
                  </a:cubicBezTo>
                  <a:cubicBezTo>
                    <a:pt x="5400" y="6530"/>
                    <a:pt x="5274" y="6446"/>
                    <a:pt x="5274" y="6321"/>
                  </a:cubicBezTo>
                  <a:cubicBezTo>
                    <a:pt x="5274" y="6195"/>
                    <a:pt x="5400" y="6111"/>
                    <a:pt x="5484" y="6111"/>
                  </a:cubicBezTo>
                  <a:close/>
                  <a:moveTo>
                    <a:pt x="3517" y="6572"/>
                  </a:moveTo>
                  <a:cubicBezTo>
                    <a:pt x="4354" y="6572"/>
                    <a:pt x="5023" y="7241"/>
                    <a:pt x="5023" y="8120"/>
                  </a:cubicBezTo>
                  <a:cubicBezTo>
                    <a:pt x="5023" y="8873"/>
                    <a:pt x="4354" y="9627"/>
                    <a:pt x="3517" y="9627"/>
                  </a:cubicBezTo>
                  <a:cubicBezTo>
                    <a:pt x="2679" y="9627"/>
                    <a:pt x="2010" y="8957"/>
                    <a:pt x="2010" y="8120"/>
                  </a:cubicBezTo>
                  <a:cubicBezTo>
                    <a:pt x="2010" y="7283"/>
                    <a:pt x="2679" y="6572"/>
                    <a:pt x="3517" y="6572"/>
                  </a:cubicBezTo>
                  <a:close/>
                  <a:moveTo>
                    <a:pt x="7451" y="6572"/>
                  </a:moveTo>
                  <a:cubicBezTo>
                    <a:pt x="8288" y="6572"/>
                    <a:pt x="8957" y="7241"/>
                    <a:pt x="8957" y="8120"/>
                  </a:cubicBezTo>
                  <a:cubicBezTo>
                    <a:pt x="8999" y="8873"/>
                    <a:pt x="8288" y="9627"/>
                    <a:pt x="7451" y="9627"/>
                  </a:cubicBezTo>
                  <a:cubicBezTo>
                    <a:pt x="6614" y="9627"/>
                    <a:pt x="5902" y="8957"/>
                    <a:pt x="5902" y="8120"/>
                  </a:cubicBezTo>
                  <a:cubicBezTo>
                    <a:pt x="5902" y="7283"/>
                    <a:pt x="6572" y="6572"/>
                    <a:pt x="7451" y="6572"/>
                  </a:cubicBezTo>
                  <a:close/>
                  <a:moveTo>
                    <a:pt x="5484" y="1"/>
                  </a:moveTo>
                  <a:cubicBezTo>
                    <a:pt x="2470" y="1"/>
                    <a:pt x="1" y="2470"/>
                    <a:pt x="1" y="5483"/>
                  </a:cubicBezTo>
                  <a:cubicBezTo>
                    <a:pt x="1" y="8539"/>
                    <a:pt x="2470" y="10924"/>
                    <a:pt x="5442" y="10924"/>
                  </a:cubicBezTo>
                  <a:cubicBezTo>
                    <a:pt x="8497" y="10924"/>
                    <a:pt x="10882" y="8455"/>
                    <a:pt x="10882" y="5483"/>
                  </a:cubicBezTo>
                  <a:cubicBezTo>
                    <a:pt x="10924" y="2470"/>
                    <a:pt x="8497" y="1"/>
                    <a:pt x="54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771;p19">
              <a:extLst>
                <a:ext uri="{FF2B5EF4-FFF2-40B4-BE49-F238E27FC236}">
                  <a16:creationId xmlns:a16="http://schemas.microsoft.com/office/drawing/2014/main" id="{50DD9510-5984-2374-A567-B279961CA7FA}"/>
                </a:ext>
              </a:extLst>
            </p:cNvPr>
            <p:cNvSpPr/>
            <p:nvPr/>
          </p:nvSpPr>
          <p:spPr>
            <a:xfrm>
              <a:off x="1892675" y="1981225"/>
              <a:ext cx="59650" cy="339025"/>
            </a:xfrm>
            <a:custGeom>
              <a:avLst/>
              <a:gdLst/>
              <a:ahLst/>
              <a:cxnLst/>
              <a:rect l="l" t="t" r="r" b="b"/>
              <a:pathLst>
                <a:path w="2386" h="13561" extrusionOk="0">
                  <a:moveTo>
                    <a:pt x="0" y="0"/>
                  </a:moveTo>
                  <a:lnTo>
                    <a:pt x="0" y="12556"/>
                  </a:lnTo>
                  <a:cubicBezTo>
                    <a:pt x="0" y="13142"/>
                    <a:pt x="544" y="13560"/>
                    <a:pt x="1214" y="13560"/>
                  </a:cubicBezTo>
                  <a:cubicBezTo>
                    <a:pt x="1842" y="13560"/>
                    <a:pt x="2386" y="13100"/>
                    <a:pt x="2386" y="12556"/>
                  </a:cubicBezTo>
                  <a:lnTo>
                    <a:pt x="23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772;p19">
              <a:extLst>
                <a:ext uri="{FF2B5EF4-FFF2-40B4-BE49-F238E27FC236}">
                  <a16:creationId xmlns:a16="http://schemas.microsoft.com/office/drawing/2014/main" id="{7A2B90ED-32F0-B8F3-BC6F-E1250C06BF9D}"/>
                </a:ext>
              </a:extLst>
            </p:cNvPr>
            <p:cNvSpPr/>
            <p:nvPr/>
          </p:nvSpPr>
          <p:spPr>
            <a:xfrm>
              <a:off x="2038100" y="1980175"/>
              <a:ext cx="213475" cy="306725"/>
            </a:xfrm>
            <a:custGeom>
              <a:avLst/>
              <a:gdLst/>
              <a:ahLst/>
              <a:cxnLst/>
              <a:rect l="l" t="t" r="r" b="b"/>
              <a:pathLst>
                <a:path w="8539" h="12269" extrusionOk="0">
                  <a:moveTo>
                    <a:pt x="1" y="1"/>
                  </a:moveTo>
                  <a:lnTo>
                    <a:pt x="6111" y="11677"/>
                  </a:lnTo>
                  <a:cubicBezTo>
                    <a:pt x="6303" y="12061"/>
                    <a:pt x="6740" y="12268"/>
                    <a:pt x="7198" y="12268"/>
                  </a:cubicBezTo>
                  <a:cubicBezTo>
                    <a:pt x="7240" y="12268"/>
                    <a:pt x="7282" y="12267"/>
                    <a:pt x="7325" y="12263"/>
                  </a:cubicBezTo>
                  <a:cubicBezTo>
                    <a:pt x="7450" y="12263"/>
                    <a:pt x="7576" y="12179"/>
                    <a:pt x="7701" y="12138"/>
                  </a:cubicBezTo>
                  <a:cubicBezTo>
                    <a:pt x="8245" y="11928"/>
                    <a:pt x="8538" y="11300"/>
                    <a:pt x="8245" y="10798"/>
                  </a:cubicBezTo>
                  <a:lnTo>
                    <a:pt x="25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773;p19">
              <a:extLst>
                <a:ext uri="{FF2B5EF4-FFF2-40B4-BE49-F238E27FC236}">
                  <a16:creationId xmlns:a16="http://schemas.microsoft.com/office/drawing/2014/main" id="{31C81686-113D-2FAB-72B5-156924F33DC9}"/>
                </a:ext>
              </a:extLst>
            </p:cNvPr>
            <p:cNvSpPr/>
            <p:nvPr/>
          </p:nvSpPr>
          <p:spPr>
            <a:xfrm>
              <a:off x="1592375" y="1981225"/>
              <a:ext cx="214525" cy="305650"/>
            </a:xfrm>
            <a:custGeom>
              <a:avLst/>
              <a:gdLst/>
              <a:ahLst/>
              <a:cxnLst/>
              <a:rect l="l" t="t" r="r" b="b"/>
              <a:pathLst>
                <a:path w="8581" h="12226" extrusionOk="0">
                  <a:moveTo>
                    <a:pt x="6028" y="0"/>
                  </a:moveTo>
                  <a:lnTo>
                    <a:pt x="294" y="10798"/>
                  </a:lnTo>
                  <a:cubicBezTo>
                    <a:pt x="1" y="11258"/>
                    <a:pt x="252" y="11886"/>
                    <a:pt x="880" y="12096"/>
                  </a:cubicBezTo>
                  <a:cubicBezTo>
                    <a:pt x="1005" y="12137"/>
                    <a:pt x="1131" y="12137"/>
                    <a:pt x="1256" y="12221"/>
                  </a:cubicBezTo>
                  <a:cubicBezTo>
                    <a:pt x="1286" y="12224"/>
                    <a:pt x="1316" y="12225"/>
                    <a:pt x="1346" y="12225"/>
                  </a:cubicBezTo>
                  <a:cubicBezTo>
                    <a:pt x="1785" y="12225"/>
                    <a:pt x="2274" y="11948"/>
                    <a:pt x="2470" y="11635"/>
                  </a:cubicBezTo>
                  <a:lnTo>
                    <a:pt x="8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774;p19">
              <a:extLst>
                <a:ext uri="{FF2B5EF4-FFF2-40B4-BE49-F238E27FC236}">
                  <a16:creationId xmlns:a16="http://schemas.microsoft.com/office/drawing/2014/main" id="{7823EBE8-6927-81F6-9F2C-D04490B78B79}"/>
                </a:ext>
              </a:extLst>
            </p:cNvPr>
            <p:cNvSpPr/>
            <p:nvPr/>
          </p:nvSpPr>
          <p:spPr>
            <a:xfrm>
              <a:off x="1745150" y="1860900"/>
              <a:ext cx="354700" cy="35600"/>
            </a:xfrm>
            <a:custGeom>
              <a:avLst/>
              <a:gdLst/>
              <a:ahLst/>
              <a:cxnLst/>
              <a:rect l="l" t="t" r="r" b="b"/>
              <a:pathLst>
                <a:path w="14188" h="1424" extrusionOk="0">
                  <a:moveTo>
                    <a:pt x="0" y="1"/>
                  </a:moveTo>
                  <a:lnTo>
                    <a:pt x="0" y="1423"/>
                  </a:lnTo>
                  <a:lnTo>
                    <a:pt x="14188" y="1423"/>
                  </a:lnTo>
                  <a:lnTo>
                    <a:pt x="141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775;p19">
              <a:extLst>
                <a:ext uri="{FF2B5EF4-FFF2-40B4-BE49-F238E27FC236}">
                  <a16:creationId xmlns:a16="http://schemas.microsoft.com/office/drawing/2014/main" id="{FF9BBE91-1AB5-A893-E871-3E4A296525DA}"/>
                </a:ext>
              </a:extLst>
            </p:cNvPr>
            <p:cNvSpPr/>
            <p:nvPr/>
          </p:nvSpPr>
          <p:spPr>
            <a:xfrm>
              <a:off x="1745150" y="1807550"/>
              <a:ext cx="354700" cy="35600"/>
            </a:xfrm>
            <a:custGeom>
              <a:avLst/>
              <a:gdLst/>
              <a:ahLst/>
              <a:cxnLst/>
              <a:rect l="l" t="t" r="r" b="b"/>
              <a:pathLst>
                <a:path w="14188" h="1424" extrusionOk="0">
                  <a:moveTo>
                    <a:pt x="0" y="0"/>
                  </a:moveTo>
                  <a:lnTo>
                    <a:pt x="0" y="1423"/>
                  </a:lnTo>
                  <a:lnTo>
                    <a:pt x="14188" y="1423"/>
                  </a:lnTo>
                  <a:lnTo>
                    <a:pt x="14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776;p19">
            <a:extLst>
              <a:ext uri="{FF2B5EF4-FFF2-40B4-BE49-F238E27FC236}">
                <a16:creationId xmlns:a16="http://schemas.microsoft.com/office/drawing/2014/main" id="{E463CD2B-EEDB-5742-C50B-F5B7FDE25729}"/>
              </a:ext>
            </a:extLst>
          </p:cNvPr>
          <p:cNvGrpSpPr/>
          <p:nvPr/>
        </p:nvGrpSpPr>
        <p:grpSpPr>
          <a:xfrm>
            <a:off x="3433550" y="4449353"/>
            <a:ext cx="519567" cy="434532"/>
            <a:chOff x="2660650" y="1466450"/>
            <a:chExt cx="939575" cy="860075"/>
          </a:xfrm>
        </p:grpSpPr>
        <p:sp>
          <p:nvSpPr>
            <p:cNvPr id="1788" name="Google Shape;777;p19">
              <a:extLst>
                <a:ext uri="{FF2B5EF4-FFF2-40B4-BE49-F238E27FC236}">
                  <a16:creationId xmlns:a16="http://schemas.microsoft.com/office/drawing/2014/main" id="{0FD1E857-EB16-1C29-318A-88C76270AF1C}"/>
                </a:ext>
              </a:extLst>
            </p:cNvPr>
            <p:cNvSpPr/>
            <p:nvPr/>
          </p:nvSpPr>
          <p:spPr>
            <a:xfrm>
              <a:off x="2827000" y="1639100"/>
              <a:ext cx="528400" cy="528375"/>
            </a:xfrm>
            <a:custGeom>
              <a:avLst/>
              <a:gdLst/>
              <a:ahLst/>
              <a:cxnLst/>
              <a:rect l="l" t="t" r="r" b="b"/>
              <a:pathLst>
                <a:path w="21136" h="21135" extrusionOk="0">
                  <a:moveTo>
                    <a:pt x="10547" y="0"/>
                  </a:moveTo>
                  <a:cubicBezTo>
                    <a:pt x="4730" y="0"/>
                    <a:pt x="1" y="4729"/>
                    <a:pt x="1" y="10547"/>
                  </a:cubicBezTo>
                  <a:cubicBezTo>
                    <a:pt x="1" y="16406"/>
                    <a:pt x="4730" y="21135"/>
                    <a:pt x="10547" y="21135"/>
                  </a:cubicBezTo>
                  <a:cubicBezTo>
                    <a:pt x="16406" y="21135"/>
                    <a:pt x="21136" y="16406"/>
                    <a:pt x="21136" y="10547"/>
                  </a:cubicBezTo>
                  <a:cubicBezTo>
                    <a:pt x="21136" y="4729"/>
                    <a:pt x="16406" y="0"/>
                    <a:pt x="10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778;p19">
              <a:extLst>
                <a:ext uri="{FF2B5EF4-FFF2-40B4-BE49-F238E27FC236}">
                  <a16:creationId xmlns:a16="http://schemas.microsoft.com/office/drawing/2014/main" id="{F2606890-024E-6965-A180-A1B2D961BDE9}"/>
                </a:ext>
              </a:extLst>
            </p:cNvPr>
            <p:cNvSpPr/>
            <p:nvPr/>
          </p:nvSpPr>
          <p:spPr>
            <a:xfrm>
              <a:off x="2689950" y="1494700"/>
              <a:ext cx="803550" cy="803575"/>
            </a:xfrm>
            <a:custGeom>
              <a:avLst/>
              <a:gdLst/>
              <a:ahLst/>
              <a:cxnLst/>
              <a:rect l="l" t="t" r="r" b="b"/>
              <a:pathLst>
                <a:path w="32142" h="32143" extrusionOk="0">
                  <a:moveTo>
                    <a:pt x="16029" y="2219"/>
                  </a:moveTo>
                  <a:cubicBezTo>
                    <a:pt x="18540" y="2219"/>
                    <a:pt x="20549" y="4269"/>
                    <a:pt x="20549" y="6697"/>
                  </a:cubicBezTo>
                  <a:cubicBezTo>
                    <a:pt x="20549" y="9208"/>
                    <a:pt x="18498" y="11217"/>
                    <a:pt x="16029" y="11217"/>
                  </a:cubicBezTo>
                  <a:cubicBezTo>
                    <a:pt x="13518" y="11217"/>
                    <a:pt x="11551" y="9166"/>
                    <a:pt x="11551" y="6697"/>
                  </a:cubicBezTo>
                  <a:cubicBezTo>
                    <a:pt x="11551" y="4269"/>
                    <a:pt x="13518" y="2219"/>
                    <a:pt x="16029" y="2219"/>
                  </a:cubicBezTo>
                  <a:close/>
                  <a:moveTo>
                    <a:pt x="14523" y="13477"/>
                  </a:moveTo>
                  <a:cubicBezTo>
                    <a:pt x="14857" y="13477"/>
                    <a:pt x="15108" y="13728"/>
                    <a:pt x="15108" y="14021"/>
                  </a:cubicBezTo>
                  <a:cubicBezTo>
                    <a:pt x="15108" y="14356"/>
                    <a:pt x="14857" y="14607"/>
                    <a:pt x="14523" y="14607"/>
                  </a:cubicBezTo>
                  <a:cubicBezTo>
                    <a:pt x="14230" y="14607"/>
                    <a:pt x="13937" y="14356"/>
                    <a:pt x="13937" y="14021"/>
                  </a:cubicBezTo>
                  <a:cubicBezTo>
                    <a:pt x="13937" y="13728"/>
                    <a:pt x="14230" y="13477"/>
                    <a:pt x="14523" y="13477"/>
                  </a:cubicBezTo>
                  <a:close/>
                  <a:moveTo>
                    <a:pt x="17620" y="13477"/>
                  </a:moveTo>
                  <a:cubicBezTo>
                    <a:pt x="17912" y="13477"/>
                    <a:pt x="18205" y="13728"/>
                    <a:pt x="18205" y="14021"/>
                  </a:cubicBezTo>
                  <a:cubicBezTo>
                    <a:pt x="18122" y="14356"/>
                    <a:pt x="17912" y="14607"/>
                    <a:pt x="17620" y="14607"/>
                  </a:cubicBezTo>
                  <a:cubicBezTo>
                    <a:pt x="17285" y="14607"/>
                    <a:pt x="17034" y="14356"/>
                    <a:pt x="17034" y="14021"/>
                  </a:cubicBezTo>
                  <a:cubicBezTo>
                    <a:pt x="17034" y="13728"/>
                    <a:pt x="17285" y="13477"/>
                    <a:pt x="17620" y="13477"/>
                  </a:cubicBezTo>
                  <a:close/>
                  <a:moveTo>
                    <a:pt x="16029" y="14565"/>
                  </a:moveTo>
                  <a:cubicBezTo>
                    <a:pt x="16866" y="14565"/>
                    <a:pt x="17578" y="15234"/>
                    <a:pt x="17578" y="16071"/>
                  </a:cubicBezTo>
                  <a:cubicBezTo>
                    <a:pt x="17536" y="16909"/>
                    <a:pt x="16866" y="17578"/>
                    <a:pt x="16029" y="17578"/>
                  </a:cubicBezTo>
                  <a:cubicBezTo>
                    <a:pt x="15192" y="17578"/>
                    <a:pt x="14523" y="16909"/>
                    <a:pt x="14523" y="16071"/>
                  </a:cubicBezTo>
                  <a:cubicBezTo>
                    <a:pt x="14523" y="15234"/>
                    <a:pt x="15192" y="14565"/>
                    <a:pt x="16029" y="14565"/>
                  </a:cubicBezTo>
                  <a:close/>
                  <a:moveTo>
                    <a:pt x="13602" y="16490"/>
                  </a:moveTo>
                  <a:cubicBezTo>
                    <a:pt x="13937" y="16490"/>
                    <a:pt x="14146" y="16741"/>
                    <a:pt x="14146" y="17076"/>
                  </a:cubicBezTo>
                  <a:cubicBezTo>
                    <a:pt x="14146" y="17369"/>
                    <a:pt x="13895" y="17620"/>
                    <a:pt x="13602" y="17620"/>
                  </a:cubicBezTo>
                  <a:cubicBezTo>
                    <a:pt x="13267" y="17620"/>
                    <a:pt x="13016" y="17369"/>
                    <a:pt x="13016" y="17076"/>
                  </a:cubicBezTo>
                  <a:cubicBezTo>
                    <a:pt x="13016" y="16741"/>
                    <a:pt x="13267" y="16490"/>
                    <a:pt x="13602" y="16490"/>
                  </a:cubicBezTo>
                  <a:close/>
                  <a:moveTo>
                    <a:pt x="18498" y="16490"/>
                  </a:moveTo>
                  <a:cubicBezTo>
                    <a:pt x="18833" y="16490"/>
                    <a:pt x="19084" y="16741"/>
                    <a:pt x="19084" y="17076"/>
                  </a:cubicBezTo>
                  <a:cubicBezTo>
                    <a:pt x="19084" y="17369"/>
                    <a:pt x="18833" y="17620"/>
                    <a:pt x="18498" y="17620"/>
                  </a:cubicBezTo>
                  <a:cubicBezTo>
                    <a:pt x="18205" y="17620"/>
                    <a:pt x="17912" y="17369"/>
                    <a:pt x="17912" y="17076"/>
                  </a:cubicBezTo>
                  <a:cubicBezTo>
                    <a:pt x="17912" y="16741"/>
                    <a:pt x="18205" y="16490"/>
                    <a:pt x="18498" y="16490"/>
                  </a:cubicBezTo>
                  <a:close/>
                  <a:moveTo>
                    <a:pt x="6989" y="8873"/>
                  </a:moveTo>
                  <a:cubicBezTo>
                    <a:pt x="9500" y="8873"/>
                    <a:pt x="11509" y="10882"/>
                    <a:pt x="11509" y="13351"/>
                  </a:cubicBezTo>
                  <a:cubicBezTo>
                    <a:pt x="11509" y="15862"/>
                    <a:pt x="9458" y="17829"/>
                    <a:pt x="6989" y="17829"/>
                  </a:cubicBezTo>
                  <a:cubicBezTo>
                    <a:pt x="4520" y="17829"/>
                    <a:pt x="2511" y="15862"/>
                    <a:pt x="2511" y="13351"/>
                  </a:cubicBezTo>
                  <a:cubicBezTo>
                    <a:pt x="2511" y="10840"/>
                    <a:pt x="4520" y="8873"/>
                    <a:pt x="6989" y="8873"/>
                  </a:cubicBezTo>
                  <a:close/>
                  <a:moveTo>
                    <a:pt x="25111" y="8873"/>
                  </a:moveTo>
                  <a:cubicBezTo>
                    <a:pt x="27622" y="8873"/>
                    <a:pt x="29589" y="10882"/>
                    <a:pt x="29589" y="13351"/>
                  </a:cubicBezTo>
                  <a:cubicBezTo>
                    <a:pt x="29631" y="15862"/>
                    <a:pt x="27622" y="17829"/>
                    <a:pt x="25111" y="17829"/>
                  </a:cubicBezTo>
                  <a:cubicBezTo>
                    <a:pt x="22558" y="17829"/>
                    <a:pt x="20591" y="15820"/>
                    <a:pt x="20591" y="13351"/>
                  </a:cubicBezTo>
                  <a:cubicBezTo>
                    <a:pt x="20591" y="10840"/>
                    <a:pt x="22642" y="8873"/>
                    <a:pt x="25111" y="8873"/>
                  </a:cubicBezTo>
                  <a:close/>
                  <a:moveTo>
                    <a:pt x="16029" y="18080"/>
                  </a:moveTo>
                  <a:cubicBezTo>
                    <a:pt x="16364" y="18080"/>
                    <a:pt x="16615" y="18331"/>
                    <a:pt x="16615" y="18624"/>
                  </a:cubicBezTo>
                  <a:cubicBezTo>
                    <a:pt x="16615" y="18959"/>
                    <a:pt x="16364" y="19210"/>
                    <a:pt x="16029" y="19210"/>
                  </a:cubicBezTo>
                  <a:cubicBezTo>
                    <a:pt x="15736" y="19210"/>
                    <a:pt x="15485" y="18959"/>
                    <a:pt x="15485" y="18624"/>
                  </a:cubicBezTo>
                  <a:cubicBezTo>
                    <a:pt x="15485" y="18331"/>
                    <a:pt x="15736" y="18080"/>
                    <a:pt x="16029" y="18080"/>
                  </a:cubicBezTo>
                  <a:close/>
                  <a:moveTo>
                    <a:pt x="10212" y="19252"/>
                  </a:moveTo>
                  <a:cubicBezTo>
                    <a:pt x="12765" y="19252"/>
                    <a:pt x="14732" y="21303"/>
                    <a:pt x="14732" y="23772"/>
                  </a:cubicBezTo>
                  <a:cubicBezTo>
                    <a:pt x="14732" y="26200"/>
                    <a:pt x="12765" y="28250"/>
                    <a:pt x="10212" y="28250"/>
                  </a:cubicBezTo>
                  <a:cubicBezTo>
                    <a:pt x="7701" y="28250"/>
                    <a:pt x="5734" y="26200"/>
                    <a:pt x="5734" y="23772"/>
                  </a:cubicBezTo>
                  <a:cubicBezTo>
                    <a:pt x="5734" y="21261"/>
                    <a:pt x="7784" y="19252"/>
                    <a:pt x="10212" y="19252"/>
                  </a:cubicBezTo>
                  <a:close/>
                  <a:moveTo>
                    <a:pt x="21888" y="19252"/>
                  </a:moveTo>
                  <a:cubicBezTo>
                    <a:pt x="24399" y="19252"/>
                    <a:pt x="26408" y="21303"/>
                    <a:pt x="26408" y="23772"/>
                  </a:cubicBezTo>
                  <a:cubicBezTo>
                    <a:pt x="26408" y="26200"/>
                    <a:pt x="24358" y="28250"/>
                    <a:pt x="21888" y="28250"/>
                  </a:cubicBezTo>
                  <a:cubicBezTo>
                    <a:pt x="19377" y="28250"/>
                    <a:pt x="17410" y="26200"/>
                    <a:pt x="17410" y="23772"/>
                  </a:cubicBezTo>
                  <a:cubicBezTo>
                    <a:pt x="17410" y="21261"/>
                    <a:pt x="19461" y="19252"/>
                    <a:pt x="21888" y="19252"/>
                  </a:cubicBezTo>
                  <a:close/>
                  <a:moveTo>
                    <a:pt x="16029" y="1"/>
                  </a:moveTo>
                  <a:cubicBezTo>
                    <a:pt x="7157" y="1"/>
                    <a:pt x="0" y="7241"/>
                    <a:pt x="0" y="16071"/>
                  </a:cubicBezTo>
                  <a:cubicBezTo>
                    <a:pt x="0" y="24986"/>
                    <a:pt x="7199" y="32142"/>
                    <a:pt x="16029" y="32142"/>
                  </a:cubicBezTo>
                  <a:cubicBezTo>
                    <a:pt x="24944" y="32142"/>
                    <a:pt x="32100" y="24902"/>
                    <a:pt x="32100" y="16071"/>
                  </a:cubicBezTo>
                  <a:cubicBezTo>
                    <a:pt x="32142" y="7199"/>
                    <a:pt x="24944" y="1"/>
                    <a:pt x="16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779;p19">
              <a:extLst>
                <a:ext uri="{FF2B5EF4-FFF2-40B4-BE49-F238E27FC236}">
                  <a16:creationId xmlns:a16="http://schemas.microsoft.com/office/drawing/2014/main" id="{2A80BB09-B4FF-D193-7400-429D3C036D5F}"/>
                </a:ext>
              </a:extLst>
            </p:cNvPr>
            <p:cNvSpPr/>
            <p:nvPr/>
          </p:nvSpPr>
          <p:spPr>
            <a:xfrm>
              <a:off x="3182750" y="2095275"/>
              <a:ext cx="417475" cy="220025"/>
            </a:xfrm>
            <a:custGeom>
              <a:avLst/>
              <a:gdLst/>
              <a:ahLst/>
              <a:cxnLst/>
              <a:rect l="l" t="t" r="r" b="b"/>
              <a:pathLst>
                <a:path w="16699" h="8801" extrusionOk="0">
                  <a:moveTo>
                    <a:pt x="16699" y="0"/>
                  </a:moveTo>
                  <a:lnTo>
                    <a:pt x="12430" y="210"/>
                  </a:lnTo>
                  <a:cubicBezTo>
                    <a:pt x="11300" y="2428"/>
                    <a:pt x="9584" y="4353"/>
                    <a:pt x="7408" y="5859"/>
                  </a:cubicBezTo>
                  <a:cubicBezTo>
                    <a:pt x="5106" y="7450"/>
                    <a:pt x="2595" y="8371"/>
                    <a:pt x="0" y="8622"/>
                  </a:cubicBezTo>
                  <a:cubicBezTo>
                    <a:pt x="798" y="8741"/>
                    <a:pt x="1601" y="8801"/>
                    <a:pt x="2404" y="8801"/>
                  </a:cubicBezTo>
                  <a:cubicBezTo>
                    <a:pt x="5559" y="8801"/>
                    <a:pt x="8707" y="7870"/>
                    <a:pt x="11509" y="5901"/>
                  </a:cubicBezTo>
                  <a:cubicBezTo>
                    <a:pt x="13769" y="4353"/>
                    <a:pt x="15527" y="2302"/>
                    <a:pt x="166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780;p19">
              <a:extLst>
                <a:ext uri="{FF2B5EF4-FFF2-40B4-BE49-F238E27FC236}">
                  <a16:creationId xmlns:a16="http://schemas.microsoft.com/office/drawing/2014/main" id="{D1142260-856B-6933-FF46-1D0CC98886E9}"/>
                </a:ext>
              </a:extLst>
            </p:cNvPr>
            <p:cNvSpPr/>
            <p:nvPr/>
          </p:nvSpPr>
          <p:spPr>
            <a:xfrm>
              <a:off x="3043575" y="1849400"/>
              <a:ext cx="94200" cy="94175"/>
            </a:xfrm>
            <a:custGeom>
              <a:avLst/>
              <a:gdLst/>
              <a:ahLst/>
              <a:cxnLst/>
              <a:rect l="l" t="t" r="r" b="b"/>
              <a:pathLst>
                <a:path w="3768" h="3767" extrusionOk="0">
                  <a:moveTo>
                    <a:pt x="1884" y="0"/>
                  </a:moveTo>
                  <a:cubicBezTo>
                    <a:pt x="838" y="0"/>
                    <a:pt x="1" y="837"/>
                    <a:pt x="1" y="1883"/>
                  </a:cubicBezTo>
                  <a:cubicBezTo>
                    <a:pt x="1" y="2930"/>
                    <a:pt x="838" y="3767"/>
                    <a:pt x="1884" y="3767"/>
                  </a:cubicBezTo>
                  <a:cubicBezTo>
                    <a:pt x="2930" y="3767"/>
                    <a:pt x="3767" y="2930"/>
                    <a:pt x="3767" y="1883"/>
                  </a:cubicBezTo>
                  <a:cubicBezTo>
                    <a:pt x="3767" y="837"/>
                    <a:pt x="2930" y="0"/>
                    <a:pt x="1884" y="0"/>
                  </a:cubicBezTo>
                  <a:close/>
                </a:path>
              </a:pathLst>
            </a:custGeom>
            <a:solidFill>
              <a:srgbClr val="FF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781;p19">
              <a:extLst>
                <a:ext uri="{FF2B5EF4-FFF2-40B4-BE49-F238E27FC236}">
                  <a16:creationId xmlns:a16="http://schemas.microsoft.com/office/drawing/2014/main" id="{47ECB9C5-C822-BAD8-9AE3-D30624D0A0D2}"/>
                </a:ext>
              </a:extLst>
            </p:cNvPr>
            <p:cNvSpPr/>
            <p:nvPr/>
          </p:nvSpPr>
          <p:spPr>
            <a:xfrm>
              <a:off x="2836425" y="2172700"/>
              <a:ext cx="80575" cy="64900"/>
            </a:xfrm>
            <a:custGeom>
              <a:avLst/>
              <a:gdLst/>
              <a:ahLst/>
              <a:cxnLst/>
              <a:rect l="l" t="t" r="r" b="b"/>
              <a:pathLst>
                <a:path w="3223" h="2596" extrusionOk="0">
                  <a:moveTo>
                    <a:pt x="1340" y="0"/>
                  </a:moveTo>
                  <a:lnTo>
                    <a:pt x="0" y="1423"/>
                  </a:lnTo>
                  <a:cubicBezTo>
                    <a:pt x="502" y="1842"/>
                    <a:pt x="1088" y="2218"/>
                    <a:pt x="1674" y="2595"/>
                  </a:cubicBezTo>
                  <a:lnTo>
                    <a:pt x="3223" y="1005"/>
                  </a:lnTo>
                  <a:cubicBezTo>
                    <a:pt x="2553" y="837"/>
                    <a:pt x="1884" y="461"/>
                    <a:pt x="1340"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782;p19">
              <a:extLst>
                <a:ext uri="{FF2B5EF4-FFF2-40B4-BE49-F238E27FC236}">
                  <a16:creationId xmlns:a16="http://schemas.microsoft.com/office/drawing/2014/main" id="{AE7CEB18-C572-7ABD-4086-601140EF24A2}"/>
                </a:ext>
              </a:extLst>
            </p:cNvPr>
            <p:cNvSpPr/>
            <p:nvPr/>
          </p:nvSpPr>
          <p:spPr>
            <a:xfrm>
              <a:off x="2714000" y="1515625"/>
              <a:ext cx="621525" cy="630925"/>
            </a:xfrm>
            <a:custGeom>
              <a:avLst/>
              <a:gdLst/>
              <a:ahLst/>
              <a:cxnLst/>
              <a:rect l="l" t="t" r="r" b="b"/>
              <a:pathLst>
                <a:path w="24861" h="25237" extrusionOk="0">
                  <a:moveTo>
                    <a:pt x="20215" y="1"/>
                  </a:moveTo>
                  <a:lnTo>
                    <a:pt x="17913" y="2386"/>
                  </a:lnTo>
                  <a:cubicBezTo>
                    <a:pt x="18959" y="3223"/>
                    <a:pt x="19629" y="4479"/>
                    <a:pt x="19629" y="5943"/>
                  </a:cubicBezTo>
                  <a:cubicBezTo>
                    <a:pt x="19629" y="8455"/>
                    <a:pt x="17578" y="10422"/>
                    <a:pt x="15151" y="10422"/>
                  </a:cubicBezTo>
                  <a:cubicBezTo>
                    <a:pt x="13728" y="10422"/>
                    <a:pt x="12472" y="9794"/>
                    <a:pt x="11635" y="8748"/>
                  </a:cubicBezTo>
                  <a:lnTo>
                    <a:pt x="10045" y="10338"/>
                  </a:lnTo>
                  <a:cubicBezTo>
                    <a:pt x="10422" y="10966"/>
                    <a:pt x="10631" y="11677"/>
                    <a:pt x="10631" y="12472"/>
                  </a:cubicBezTo>
                  <a:cubicBezTo>
                    <a:pt x="10631" y="14983"/>
                    <a:pt x="8580" y="16950"/>
                    <a:pt x="6153" y="16950"/>
                  </a:cubicBezTo>
                  <a:cubicBezTo>
                    <a:pt x="5399" y="16950"/>
                    <a:pt x="4688" y="16741"/>
                    <a:pt x="4060" y="16448"/>
                  </a:cubicBezTo>
                  <a:lnTo>
                    <a:pt x="1" y="20508"/>
                  </a:lnTo>
                  <a:cubicBezTo>
                    <a:pt x="545" y="22307"/>
                    <a:pt x="1382" y="23856"/>
                    <a:pt x="2470" y="25237"/>
                  </a:cubicBezTo>
                  <a:lnTo>
                    <a:pt x="4730" y="22935"/>
                  </a:lnTo>
                  <a:lnTo>
                    <a:pt x="4730" y="22893"/>
                  </a:lnTo>
                  <a:cubicBezTo>
                    <a:pt x="4730" y="20382"/>
                    <a:pt x="6697" y="18373"/>
                    <a:pt x="9208" y="18373"/>
                  </a:cubicBezTo>
                  <a:lnTo>
                    <a:pt x="13812" y="13686"/>
                  </a:lnTo>
                  <a:lnTo>
                    <a:pt x="13812" y="13686"/>
                  </a:lnTo>
                  <a:cubicBezTo>
                    <a:pt x="13728" y="13728"/>
                    <a:pt x="13602" y="13770"/>
                    <a:pt x="13519" y="13770"/>
                  </a:cubicBezTo>
                  <a:cubicBezTo>
                    <a:pt x="13184" y="13770"/>
                    <a:pt x="12933" y="13519"/>
                    <a:pt x="12933" y="13184"/>
                  </a:cubicBezTo>
                  <a:cubicBezTo>
                    <a:pt x="12933" y="12891"/>
                    <a:pt x="13184" y="12640"/>
                    <a:pt x="13519" y="12640"/>
                  </a:cubicBezTo>
                  <a:cubicBezTo>
                    <a:pt x="13812" y="12640"/>
                    <a:pt x="14105" y="12891"/>
                    <a:pt x="14105" y="13184"/>
                  </a:cubicBezTo>
                  <a:cubicBezTo>
                    <a:pt x="14105" y="13309"/>
                    <a:pt x="14021" y="13393"/>
                    <a:pt x="13979" y="13519"/>
                  </a:cubicBezTo>
                  <a:lnTo>
                    <a:pt x="24860" y="2470"/>
                  </a:lnTo>
                  <a:cubicBezTo>
                    <a:pt x="23437" y="1424"/>
                    <a:pt x="21889" y="545"/>
                    <a:pt x="20215"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783;p19">
              <a:extLst>
                <a:ext uri="{FF2B5EF4-FFF2-40B4-BE49-F238E27FC236}">
                  <a16:creationId xmlns:a16="http://schemas.microsoft.com/office/drawing/2014/main" id="{C6CA61EC-9ED0-E806-C367-4DC3DAAFC568}"/>
                </a:ext>
              </a:extLst>
            </p:cNvPr>
            <p:cNvSpPr/>
            <p:nvPr/>
          </p:nvSpPr>
          <p:spPr>
            <a:xfrm>
              <a:off x="3319800" y="1635950"/>
              <a:ext cx="107800" cy="94200"/>
            </a:xfrm>
            <a:custGeom>
              <a:avLst/>
              <a:gdLst/>
              <a:ahLst/>
              <a:cxnLst/>
              <a:rect l="l" t="t" r="r" b="b"/>
              <a:pathLst>
                <a:path w="4312" h="3768" extrusionOk="0">
                  <a:moveTo>
                    <a:pt x="3098" y="0"/>
                  </a:moveTo>
                  <a:lnTo>
                    <a:pt x="1" y="3139"/>
                  </a:lnTo>
                  <a:cubicBezTo>
                    <a:pt x="796" y="3139"/>
                    <a:pt x="1591" y="3432"/>
                    <a:pt x="2219" y="3767"/>
                  </a:cubicBezTo>
                  <a:lnTo>
                    <a:pt x="4311" y="1633"/>
                  </a:lnTo>
                  <a:cubicBezTo>
                    <a:pt x="3935" y="1047"/>
                    <a:pt x="3516" y="545"/>
                    <a:pt x="3098"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784;p19">
              <a:extLst>
                <a:ext uri="{FF2B5EF4-FFF2-40B4-BE49-F238E27FC236}">
                  <a16:creationId xmlns:a16="http://schemas.microsoft.com/office/drawing/2014/main" id="{EEEA5B8A-A908-9097-454B-B26D1A0C1F06}"/>
                </a:ext>
              </a:extLst>
            </p:cNvPr>
            <p:cNvSpPr/>
            <p:nvPr/>
          </p:nvSpPr>
          <p:spPr>
            <a:xfrm>
              <a:off x="3029975" y="1832650"/>
              <a:ext cx="193600" cy="223925"/>
            </a:xfrm>
            <a:custGeom>
              <a:avLst/>
              <a:gdLst/>
              <a:ahLst/>
              <a:cxnLst/>
              <a:rect l="l" t="t" r="r" b="b"/>
              <a:pathLst>
                <a:path w="7744" h="8957" extrusionOk="0">
                  <a:moveTo>
                    <a:pt x="4897" y="2930"/>
                  </a:moveTo>
                  <a:cubicBezTo>
                    <a:pt x="5232" y="2930"/>
                    <a:pt x="5483" y="3181"/>
                    <a:pt x="5483" y="3516"/>
                  </a:cubicBezTo>
                  <a:cubicBezTo>
                    <a:pt x="5441" y="3809"/>
                    <a:pt x="5149" y="4060"/>
                    <a:pt x="4897" y="4060"/>
                  </a:cubicBezTo>
                  <a:cubicBezTo>
                    <a:pt x="4604" y="4060"/>
                    <a:pt x="4311" y="3809"/>
                    <a:pt x="4311" y="3516"/>
                  </a:cubicBezTo>
                  <a:cubicBezTo>
                    <a:pt x="4311" y="3181"/>
                    <a:pt x="4604" y="2930"/>
                    <a:pt x="4897" y="2930"/>
                  </a:cubicBezTo>
                  <a:close/>
                  <a:moveTo>
                    <a:pt x="6990" y="1"/>
                  </a:moveTo>
                  <a:lnTo>
                    <a:pt x="3767" y="3307"/>
                  </a:lnTo>
                  <a:cubicBezTo>
                    <a:pt x="3642" y="3516"/>
                    <a:pt x="3433" y="3725"/>
                    <a:pt x="3223" y="3809"/>
                  </a:cubicBezTo>
                  <a:lnTo>
                    <a:pt x="2512" y="4562"/>
                  </a:lnTo>
                  <a:cubicBezTo>
                    <a:pt x="2763" y="4562"/>
                    <a:pt x="3014" y="4813"/>
                    <a:pt x="3014" y="5065"/>
                  </a:cubicBezTo>
                  <a:cubicBezTo>
                    <a:pt x="3014" y="5399"/>
                    <a:pt x="2763" y="5650"/>
                    <a:pt x="2428" y="5650"/>
                  </a:cubicBezTo>
                  <a:cubicBezTo>
                    <a:pt x="2177" y="5650"/>
                    <a:pt x="1926" y="5441"/>
                    <a:pt x="1926" y="5106"/>
                  </a:cubicBezTo>
                  <a:lnTo>
                    <a:pt x="1" y="7115"/>
                  </a:lnTo>
                  <a:cubicBezTo>
                    <a:pt x="461" y="7618"/>
                    <a:pt x="838" y="8245"/>
                    <a:pt x="1047" y="8957"/>
                  </a:cubicBezTo>
                  <a:lnTo>
                    <a:pt x="7743" y="2135"/>
                  </a:lnTo>
                  <a:cubicBezTo>
                    <a:pt x="7241" y="1549"/>
                    <a:pt x="6990" y="838"/>
                    <a:pt x="6990"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785;p19">
              <a:extLst>
                <a:ext uri="{FF2B5EF4-FFF2-40B4-BE49-F238E27FC236}">
                  <a16:creationId xmlns:a16="http://schemas.microsoft.com/office/drawing/2014/main" id="{4FA3F48F-BF34-28B7-E185-5C4A5A638913}"/>
                </a:ext>
              </a:extLst>
            </p:cNvPr>
            <p:cNvSpPr/>
            <p:nvPr/>
          </p:nvSpPr>
          <p:spPr>
            <a:xfrm>
              <a:off x="2660650" y="1466450"/>
              <a:ext cx="861100" cy="860075"/>
            </a:xfrm>
            <a:custGeom>
              <a:avLst/>
              <a:gdLst/>
              <a:ahLst/>
              <a:cxnLst/>
              <a:rect l="l" t="t" r="r" b="b"/>
              <a:pathLst>
                <a:path w="34444" h="34403" extrusionOk="0">
                  <a:moveTo>
                    <a:pt x="17201" y="1131"/>
                  </a:moveTo>
                  <a:cubicBezTo>
                    <a:pt x="26116" y="1131"/>
                    <a:pt x="33272" y="8371"/>
                    <a:pt x="33272" y="17201"/>
                  </a:cubicBezTo>
                  <a:cubicBezTo>
                    <a:pt x="33314" y="26116"/>
                    <a:pt x="26116" y="33272"/>
                    <a:pt x="17201" y="33272"/>
                  </a:cubicBezTo>
                  <a:cubicBezTo>
                    <a:pt x="8329" y="33272"/>
                    <a:pt x="1172" y="26032"/>
                    <a:pt x="1172" y="17201"/>
                  </a:cubicBezTo>
                  <a:cubicBezTo>
                    <a:pt x="1172" y="8329"/>
                    <a:pt x="8371" y="1131"/>
                    <a:pt x="17201" y="1131"/>
                  </a:cubicBezTo>
                  <a:close/>
                  <a:moveTo>
                    <a:pt x="17201" y="1"/>
                  </a:moveTo>
                  <a:cubicBezTo>
                    <a:pt x="7701" y="1"/>
                    <a:pt x="0" y="7701"/>
                    <a:pt x="0" y="17201"/>
                  </a:cubicBezTo>
                  <a:cubicBezTo>
                    <a:pt x="0" y="26744"/>
                    <a:pt x="7701" y="34402"/>
                    <a:pt x="17201" y="34402"/>
                  </a:cubicBezTo>
                  <a:cubicBezTo>
                    <a:pt x="26743" y="34402"/>
                    <a:pt x="34444" y="26744"/>
                    <a:pt x="34444" y="17201"/>
                  </a:cubicBezTo>
                  <a:cubicBezTo>
                    <a:pt x="34444" y="7701"/>
                    <a:pt x="26743" y="1"/>
                    <a:pt x="17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729;p19">
            <a:extLst>
              <a:ext uri="{FF2B5EF4-FFF2-40B4-BE49-F238E27FC236}">
                <a16:creationId xmlns:a16="http://schemas.microsoft.com/office/drawing/2014/main" id="{E2A7C98F-C448-A808-F6D8-4D81E0A7622A}"/>
              </a:ext>
            </a:extLst>
          </p:cNvPr>
          <p:cNvGrpSpPr/>
          <p:nvPr/>
        </p:nvGrpSpPr>
        <p:grpSpPr>
          <a:xfrm>
            <a:off x="5146673" y="4478590"/>
            <a:ext cx="393332" cy="397717"/>
            <a:chOff x="1565175" y="509100"/>
            <a:chExt cx="789975" cy="748125"/>
          </a:xfrm>
        </p:grpSpPr>
        <p:sp>
          <p:nvSpPr>
            <p:cNvPr id="1798" name="Google Shape;730;p19">
              <a:extLst>
                <a:ext uri="{FF2B5EF4-FFF2-40B4-BE49-F238E27FC236}">
                  <a16:creationId xmlns:a16="http://schemas.microsoft.com/office/drawing/2014/main" id="{E574C67E-7EF0-D633-92F3-E00E982F93E5}"/>
                </a:ext>
              </a:extLst>
            </p:cNvPr>
            <p:cNvSpPr/>
            <p:nvPr/>
          </p:nvSpPr>
          <p:spPr>
            <a:xfrm>
              <a:off x="1694247" y="635708"/>
              <a:ext cx="304118" cy="290900"/>
            </a:xfrm>
            <a:custGeom>
              <a:avLst/>
              <a:gdLst/>
              <a:ahLst/>
              <a:cxnLst/>
              <a:rect l="l" t="t" r="r" b="b"/>
              <a:pathLst>
                <a:path w="12640" h="11636" extrusionOk="0">
                  <a:moveTo>
                    <a:pt x="0" y="1"/>
                  </a:moveTo>
                  <a:lnTo>
                    <a:pt x="0" y="11635"/>
                  </a:lnTo>
                  <a:lnTo>
                    <a:pt x="12639" y="11635"/>
                  </a:lnTo>
                  <a:lnTo>
                    <a:pt x="126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731;p19">
              <a:extLst>
                <a:ext uri="{FF2B5EF4-FFF2-40B4-BE49-F238E27FC236}">
                  <a16:creationId xmlns:a16="http://schemas.microsoft.com/office/drawing/2014/main" id="{F4C97A57-4459-B27E-AECA-E75AE9FD5AC2}"/>
                </a:ext>
              </a:extLst>
            </p:cNvPr>
            <p:cNvSpPr/>
            <p:nvPr/>
          </p:nvSpPr>
          <p:spPr>
            <a:xfrm>
              <a:off x="1565175" y="509100"/>
              <a:ext cx="789975" cy="748125"/>
            </a:xfrm>
            <a:custGeom>
              <a:avLst/>
              <a:gdLst/>
              <a:ahLst/>
              <a:cxnLst/>
              <a:rect l="l" t="t" r="r" b="b"/>
              <a:pathLst>
                <a:path w="31599" h="29925" extrusionOk="0">
                  <a:moveTo>
                    <a:pt x="29506" y="3432"/>
                  </a:moveTo>
                  <a:cubicBezTo>
                    <a:pt x="29757" y="3432"/>
                    <a:pt x="30008" y="3642"/>
                    <a:pt x="30008" y="3976"/>
                  </a:cubicBezTo>
                  <a:lnTo>
                    <a:pt x="30008" y="4646"/>
                  </a:lnTo>
                  <a:cubicBezTo>
                    <a:pt x="30008" y="4897"/>
                    <a:pt x="29799" y="5190"/>
                    <a:pt x="29506" y="5190"/>
                  </a:cubicBezTo>
                  <a:lnTo>
                    <a:pt x="28167" y="5190"/>
                  </a:lnTo>
                  <a:cubicBezTo>
                    <a:pt x="27916" y="5190"/>
                    <a:pt x="27665" y="4981"/>
                    <a:pt x="27665" y="4646"/>
                  </a:cubicBezTo>
                  <a:lnTo>
                    <a:pt x="27665" y="3976"/>
                  </a:lnTo>
                  <a:cubicBezTo>
                    <a:pt x="27665" y="3725"/>
                    <a:pt x="27874" y="3432"/>
                    <a:pt x="28167" y="3432"/>
                  </a:cubicBezTo>
                  <a:close/>
                  <a:moveTo>
                    <a:pt x="3474" y="3516"/>
                  </a:moveTo>
                  <a:cubicBezTo>
                    <a:pt x="3726" y="3516"/>
                    <a:pt x="4019" y="3683"/>
                    <a:pt x="4019" y="4018"/>
                  </a:cubicBezTo>
                  <a:lnTo>
                    <a:pt x="4019" y="4688"/>
                  </a:lnTo>
                  <a:cubicBezTo>
                    <a:pt x="4019" y="4981"/>
                    <a:pt x="3809" y="5232"/>
                    <a:pt x="3474" y="5232"/>
                  </a:cubicBezTo>
                  <a:lnTo>
                    <a:pt x="2177" y="5232"/>
                  </a:lnTo>
                  <a:cubicBezTo>
                    <a:pt x="1926" y="5232"/>
                    <a:pt x="1633" y="5023"/>
                    <a:pt x="1633" y="4688"/>
                  </a:cubicBezTo>
                  <a:lnTo>
                    <a:pt x="1675" y="4018"/>
                  </a:lnTo>
                  <a:cubicBezTo>
                    <a:pt x="1675" y="3767"/>
                    <a:pt x="1884" y="3516"/>
                    <a:pt x="2177" y="3516"/>
                  </a:cubicBezTo>
                  <a:close/>
                  <a:moveTo>
                    <a:pt x="29506" y="7743"/>
                  </a:moveTo>
                  <a:cubicBezTo>
                    <a:pt x="29757" y="7743"/>
                    <a:pt x="30008" y="7952"/>
                    <a:pt x="30008" y="8245"/>
                  </a:cubicBezTo>
                  <a:lnTo>
                    <a:pt x="30008" y="8915"/>
                  </a:lnTo>
                  <a:cubicBezTo>
                    <a:pt x="30008" y="9208"/>
                    <a:pt x="29799" y="9459"/>
                    <a:pt x="29506" y="9459"/>
                  </a:cubicBezTo>
                  <a:lnTo>
                    <a:pt x="28167" y="9459"/>
                  </a:lnTo>
                  <a:cubicBezTo>
                    <a:pt x="27916" y="9459"/>
                    <a:pt x="27665" y="9250"/>
                    <a:pt x="27665" y="8915"/>
                  </a:cubicBezTo>
                  <a:lnTo>
                    <a:pt x="27665" y="8245"/>
                  </a:lnTo>
                  <a:cubicBezTo>
                    <a:pt x="27665" y="7994"/>
                    <a:pt x="27874" y="7743"/>
                    <a:pt x="28167" y="7743"/>
                  </a:cubicBezTo>
                  <a:close/>
                  <a:moveTo>
                    <a:pt x="3474" y="7785"/>
                  </a:moveTo>
                  <a:cubicBezTo>
                    <a:pt x="3726" y="7785"/>
                    <a:pt x="4019" y="7994"/>
                    <a:pt x="4019" y="8329"/>
                  </a:cubicBezTo>
                  <a:lnTo>
                    <a:pt x="4019" y="8999"/>
                  </a:lnTo>
                  <a:cubicBezTo>
                    <a:pt x="4019" y="9250"/>
                    <a:pt x="3809" y="9501"/>
                    <a:pt x="3474" y="9501"/>
                  </a:cubicBezTo>
                  <a:lnTo>
                    <a:pt x="2177" y="9501"/>
                  </a:lnTo>
                  <a:cubicBezTo>
                    <a:pt x="1926" y="9501"/>
                    <a:pt x="1633" y="9292"/>
                    <a:pt x="1633" y="8999"/>
                  </a:cubicBezTo>
                  <a:lnTo>
                    <a:pt x="1675" y="8329"/>
                  </a:lnTo>
                  <a:cubicBezTo>
                    <a:pt x="1675" y="8036"/>
                    <a:pt x="1884" y="7785"/>
                    <a:pt x="2177" y="7785"/>
                  </a:cubicBezTo>
                  <a:close/>
                  <a:moveTo>
                    <a:pt x="3474" y="12096"/>
                  </a:moveTo>
                  <a:cubicBezTo>
                    <a:pt x="3726" y="12096"/>
                    <a:pt x="4019" y="12305"/>
                    <a:pt x="4019" y="12598"/>
                  </a:cubicBezTo>
                  <a:lnTo>
                    <a:pt x="4019" y="13267"/>
                  </a:lnTo>
                  <a:cubicBezTo>
                    <a:pt x="4019" y="13519"/>
                    <a:pt x="3809" y="13811"/>
                    <a:pt x="3474" y="13811"/>
                  </a:cubicBezTo>
                  <a:lnTo>
                    <a:pt x="2177" y="13811"/>
                  </a:lnTo>
                  <a:cubicBezTo>
                    <a:pt x="1926" y="13811"/>
                    <a:pt x="1633" y="13602"/>
                    <a:pt x="1633" y="13267"/>
                  </a:cubicBezTo>
                  <a:lnTo>
                    <a:pt x="1675" y="12598"/>
                  </a:lnTo>
                  <a:cubicBezTo>
                    <a:pt x="1675" y="12347"/>
                    <a:pt x="1884" y="12096"/>
                    <a:pt x="2177" y="12096"/>
                  </a:cubicBezTo>
                  <a:close/>
                  <a:moveTo>
                    <a:pt x="29506" y="12096"/>
                  </a:moveTo>
                  <a:cubicBezTo>
                    <a:pt x="29757" y="12096"/>
                    <a:pt x="30008" y="12305"/>
                    <a:pt x="30008" y="12598"/>
                  </a:cubicBezTo>
                  <a:lnTo>
                    <a:pt x="30008" y="13267"/>
                  </a:lnTo>
                  <a:cubicBezTo>
                    <a:pt x="30008" y="13519"/>
                    <a:pt x="29799" y="13811"/>
                    <a:pt x="29506" y="13811"/>
                  </a:cubicBezTo>
                  <a:lnTo>
                    <a:pt x="28167" y="13811"/>
                  </a:lnTo>
                  <a:cubicBezTo>
                    <a:pt x="27916" y="13811"/>
                    <a:pt x="27665" y="13602"/>
                    <a:pt x="27665" y="13267"/>
                  </a:cubicBezTo>
                  <a:lnTo>
                    <a:pt x="27665" y="12598"/>
                  </a:lnTo>
                  <a:cubicBezTo>
                    <a:pt x="27665" y="12347"/>
                    <a:pt x="27874" y="12096"/>
                    <a:pt x="28167" y="12096"/>
                  </a:cubicBezTo>
                  <a:close/>
                  <a:moveTo>
                    <a:pt x="16239" y="6111"/>
                  </a:moveTo>
                  <a:lnTo>
                    <a:pt x="16239" y="14941"/>
                  </a:lnTo>
                  <a:lnTo>
                    <a:pt x="5525" y="14941"/>
                  </a:lnTo>
                  <a:lnTo>
                    <a:pt x="5525" y="6655"/>
                  </a:lnTo>
                  <a:cubicBezTo>
                    <a:pt x="5525" y="6362"/>
                    <a:pt x="5734" y="6111"/>
                    <a:pt x="6069" y="6111"/>
                  </a:cubicBezTo>
                  <a:close/>
                  <a:moveTo>
                    <a:pt x="29506" y="16323"/>
                  </a:moveTo>
                  <a:cubicBezTo>
                    <a:pt x="29757" y="16323"/>
                    <a:pt x="30008" y="16532"/>
                    <a:pt x="30008" y="16825"/>
                  </a:cubicBezTo>
                  <a:lnTo>
                    <a:pt x="30008" y="17536"/>
                  </a:lnTo>
                  <a:cubicBezTo>
                    <a:pt x="30008" y="17787"/>
                    <a:pt x="29799" y="18038"/>
                    <a:pt x="29506" y="18038"/>
                  </a:cubicBezTo>
                  <a:lnTo>
                    <a:pt x="28167" y="18038"/>
                  </a:lnTo>
                  <a:cubicBezTo>
                    <a:pt x="27874" y="18038"/>
                    <a:pt x="27665" y="17829"/>
                    <a:pt x="27665" y="17536"/>
                  </a:cubicBezTo>
                  <a:lnTo>
                    <a:pt x="27665" y="16825"/>
                  </a:lnTo>
                  <a:cubicBezTo>
                    <a:pt x="27665" y="16574"/>
                    <a:pt x="27874" y="16323"/>
                    <a:pt x="28167" y="16323"/>
                  </a:cubicBezTo>
                  <a:close/>
                  <a:moveTo>
                    <a:pt x="3558" y="16364"/>
                  </a:moveTo>
                  <a:cubicBezTo>
                    <a:pt x="3809" y="16364"/>
                    <a:pt x="4060" y="16574"/>
                    <a:pt x="4060" y="16908"/>
                  </a:cubicBezTo>
                  <a:lnTo>
                    <a:pt x="4060" y="17578"/>
                  </a:lnTo>
                  <a:cubicBezTo>
                    <a:pt x="4060" y="17829"/>
                    <a:pt x="3851" y="18080"/>
                    <a:pt x="3558" y="18080"/>
                  </a:cubicBezTo>
                  <a:lnTo>
                    <a:pt x="2219" y="18080"/>
                  </a:lnTo>
                  <a:cubicBezTo>
                    <a:pt x="1926" y="18080"/>
                    <a:pt x="1717" y="17829"/>
                    <a:pt x="1717" y="17578"/>
                  </a:cubicBezTo>
                  <a:lnTo>
                    <a:pt x="1717" y="16908"/>
                  </a:lnTo>
                  <a:cubicBezTo>
                    <a:pt x="1717" y="16616"/>
                    <a:pt x="1926" y="16364"/>
                    <a:pt x="2219" y="16364"/>
                  </a:cubicBezTo>
                  <a:close/>
                  <a:moveTo>
                    <a:pt x="3558" y="20675"/>
                  </a:moveTo>
                  <a:cubicBezTo>
                    <a:pt x="3809" y="20675"/>
                    <a:pt x="4060" y="20884"/>
                    <a:pt x="4060" y="21177"/>
                  </a:cubicBezTo>
                  <a:lnTo>
                    <a:pt x="4060" y="21847"/>
                  </a:lnTo>
                  <a:cubicBezTo>
                    <a:pt x="4060" y="22140"/>
                    <a:pt x="3851" y="22391"/>
                    <a:pt x="3558" y="22391"/>
                  </a:cubicBezTo>
                  <a:lnTo>
                    <a:pt x="2219" y="22391"/>
                  </a:lnTo>
                  <a:cubicBezTo>
                    <a:pt x="1968" y="22391"/>
                    <a:pt x="1717" y="22182"/>
                    <a:pt x="1717" y="21847"/>
                  </a:cubicBezTo>
                  <a:lnTo>
                    <a:pt x="1717" y="21177"/>
                  </a:lnTo>
                  <a:cubicBezTo>
                    <a:pt x="1717" y="20926"/>
                    <a:pt x="1926" y="20675"/>
                    <a:pt x="2219" y="20675"/>
                  </a:cubicBezTo>
                  <a:close/>
                  <a:moveTo>
                    <a:pt x="29506" y="20675"/>
                  </a:moveTo>
                  <a:cubicBezTo>
                    <a:pt x="29757" y="20675"/>
                    <a:pt x="30008" y="20884"/>
                    <a:pt x="30008" y="21177"/>
                  </a:cubicBezTo>
                  <a:lnTo>
                    <a:pt x="30008" y="21847"/>
                  </a:lnTo>
                  <a:cubicBezTo>
                    <a:pt x="30008" y="22140"/>
                    <a:pt x="29799" y="22391"/>
                    <a:pt x="29506" y="22391"/>
                  </a:cubicBezTo>
                  <a:lnTo>
                    <a:pt x="28167" y="22391"/>
                  </a:lnTo>
                  <a:cubicBezTo>
                    <a:pt x="27916" y="22391"/>
                    <a:pt x="27665" y="22182"/>
                    <a:pt x="27665" y="21847"/>
                  </a:cubicBezTo>
                  <a:lnTo>
                    <a:pt x="27665" y="21177"/>
                  </a:lnTo>
                  <a:cubicBezTo>
                    <a:pt x="27665" y="20926"/>
                    <a:pt x="27874" y="20675"/>
                    <a:pt x="28167" y="20675"/>
                  </a:cubicBezTo>
                  <a:close/>
                  <a:moveTo>
                    <a:pt x="29506" y="24902"/>
                  </a:moveTo>
                  <a:cubicBezTo>
                    <a:pt x="29757" y="24902"/>
                    <a:pt x="30008" y="25111"/>
                    <a:pt x="30008" y="25404"/>
                  </a:cubicBezTo>
                  <a:lnTo>
                    <a:pt x="30008" y="26074"/>
                  </a:lnTo>
                  <a:cubicBezTo>
                    <a:pt x="29966" y="26409"/>
                    <a:pt x="29757" y="26618"/>
                    <a:pt x="29506" y="26618"/>
                  </a:cubicBezTo>
                  <a:lnTo>
                    <a:pt x="28167" y="26618"/>
                  </a:lnTo>
                  <a:cubicBezTo>
                    <a:pt x="27916" y="26618"/>
                    <a:pt x="27665" y="26409"/>
                    <a:pt x="27665" y="26074"/>
                  </a:cubicBezTo>
                  <a:lnTo>
                    <a:pt x="27665" y="25404"/>
                  </a:lnTo>
                  <a:cubicBezTo>
                    <a:pt x="27665" y="25153"/>
                    <a:pt x="27874" y="24902"/>
                    <a:pt x="28167" y="24902"/>
                  </a:cubicBezTo>
                  <a:close/>
                  <a:moveTo>
                    <a:pt x="3474" y="24944"/>
                  </a:moveTo>
                  <a:cubicBezTo>
                    <a:pt x="3726" y="24944"/>
                    <a:pt x="4019" y="25153"/>
                    <a:pt x="4019" y="25488"/>
                  </a:cubicBezTo>
                  <a:lnTo>
                    <a:pt x="4019" y="26158"/>
                  </a:lnTo>
                  <a:cubicBezTo>
                    <a:pt x="4019" y="26451"/>
                    <a:pt x="3726" y="26660"/>
                    <a:pt x="3474" y="26660"/>
                  </a:cubicBezTo>
                  <a:lnTo>
                    <a:pt x="2177" y="26660"/>
                  </a:lnTo>
                  <a:cubicBezTo>
                    <a:pt x="1926" y="26660"/>
                    <a:pt x="1633" y="26451"/>
                    <a:pt x="1633" y="26158"/>
                  </a:cubicBezTo>
                  <a:lnTo>
                    <a:pt x="1633" y="25488"/>
                  </a:lnTo>
                  <a:cubicBezTo>
                    <a:pt x="1633" y="25195"/>
                    <a:pt x="1842" y="24944"/>
                    <a:pt x="2177" y="24944"/>
                  </a:cubicBezTo>
                  <a:close/>
                  <a:moveTo>
                    <a:pt x="43" y="1"/>
                  </a:moveTo>
                  <a:cubicBezTo>
                    <a:pt x="43" y="42"/>
                    <a:pt x="1" y="84"/>
                    <a:pt x="1" y="168"/>
                  </a:cubicBezTo>
                  <a:lnTo>
                    <a:pt x="43" y="29799"/>
                  </a:lnTo>
                  <a:lnTo>
                    <a:pt x="43" y="29924"/>
                  </a:lnTo>
                  <a:lnTo>
                    <a:pt x="1298" y="29924"/>
                  </a:lnTo>
                  <a:lnTo>
                    <a:pt x="1298" y="29799"/>
                  </a:lnTo>
                  <a:cubicBezTo>
                    <a:pt x="1298" y="29548"/>
                    <a:pt x="1507" y="29297"/>
                    <a:pt x="1800" y="29297"/>
                  </a:cubicBezTo>
                  <a:lnTo>
                    <a:pt x="3140" y="29297"/>
                  </a:lnTo>
                  <a:cubicBezTo>
                    <a:pt x="3391" y="29297"/>
                    <a:pt x="3642" y="29506"/>
                    <a:pt x="3642" y="29799"/>
                  </a:cubicBezTo>
                  <a:lnTo>
                    <a:pt x="3642" y="29924"/>
                  </a:lnTo>
                  <a:lnTo>
                    <a:pt x="5149" y="29924"/>
                  </a:lnTo>
                  <a:lnTo>
                    <a:pt x="5149" y="29799"/>
                  </a:lnTo>
                  <a:lnTo>
                    <a:pt x="5149" y="26827"/>
                  </a:lnTo>
                  <a:cubicBezTo>
                    <a:pt x="5149" y="26576"/>
                    <a:pt x="5358" y="26325"/>
                    <a:pt x="5693" y="26325"/>
                  </a:cubicBezTo>
                  <a:lnTo>
                    <a:pt x="25195" y="26325"/>
                  </a:lnTo>
                  <a:cubicBezTo>
                    <a:pt x="25446" y="26325"/>
                    <a:pt x="25739" y="26534"/>
                    <a:pt x="25739" y="26827"/>
                  </a:cubicBezTo>
                  <a:lnTo>
                    <a:pt x="25739" y="29799"/>
                  </a:lnTo>
                  <a:lnTo>
                    <a:pt x="25739" y="29924"/>
                  </a:lnTo>
                  <a:lnTo>
                    <a:pt x="27246" y="29924"/>
                  </a:lnTo>
                  <a:lnTo>
                    <a:pt x="27246" y="29799"/>
                  </a:lnTo>
                  <a:lnTo>
                    <a:pt x="27246" y="29757"/>
                  </a:lnTo>
                  <a:cubicBezTo>
                    <a:pt x="27246" y="29506"/>
                    <a:pt x="27455" y="29255"/>
                    <a:pt x="27748" y="29255"/>
                  </a:cubicBezTo>
                  <a:lnTo>
                    <a:pt x="29088" y="29255"/>
                  </a:lnTo>
                  <a:cubicBezTo>
                    <a:pt x="29339" y="29255"/>
                    <a:pt x="29590" y="29464"/>
                    <a:pt x="29590" y="29757"/>
                  </a:cubicBezTo>
                  <a:lnTo>
                    <a:pt x="29590" y="29799"/>
                  </a:lnTo>
                  <a:lnTo>
                    <a:pt x="29590" y="29924"/>
                  </a:lnTo>
                  <a:lnTo>
                    <a:pt x="31222" y="29924"/>
                  </a:lnTo>
                  <a:lnTo>
                    <a:pt x="31222" y="29799"/>
                  </a:lnTo>
                  <a:lnTo>
                    <a:pt x="31599" y="168"/>
                  </a:lnTo>
                  <a:cubicBezTo>
                    <a:pt x="31599" y="84"/>
                    <a:pt x="31599" y="42"/>
                    <a:pt x="31515" y="1"/>
                  </a:cubicBezTo>
                  <a:lnTo>
                    <a:pt x="29925" y="1"/>
                  </a:lnTo>
                  <a:cubicBezTo>
                    <a:pt x="29925" y="42"/>
                    <a:pt x="29841" y="84"/>
                    <a:pt x="29841" y="168"/>
                  </a:cubicBezTo>
                  <a:lnTo>
                    <a:pt x="29841" y="377"/>
                  </a:lnTo>
                  <a:cubicBezTo>
                    <a:pt x="29841" y="628"/>
                    <a:pt x="29632" y="879"/>
                    <a:pt x="29339" y="879"/>
                  </a:cubicBezTo>
                  <a:lnTo>
                    <a:pt x="28041" y="879"/>
                  </a:lnTo>
                  <a:cubicBezTo>
                    <a:pt x="27748" y="879"/>
                    <a:pt x="27497" y="670"/>
                    <a:pt x="27497" y="377"/>
                  </a:cubicBezTo>
                  <a:lnTo>
                    <a:pt x="27497" y="168"/>
                  </a:lnTo>
                  <a:cubicBezTo>
                    <a:pt x="27497" y="84"/>
                    <a:pt x="27497" y="42"/>
                    <a:pt x="27455" y="1"/>
                  </a:cubicBezTo>
                  <a:lnTo>
                    <a:pt x="25949" y="1"/>
                  </a:lnTo>
                  <a:cubicBezTo>
                    <a:pt x="25949" y="42"/>
                    <a:pt x="25865" y="84"/>
                    <a:pt x="25865" y="168"/>
                  </a:cubicBezTo>
                  <a:lnTo>
                    <a:pt x="25865" y="3349"/>
                  </a:lnTo>
                  <a:cubicBezTo>
                    <a:pt x="25865" y="3600"/>
                    <a:pt x="25656" y="3851"/>
                    <a:pt x="25363" y="3851"/>
                  </a:cubicBezTo>
                  <a:lnTo>
                    <a:pt x="5860" y="3851"/>
                  </a:lnTo>
                  <a:cubicBezTo>
                    <a:pt x="5567" y="3851"/>
                    <a:pt x="5316" y="3642"/>
                    <a:pt x="5316" y="3349"/>
                  </a:cubicBezTo>
                  <a:lnTo>
                    <a:pt x="5316" y="168"/>
                  </a:lnTo>
                  <a:cubicBezTo>
                    <a:pt x="5316" y="84"/>
                    <a:pt x="5316" y="42"/>
                    <a:pt x="5274" y="1"/>
                  </a:cubicBezTo>
                  <a:lnTo>
                    <a:pt x="3767" y="1"/>
                  </a:lnTo>
                  <a:cubicBezTo>
                    <a:pt x="3767" y="42"/>
                    <a:pt x="3684" y="84"/>
                    <a:pt x="3684" y="168"/>
                  </a:cubicBezTo>
                  <a:lnTo>
                    <a:pt x="3684" y="419"/>
                  </a:lnTo>
                  <a:cubicBezTo>
                    <a:pt x="3684" y="670"/>
                    <a:pt x="3474" y="921"/>
                    <a:pt x="3182" y="921"/>
                  </a:cubicBezTo>
                  <a:lnTo>
                    <a:pt x="1884" y="921"/>
                  </a:lnTo>
                  <a:cubicBezTo>
                    <a:pt x="1591" y="921"/>
                    <a:pt x="1340" y="712"/>
                    <a:pt x="1340" y="419"/>
                  </a:cubicBezTo>
                  <a:lnTo>
                    <a:pt x="1340" y="168"/>
                  </a:lnTo>
                  <a:cubicBezTo>
                    <a:pt x="1340" y="84"/>
                    <a:pt x="1340" y="42"/>
                    <a:pt x="1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732;p19">
              <a:extLst>
                <a:ext uri="{FF2B5EF4-FFF2-40B4-BE49-F238E27FC236}">
                  <a16:creationId xmlns:a16="http://schemas.microsoft.com/office/drawing/2014/main" id="{2FF22F81-B9C2-13EB-A0F2-B07AAF3E9050}"/>
                </a:ext>
              </a:extLst>
            </p:cNvPr>
            <p:cNvSpPr/>
            <p:nvPr/>
          </p:nvSpPr>
          <p:spPr>
            <a:xfrm>
              <a:off x="1703300" y="511200"/>
              <a:ext cx="512700" cy="746025"/>
            </a:xfrm>
            <a:custGeom>
              <a:avLst/>
              <a:gdLst/>
              <a:ahLst/>
              <a:cxnLst/>
              <a:rect l="l" t="t" r="r" b="b"/>
              <a:pathLst>
                <a:path w="20508" h="29841" extrusionOk="0">
                  <a:moveTo>
                    <a:pt x="0" y="0"/>
                  </a:moveTo>
                  <a:lnTo>
                    <a:pt x="0" y="3223"/>
                  </a:lnTo>
                  <a:cubicBezTo>
                    <a:pt x="0" y="3246"/>
                    <a:pt x="2" y="3269"/>
                    <a:pt x="5" y="3291"/>
                  </a:cubicBezTo>
                  <a:lnTo>
                    <a:pt x="5" y="3291"/>
                  </a:lnTo>
                  <a:lnTo>
                    <a:pt x="0" y="0"/>
                  </a:lnTo>
                  <a:close/>
                  <a:moveTo>
                    <a:pt x="9" y="6455"/>
                  </a:moveTo>
                  <a:cubicBezTo>
                    <a:pt x="3" y="6492"/>
                    <a:pt x="0" y="6530"/>
                    <a:pt x="0" y="6571"/>
                  </a:cubicBezTo>
                  <a:lnTo>
                    <a:pt x="0" y="14857"/>
                  </a:lnTo>
                  <a:lnTo>
                    <a:pt x="21" y="14857"/>
                  </a:lnTo>
                  <a:lnTo>
                    <a:pt x="9" y="6455"/>
                  </a:lnTo>
                  <a:close/>
                  <a:moveTo>
                    <a:pt x="5" y="3291"/>
                  </a:moveTo>
                  <a:lnTo>
                    <a:pt x="9" y="6455"/>
                  </a:lnTo>
                  <a:lnTo>
                    <a:pt x="9" y="6455"/>
                  </a:lnTo>
                  <a:cubicBezTo>
                    <a:pt x="53" y="6188"/>
                    <a:pt x="250" y="6027"/>
                    <a:pt x="544" y="6027"/>
                  </a:cubicBezTo>
                  <a:lnTo>
                    <a:pt x="10714" y="6027"/>
                  </a:lnTo>
                  <a:lnTo>
                    <a:pt x="10714" y="14857"/>
                  </a:lnTo>
                  <a:lnTo>
                    <a:pt x="21" y="14857"/>
                  </a:lnTo>
                  <a:lnTo>
                    <a:pt x="42" y="29840"/>
                  </a:lnTo>
                  <a:lnTo>
                    <a:pt x="42" y="29715"/>
                  </a:lnTo>
                  <a:lnTo>
                    <a:pt x="42" y="26743"/>
                  </a:lnTo>
                  <a:cubicBezTo>
                    <a:pt x="42" y="26492"/>
                    <a:pt x="251" y="26241"/>
                    <a:pt x="586" y="26241"/>
                  </a:cubicBezTo>
                  <a:lnTo>
                    <a:pt x="20089" y="26241"/>
                  </a:lnTo>
                  <a:cubicBezTo>
                    <a:pt x="20298" y="26241"/>
                    <a:pt x="20466" y="26325"/>
                    <a:pt x="20507" y="26492"/>
                  </a:cubicBezTo>
                  <a:lnTo>
                    <a:pt x="20507" y="3306"/>
                  </a:lnTo>
                  <a:cubicBezTo>
                    <a:pt x="20466" y="3516"/>
                    <a:pt x="20256" y="3725"/>
                    <a:pt x="20047" y="3725"/>
                  </a:cubicBezTo>
                  <a:lnTo>
                    <a:pt x="502" y="3725"/>
                  </a:lnTo>
                  <a:cubicBezTo>
                    <a:pt x="271" y="3725"/>
                    <a:pt x="40" y="3548"/>
                    <a:pt x="5" y="3291"/>
                  </a:cubicBezTo>
                  <a:close/>
                </a:path>
              </a:pathLst>
            </a:custGeom>
            <a:solidFill>
              <a:srgbClr val="5AC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733;p19">
              <a:extLst>
                <a:ext uri="{FF2B5EF4-FFF2-40B4-BE49-F238E27FC236}">
                  <a16:creationId xmlns:a16="http://schemas.microsoft.com/office/drawing/2014/main" id="{3CB744A3-CBD5-66B6-1A3C-E0A521595210}"/>
                </a:ext>
              </a:extLst>
            </p:cNvPr>
            <p:cNvSpPr/>
            <p:nvPr/>
          </p:nvSpPr>
          <p:spPr>
            <a:xfrm>
              <a:off x="1694246" y="511183"/>
              <a:ext cx="521724" cy="746025"/>
            </a:xfrm>
            <a:custGeom>
              <a:avLst/>
              <a:gdLst/>
              <a:ahLst/>
              <a:cxnLst/>
              <a:rect l="l" t="t" r="r" b="b"/>
              <a:pathLst>
                <a:path w="20508" h="29841" extrusionOk="0">
                  <a:moveTo>
                    <a:pt x="0" y="0"/>
                  </a:moveTo>
                  <a:lnTo>
                    <a:pt x="0" y="3223"/>
                  </a:lnTo>
                  <a:cubicBezTo>
                    <a:pt x="0" y="3246"/>
                    <a:pt x="2" y="3269"/>
                    <a:pt x="5" y="3291"/>
                  </a:cubicBezTo>
                  <a:lnTo>
                    <a:pt x="5" y="3291"/>
                  </a:lnTo>
                  <a:lnTo>
                    <a:pt x="0" y="0"/>
                  </a:lnTo>
                  <a:close/>
                  <a:moveTo>
                    <a:pt x="9" y="6455"/>
                  </a:moveTo>
                  <a:cubicBezTo>
                    <a:pt x="3" y="6492"/>
                    <a:pt x="0" y="6530"/>
                    <a:pt x="0" y="6571"/>
                  </a:cubicBezTo>
                  <a:lnTo>
                    <a:pt x="0" y="14857"/>
                  </a:lnTo>
                  <a:lnTo>
                    <a:pt x="21" y="14857"/>
                  </a:lnTo>
                  <a:lnTo>
                    <a:pt x="9" y="6455"/>
                  </a:lnTo>
                  <a:close/>
                  <a:moveTo>
                    <a:pt x="5" y="3291"/>
                  </a:moveTo>
                  <a:lnTo>
                    <a:pt x="9" y="6455"/>
                  </a:lnTo>
                  <a:lnTo>
                    <a:pt x="9" y="6455"/>
                  </a:lnTo>
                  <a:cubicBezTo>
                    <a:pt x="53" y="6188"/>
                    <a:pt x="250" y="6027"/>
                    <a:pt x="544" y="6027"/>
                  </a:cubicBezTo>
                  <a:lnTo>
                    <a:pt x="10714" y="6027"/>
                  </a:lnTo>
                  <a:lnTo>
                    <a:pt x="10714" y="14857"/>
                  </a:lnTo>
                  <a:lnTo>
                    <a:pt x="21" y="14857"/>
                  </a:lnTo>
                  <a:lnTo>
                    <a:pt x="42" y="29840"/>
                  </a:lnTo>
                  <a:lnTo>
                    <a:pt x="42" y="29715"/>
                  </a:lnTo>
                  <a:lnTo>
                    <a:pt x="42" y="26743"/>
                  </a:lnTo>
                  <a:cubicBezTo>
                    <a:pt x="42" y="26492"/>
                    <a:pt x="251" y="26241"/>
                    <a:pt x="586" y="26241"/>
                  </a:cubicBezTo>
                  <a:lnTo>
                    <a:pt x="20089" y="26241"/>
                  </a:lnTo>
                  <a:cubicBezTo>
                    <a:pt x="20298" y="26241"/>
                    <a:pt x="20466" y="26325"/>
                    <a:pt x="20507" y="26492"/>
                  </a:cubicBezTo>
                  <a:lnTo>
                    <a:pt x="20507" y="3306"/>
                  </a:lnTo>
                  <a:cubicBezTo>
                    <a:pt x="20466" y="3516"/>
                    <a:pt x="20256" y="3725"/>
                    <a:pt x="20047" y="3725"/>
                  </a:cubicBezTo>
                  <a:lnTo>
                    <a:pt x="502" y="3725"/>
                  </a:lnTo>
                  <a:cubicBezTo>
                    <a:pt x="271" y="3725"/>
                    <a:pt x="40" y="3548"/>
                    <a:pt x="5" y="3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734;p19">
              <a:extLst>
                <a:ext uri="{FF2B5EF4-FFF2-40B4-BE49-F238E27FC236}">
                  <a16:creationId xmlns:a16="http://schemas.microsoft.com/office/drawing/2014/main" id="{EEAE7C1D-67C0-2949-7729-E645B95F7696}"/>
                </a:ext>
              </a:extLst>
            </p:cNvPr>
            <p:cNvSpPr/>
            <p:nvPr/>
          </p:nvSpPr>
          <p:spPr>
            <a:xfrm>
              <a:off x="1745150" y="660800"/>
              <a:ext cx="439450" cy="444700"/>
            </a:xfrm>
            <a:custGeom>
              <a:avLst/>
              <a:gdLst/>
              <a:ahLst/>
              <a:cxnLst/>
              <a:rect l="l" t="t" r="r" b="b"/>
              <a:pathLst>
                <a:path w="17578" h="17788" extrusionOk="0">
                  <a:moveTo>
                    <a:pt x="8789" y="461"/>
                  </a:moveTo>
                  <a:cubicBezTo>
                    <a:pt x="13351" y="461"/>
                    <a:pt x="17117" y="4228"/>
                    <a:pt x="17117" y="8832"/>
                  </a:cubicBezTo>
                  <a:cubicBezTo>
                    <a:pt x="17117" y="13435"/>
                    <a:pt x="13351" y="17202"/>
                    <a:pt x="8789" y="17202"/>
                  </a:cubicBezTo>
                  <a:cubicBezTo>
                    <a:pt x="4185" y="17202"/>
                    <a:pt x="461" y="13435"/>
                    <a:pt x="461" y="8832"/>
                  </a:cubicBezTo>
                  <a:cubicBezTo>
                    <a:pt x="461" y="4228"/>
                    <a:pt x="4227" y="461"/>
                    <a:pt x="8789" y="461"/>
                  </a:cubicBezTo>
                  <a:close/>
                  <a:moveTo>
                    <a:pt x="8789" y="1"/>
                  </a:moveTo>
                  <a:cubicBezTo>
                    <a:pt x="3934" y="1"/>
                    <a:pt x="0" y="3977"/>
                    <a:pt x="0" y="8873"/>
                  </a:cubicBezTo>
                  <a:cubicBezTo>
                    <a:pt x="0" y="13812"/>
                    <a:pt x="3934" y="17788"/>
                    <a:pt x="8789" y="17788"/>
                  </a:cubicBezTo>
                  <a:cubicBezTo>
                    <a:pt x="13644" y="17788"/>
                    <a:pt x="17578" y="13770"/>
                    <a:pt x="17578" y="8873"/>
                  </a:cubicBezTo>
                  <a:cubicBezTo>
                    <a:pt x="17578" y="3977"/>
                    <a:pt x="13644" y="1"/>
                    <a:pt x="87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735;p19">
              <a:extLst>
                <a:ext uri="{FF2B5EF4-FFF2-40B4-BE49-F238E27FC236}">
                  <a16:creationId xmlns:a16="http://schemas.microsoft.com/office/drawing/2014/main" id="{5B9B7A7D-DD7B-0E22-6A3B-72383A8F0763}"/>
                </a:ext>
              </a:extLst>
            </p:cNvPr>
            <p:cNvSpPr/>
            <p:nvPr/>
          </p:nvSpPr>
          <p:spPr>
            <a:xfrm>
              <a:off x="1885350" y="760200"/>
              <a:ext cx="158000" cy="245900"/>
            </a:xfrm>
            <a:custGeom>
              <a:avLst/>
              <a:gdLst/>
              <a:ahLst/>
              <a:cxnLst/>
              <a:rect l="l" t="t" r="r" b="b"/>
              <a:pathLst>
                <a:path w="6320" h="9836" extrusionOk="0">
                  <a:moveTo>
                    <a:pt x="3097" y="1"/>
                  </a:moveTo>
                  <a:cubicBezTo>
                    <a:pt x="2511" y="1"/>
                    <a:pt x="1967" y="85"/>
                    <a:pt x="1465" y="252"/>
                  </a:cubicBezTo>
                  <a:cubicBezTo>
                    <a:pt x="921" y="419"/>
                    <a:pt x="503" y="670"/>
                    <a:pt x="84" y="1005"/>
                  </a:cubicBezTo>
                  <a:lnTo>
                    <a:pt x="670" y="1717"/>
                  </a:lnTo>
                  <a:cubicBezTo>
                    <a:pt x="1130" y="1382"/>
                    <a:pt x="1549" y="1215"/>
                    <a:pt x="1926" y="1089"/>
                  </a:cubicBezTo>
                  <a:cubicBezTo>
                    <a:pt x="2302" y="1005"/>
                    <a:pt x="2721" y="922"/>
                    <a:pt x="3139" y="922"/>
                  </a:cubicBezTo>
                  <a:cubicBezTo>
                    <a:pt x="3725" y="922"/>
                    <a:pt x="4102" y="1089"/>
                    <a:pt x="4437" y="1340"/>
                  </a:cubicBezTo>
                  <a:cubicBezTo>
                    <a:pt x="4771" y="1591"/>
                    <a:pt x="4897" y="1968"/>
                    <a:pt x="4897" y="2428"/>
                  </a:cubicBezTo>
                  <a:cubicBezTo>
                    <a:pt x="4897" y="3014"/>
                    <a:pt x="4646" y="3475"/>
                    <a:pt x="4227" y="3809"/>
                  </a:cubicBezTo>
                  <a:cubicBezTo>
                    <a:pt x="3809" y="4144"/>
                    <a:pt x="3181" y="4270"/>
                    <a:pt x="2470" y="4270"/>
                  </a:cubicBezTo>
                  <a:lnTo>
                    <a:pt x="1507" y="4270"/>
                  </a:lnTo>
                  <a:lnTo>
                    <a:pt x="1507" y="5232"/>
                  </a:lnTo>
                  <a:lnTo>
                    <a:pt x="2428" y="5232"/>
                  </a:lnTo>
                  <a:cubicBezTo>
                    <a:pt x="4269" y="5232"/>
                    <a:pt x="5148" y="5776"/>
                    <a:pt x="5148" y="6948"/>
                  </a:cubicBezTo>
                  <a:cubicBezTo>
                    <a:pt x="5148" y="8246"/>
                    <a:pt x="4311" y="8873"/>
                    <a:pt x="2637" y="8873"/>
                  </a:cubicBezTo>
                  <a:cubicBezTo>
                    <a:pt x="2177" y="8873"/>
                    <a:pt x="1758" y="8832"/>
                    <a:pt x="1298" y="8706"/>
                  </a:cubicBezTo>
                  <a:cubicBezTo>
                    <a:pt x="837" y="8622"/>
                    <a:pt x="419" y="8455"/>
                    <a:pt x="0" y="8246"/>
                  </a:cubicBezTo>
                  <a:lnTo>
                    <a:pt x="0" y="9292"/>
                  </a:lnTo>
                  <a:cubicBezTo>
                    <a:pt x="419" y="9501"/>
                    <a:pt x="837" y="9669"/>
                    <a:pt x="1256" y="9710"/>
                  </a:cubicBezTo>
                  <a:cubicBezTo>
                    <a:pt x="1674" y="9752"/>
                    <a:pt x="2135" y="9836"/>
                    <a:pt x="2637" y="9836"/>
                  </a:cubicBezTo>
                  <a:cubicBezTo>
                    <a:pt x="3851" y="9836"/>
                    <a:pt x="4730" y="9585"/>
                    <a:pt x="5357" y="9083"/>
                  </a:cubicBezTo>
                  <a:cubicBezTo>
                    <a:pt x="5985" y="8622"/>
                    <a:pt x="6320" y="7911"/>
                    <a:pt x="6320" y="6990"/>
                  </a:cubicBezTo>
                  <a:cubicBezTo>
                    <a:pt x="6320" y="6320"/>
                    <a:pt x="6111" y="5860"/>
                    <a:pt x="5734" y="5442"/>
                  </a:cubicBezTo>
                  <a:cubicBezTo>
                    <a:pt x="5399" y="5065"/>
                    <a:pt x="4813" y="4814"/>
                    <a:pt x="4018" y="4688"/>
                  </a:cubicBezTo>
                  <a:lnTo>
                    <a:pt x="4018" y="4646"/>
                  </a:lnTo>
                  <a:cubicBezTo>
                    <a:pt x="4646" y="4479"/>
                    <a:pt x="5106" y="4228"/>
                    <a:pt x="5483" y="3851"/>
                  </a:cubicBezTo>
                  <a:cubicBezTo>
                    <a:pt x="5860" y="3433"/>
                    <a:pt x="5985" y="2972"/>
                    <a:pt x="5985" y="2345"/>
                  </a:cubicBezTo>
                  <a:cubicBezTo>
                    <a:pt x="5985" y="1633"/>
                    <a:pt x="5734" y="1047"/>
                    <a:pt x="5274" y="629"/>
                  </a:cubicBezTo>
                  <a:cubicBezTo>
                    <a:pt x="4771" y="210"/>
                    <a:pt x="4018" y="1"/>
                    <a:pt x="3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736;p19">
              <a:extLst>
                <a:ext uri="{FF2B5EF4-FFF2-40B4-BE49-F238E27FC236}">
                  <a16:creationId xmlns:a16="http://schemas.microsoft.com/office/drawing/2014/main" id="{3B168561-572C-1260-E8A0-28AEC5E10176}"/>
                </a:ext>
              </a:extLst>
            </p:cNvPr>
            <p:cNvSpPr/>
            <p:nvPr/>
          </p:nvSpPr>
          <p:spPr>
            <a:xfrm>
              <a:off x="1923000" y="863800"/>
              <a:ext cx="48175" cy="17800"/>
            </a:xfrm>
            <a:custGeom>
              <a:avLst/>
              <a:gdLst/>
              <a:ahLst/>
              <a:cxnLst/>
              <a:rect l="l" t="t" r="r" b="b"/>
              <a:pathLst>
                <a:path w="1927" h="712" extrusionOk="0">
                  <a:moveTo>
                    <a:pt x="1926" y="0"/>
                  </a:moveTo>
                  <a:cubicBezTo>
                    <a:pt x="1633" y="42"/>
                    <a:pt x="1298" y="84"/>
                    <a:pt x="964" y="84"/>
                  </a:cubicBezTo>
                  <a:lnTo>
                    <a:pt x="1" y="84"/>
                  </a:lnTo>
                  <a:lnTo>
                    <a:pt x="1" y="712"/>
                  </a:lnTo>
                  <a:lnTo>
                    <a:pt x="1926" y="712"/>
                  </a:lnTo>
                  <a:lnTo>
                    <a:pt x="1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737;p19">
              <a:extLst>
                <a:ext uri="{FF2B5EF4-FFF2-40B4-BE49-F238E27FC236}">
                  <a16:creationId xmlns:a16="http://schemas.microsoft.com/office/drawing/2014/main" id="{53F76DA9-C1D5-AD31-8CA3-BA7F1A9D5D9C}"/>
                </a:ext>
              </a:extLst>
            </p:cNvPr>
            <p:cNvSpPr/>
            <p:nvPr/>
          </p:nvSpPr>
          <p:spPr>
            <a:xfrm>
              <a:off x="1887450" y="760200"/>
              <a:ext cx="83725" cy="42925"/>
            </a:xfrm>
            <a:custGeom>
              <a:avLst/>
              <a:gdLst/>
              <a:ahLst/>
              <a:cxnLst/>
              <a:rect l="l" t="t" r="r" b="b"/>
              <a:pathLst>
                <a:path w="3349" h="1717" extrusionOk="0">
                  <a:moveTo>
                    <a:pt x="2971" y="1"/>
                  </a:moveTo>
                  <a:cubicBezTo>
                    <a:pt x="2427" y="1"/>
                    <a:pt x="1883" y="85"/>
                    <a:pt x="1381" y="252"/>
                  </a:cubicBezTo>
                  <a:cubicBezTo>
                    <a:pt x="837" y="419"/>
                    <a:pt x="377" y="670"/>
                    <a:pt x="0" y="1005"/>
                  </a:cubicBezTo>
                  <a:lnTo>
                    <a:pt x="586" y="1717"/>
                  </a:lnTo>
                  <a:cubicBezTo>
                    <a:pt x="1046" y="1424"/>
                    <a:pt x="1465" y="1215"/>
                    <a:pt x="1842" y="1089"/>
                  </a:cubicBezTo>
                  <a:cubicBezTo>
                    <a:pt x="2218" y="1005"/>
                    <a:pt x="2637" y="922"/>
                    <a:pt x="3055" y="922"/>
                  </a:cubicBezTo>
                  <a:lnTo>
                    <a:pt x="3348" y="922"/>
                  </a:lnTo>
                  <a:lnTo>
                    <a:pt x="33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738;p19">
              <a:extLst>
                <a:ext uri="{FF2B5EF4-FFF2-40B4-BE49-F238E27FC236}">
                  <a16:creationId xmlns:a16="http://schemas.microsoft.com/office/drawing/2014/main" id="{8DC538C4-803D-8E4D-05BD-72A8992D328A}"/>
                </a:ext>
              </a:extLst>
            </p:cNvPr>
            <p:cNvSpPr/>
            <p:nvPr/>
          </p:nvSpPr>
          <p:spPr>
            <a:xfrm>
              <a:off x="1745150" y="660800"/>
              <a:ext cx="226025" cy="220800"/>
            </a:xfrm>
            <a:custGeom>
              <a:avLst/>
              <a:gdLst/>
              <a:ahLst/>
              <a:cxnLst/>
              <a:rect l="l" t="t" r="r" b="b"/>
              <a:pathLst>
                <a:path w="9041" h="8832" extrusionOk="0">
                  <a:moveTo>
                    <a:pt x="8161" y="1"/>
                  </a:moveTo>
                  <a:cubicBezTo>
                    <a:pt x="3599" y="294"/>
                    <a:pt x="0" y="4186"/>
                    <a:pt x="0" y="8832"/>
                  </a:cubicBezTo>
                  <a:lnTo>
                    <a:pt x="544" y="8832"/>
                  </a:lnTo>
                  <a:cubicBezTo>
                    <a:pt x="461" y="4228"/>
                    <a:pt x="4227" y="461"/>
                    <a:pt x="8789" y="461"/>
                  </a:cubicBezTo>
                  <a:lnTo>
                    <a:pt x="9040" y="461"/>
                  </a:lnTo>
                  <a:lnTo>
                    <a:pt x="9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739;p19">
              <a:extLst>
                <a:ext uri="{FF2B5EF4-FFF2-40B4-BE49-F238E27FC236}">
                  <a16:creationId xmlns:a16="http://schemas.microsoft.com/office/drawing/2014/main" id="{62650473-CFC6-C9D9-837E-3EDA3AC5532C}"/>
                </a:ext>
              </a:extLst>
            </p:cNvPr>
            <p:cNvSpPr/>
            <p:nvPr/>
          </p:nvSpPr>
          <p:spPr>
            <a:xfrm>
              <a:off x="1964875" y="633600"/>
              <a:ext cx="13625" cy="68050"/>
            </a:xfrm>
            <a:custGeom>
              <a:avLst/>
              <a:gdLst/>
              <a:ahLst/>
              <a:cxnLst/>
              <a:rect l="l" t="t" r="r" b="b"/>
              <a:pathLst>
                <a:path w="545" h="2722" extrusionOk="0">
                  <a:moveTo>
                    <a:pt x="251" y="1"/>
                  </a:moveTo>
                  <a:cubicBezTo>
                    <a:pt x="126" y="1"/>
                    <a:pt x="0" y="85"/>
                    <a:pt x="0" y="252"/>
                  </a:cubicBezTo>
                  <a:lnTo>
                    <a:pt x="0" y="2428"/>
                  </a:lnTo>
                  <a:cubicBezTo>
                    <a:pt x="0" y="2596"/>
                    <a:pt x="126" y="2721"/>
                    <a:pt x="251" y="2721"/>
                  </a:cubicBezTo>
                  <a:cubicBezTo>
                    <a:pt x="419" y="2721"/>
                    <a:pt x="544" y="2596"/>
                    <a:pt x="544" y="2428"/>
                  </a:cubicBezTo>
                  <a:lnTo>
                    <a:pt x="544" y="252"/>
                  </a:lnTo>
                  <a:cubicBezTo>
                    <a:pt x="544" y="85"/>
                    <a:pt x="419" y="1"/>
                    <a:pt x="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740;p19">
              <a:extLst>
                <a:ext uri="{FF2B5EF4-FFF2-40B4-BE49-F238E27FC236}">
                  <a16:creationId xmlns:a16="http://schemas.microsoft.com/office/drawing/2014/main" id="{89CD5595-8710-45D8-D0F4-8188422A639E}"/>
                </a:ext>
              </a:extLst>
            </p:cNvPr>
            <p:cNvSpPr/>
            <p:nvPr/>
          </p:nvSpPr>
          <p:spPr>
            <a:xfrm>
              <a:off x="1964875" y="1063625"/>
              <a:ext cx="13625" cy="68050"/>
            </a:xfrm>
            <a:custGeom>
              <a:avLst/>
              <a:gdLst/>
              <a:ahLst/>
              <a:cxnLst/>
              <a:rect l="l" t="t" r="r" b="b"/>
              <a:pathLst>
                <a:path w="545" h="2722" extrusionOk="0">
                  <a:moveTo>
                    <a:pt x="251" y="1"/>
                  </a:moveTo>
                  <a:cubicBezTo>
                    <a:pt x="126" y="1"/>
                    <a:pt x="0" y="84"/>
                    <a:pt x="0" y="252"/>
                  </a:cubicBezTo>
                  <a:lnTo>
                    <a:pt x="0" y="2470"/>
                  </a:lnTo>
                  <a:cubicBezTo>
                    <a:pt x="0" y="2596"/>
                    <a:pt x="126" y="2721"/>
                    <a:pt x="251" y="2721"/>
                  </a:cubicBezTo>
                  <a:cubicBezTo>
                    <a:pt x="419" y="2721"/>
                    <a:pt x="544" y="2596"/>
                    <a:pt x="544" y="2470"/>
                  </a:cubicBezTo>
                  <a:lnTo>
                    <a:pt x="544" y="252"/>
                  </a:lnTo>
                  <a:cubicBezTo>
                    <a:pt x="544" y="84"/>
                    <a:pt x="419" y="1"/>
                    <a:pt x="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741;p19">
              <a:extLst>
                <a:ext uri="{FF2B5EF4-FFF2-40B4-BE49-F238E27FC236}">
                  <a16:creationId xmlns:a16="http://schemas.microsoft.com/office/drawing/2014/main" id="{F6BA6E3B-12DF-07AE-4ADA-2FAE119AD520}"/>
                </a:ext>
              </a:extLst>
            </p:cNvPr>
            <p:cNvSpPr/>
            <p:nvPr/>
          </p:nvSpPr>
          <p:spPr>
            <a:xfrm>
              <a:off x="1721075" y="876350"/>
              <a:ext cx="69075" cy="13625"/>
            </a:xfrm>
            <a:custGeom>
              <a:avLst/>
              <a:gdLst/>
              <a:ahLst/>
              <a:cxnLst/>
              <a:rect l="l" t="t" r="r" b="b"/>
              <a:pathLst>
                <a:path w="2763" h="545" extrusionOk="0">
                  <a:moveTo>
                    <a:pt x="294" y="0"/>
                  </a:moveTo>
                  <a:cubicBezTo>
                    <a:pt x="126" y="0"/>
                    <a:pt x="1" y="126"/>
                    <a:pt x="1" y="251"/>
                  </a:cubicBezTo>
                  <a:cubicBezTo>
                    <a:pt x="1" y="419"/>
                    <a:pt x="126" y="544"/>
                    <a:pt x="294" y="544"/>
                  </a:cubicBezTo>
                  <a:lnTo>
                    <a:pt x="2470" y="544"/>
                  </a:lnTo>
                  <a:cubicBezTo>
                    <a:pt x="2637" y="544"/>
                    <a:pt x="2763" y="419"/>
                    <a:pt x="2763" y="251"/>
                  </a:cubicBezTo>
                  <a:cubicBezTo>
                    <a:pt x="2763" y="126"/>
                    <a:pt x="2637" y="0"/>
                    <a:pt x="2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742;p19">
              <a:extLst>
                <a:ext uri="{FF2B5EF4-FFF2-40B4-BE49-F238E27FC236}">
                  <a16:creationId xmlns:a16="http://schemas.microsoft.com/office/drawing/2014/main" id="{0825E6A6-FCCC-D11C-648F-528AA1B33E45}"/>
                </a:ext>
              </a:extLst>
            </p:cNvPr>
            <p:cNvSpPr/>
            <p:nvPr/>
          </p:nvSpPr>
          <p:spPr>
            <a:xfrm>
              <a:off x="2152150" y="876350"/>
              <a:ext cx="68025" cy="13625"/>
            </a:xfrm>
            <a:custGeom>
              <a:avLst/>
              <a:gdLst/>
              <a:ahLst/>
              <a:cxnLst/>
              <a:rect l="l" t="t" r="r" b="b"/>
              <a:pathLst>
                <a:path w="2721" h="545" extrusionOk="0">
                  <a:moveTo>
                    <a:pt x="252" y="0"/>
                  </a:moveTo>
                  <a:cubicBezTo>
                    <a:pt x="84" y="0"/>
                    <a:pt x="0" y="126"/>
                    <a:pt x="0" y="251"/>
                  </a:cubicBezTo>
                  <a:cubicBezTo>
                    <a:pt x="0" y="419"/>
                    <a:pt x="84" y="544"/>
                    <a:pt x="252" y="544"/>
                  </a:cubicBezTo>
                  <a:lnTo>
                    <a:pt x="2470" y="544"/>
                  </a:lnTo>
                  <a:cubicBezTo>
                    <a:pt x="2595" y="544"/>
                    <a:pt x="2721" y="419"/>
                    <a:pt x="2721" y="251"/>
                  </a:cubicBezTo>
                  <a:cubicBezTo>
                    <a:pt x="2721" y="126"/>
                    <a:pt x="2595" y="0"/>
                    <a:pt x="2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743;p19">
              <a:extLst>
                <a:ext uri="{FF2B5EF4-FFF2-40B4-BE49-F238E27FC236}">
                  <a16:creationId xmlns:a16="http://schemas.microsoft.com/office/drawing/2014/main" id="{241459D0-0341-BD8C-506F-14537253F0AA}"/>
                </a:ext>
              </a:extLst>
            </p:cNvPr>
            <p:cNvSpPr/>
            <p:nvPr/>
          </p:nvSpPr>
          <p:spPr>
            <a:xfrm>
              <a:off x="1721075" y="876350"/>
              <a:ext cx="69075" cy="6300"/>
            </a:xfrm>
            <a:custGeom>
              <a:avLst/>
              <a:gdLst/>
              <a:ahLst/>
              <a:cxnLst/>
              <a:rect l="l" t="t" r="r" b="b"/>
              <a:pathLst>
                <a:path w="2763" h="252" extrusionOk="0">
                  <a:moveTo>
                    <a:pt x="294" y="0"/>
                  </a:moveTo>
                  <a:cubicBezTo>
                    <a:pt x="126" y="0"/>
                    <a:pt x="1" y="126"/>
                    <a:pt x="1" y="251"/>
                  </a:cubicBezTo>
                  <a:lnTo>
                    <a:pt x="2763" y="251"/>
                  </a:lnTo>
                  <a:cubicBezTo>
                    <a:pt x="2763" y="126"/>
                    <a:pt x="2637" y="0"/>
                    <a:pt x="2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744;p19">
              <a:extLst>
                <a:ext uri="{FF2B5EF4-FFF2-40B4-BE49-F238E27FC236}">
                  <a16:creationId xmlns:a16="http://schemas.microsoft.com/office/drawing/2014/main" id="{A431E64F-300B-2293-78A5-98DD58B826C3}"/>
                </a:ext>
              </a:extLst>
            </p:cNvPr>
            <p:cNvSpPr/>
            <p:nvPr/>
          </p:nvSpPr>
          <p:spPr>
            <a:xfrm>
              <a:off x="1964875" y="661850"/>
              <a:ext cx="6300" cy="39800"/>
            </a:xfrm>
            <a:custGeom>
              <a:avLst/>
              <a:gdLst/>
              <a:ahLst/>
              <a:cxnLst/>
              <a:rect l="l" t="t" r="r" b="b"/>
              <a:pathLst>
                <a:path w="252" h="1592" extrusionOk="0">
                  <a:moveTo>
                    <a:pt x="0" y="1"/>
                  </a:moveTo>
                  <a:lnTo>
                    <a:pt x="0" y="1298"/>
                  </a:lnTo>
                  <a:cubicBezTo>
                    <a:pt x="0" y="1466"/>
                    <a:pt x="126" y="1591"/>
                    <a:pt x="251" y="1591"/>
                  </a:cubicBezTo>
                  <a:lnTo>
                    <a:pt x="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745;p19">
            <a:extLst>
              <a:ext uri="{FF2B5EF4-FFF2-40B4-BE49-F238E27FC236}">
                <a16:creationId xmlns:a16="http://schemas.microsoft.com/office/drawing/2014/main" id="{DD89FDC4-8345-36C1-C71D-4E3E4DFB1CC0}"/>
              </a:ext>
            </a:extLst>
          </p:cNvPr>
          <p:cNvGrpSpPr/>
          <p:nvPr/>
        </p:nvGrpSpPr>
        <p:grpSpPr>
          <a:xfrm>
            <a:off x="6819292" y="4386752"/>
            <a:ext cx="436603" cy="465473"/>
            <a:chOff x="2705625" y="437475"/>
            <a:chExt cx="751275" cy="813475"/>
          </a:xfrm>
        </p:grpSpPr>
        <p:sp>
          <p:nvSpPr>
            <p:cNvPr id="1814" name="Google Shape;746;p19">
              <a:extLst>
                <a:ext uri="{FF2B5EF4-FFF2-40B4-BE49-F238E27FC236}">
                  <a16:creationId xmlns:a16="http://schemas.microsoft.com/office/drawing/2014/main" id="{51004E2A-6D86-7310-D853-7A1780F50E8C}"/>
                </a:ext>
              </a:extLst>
            </p:cNvPr>
            <p:cNvSpPr/>
            <p:nvPr/>
          </p:nvSpPr>
          <p:spPr>
            <a:xfrm>
              <a:off x="2746450" y="750800"/>
              <a:ext cx="710450" cy="500150"/>
            </a:xfrm>
            <a:custGeom>
              <a:avLst/>
              <a:gdLst/>
              <a:ahLst/>
              <a:cxnLst/>
              <a:rect l="l" t="t" r="r" b="b"/>
              <a:pathLst>
                <a:path w="28418" h="20006" extrusionOk="0">
                  <a:moveTo>
                    <a:pt x="1172" y="0"/>
                  </a:moveTo>
                  <a:cubicBezTo>
                    <a:pt x="544" y="0"/>
                    <a:pt x="0" y="544"/>
                    <a:pt x="0" y="1214"/>
                  </a:cubicBezTo>
                  <a:lnTo>
                    <a:pt x="0" y="18791"/>
                  </a:lnTo>
                  <a:cubicBezTo>
                    <a:pt x="0" y="19461"/>
                    <a:pt x="544" y="20005"/>
                    <a:pt x="1172" y="20005"/>
                  </a:cubicBezTo>
                  <a:lnTo>
                    <a:pt x="27287" y="20005"/>
                  </a:lnTo>
                  <a:cubicBezTo>
                    <a:pt x="27915" y="20005"/>
                    <a:pt x="28417" y="19461"/>
                    <a:pt x="28417" y="18833"/>
                  </a:cubicBezTo>
                  <a:lnTo>
                    <a:pt x="28417" y="1214"/>
                  </a:lnTo>
                  <a:cubicBezTo>
                    <a:pt x="28417" y="544"/>
                    <a:pt x="27915" y="0"/>
                    <a:pt x="2728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747;p19">
              <a:extLst>
                <a:ext uri="{FF2B5EF4-FFF2-40B4-BE49-F238E27FC236}">
                  <a16:creationId xmlns:a16="http://schemas.microsoft.com/office/drawing/2014/main" id="{C3C58DF9-2F71-5124-2199-8FBC1D78E07A}"/>
                </a:ext>
              </a:extLst>
            </p:cNvPr>
            <p:cNvSpPr/>
            <p:nvPr/>
          </p:nvSpPr>
          <p:spPr>
            <a:xfrm>
              <a:off x="2780975" y="786375"/>
              <a:ext cx="640350" cy="429000"/>
            </a:xfrm>
            <a:custGeom>
              <a:avLst/>
              <a:gdLst/>
              <a:ahLst/>
              <a:cxnLst/>
              <a:rect l="l" t="t" r="r" b="b"/>
              <a:pathLst>
                <a:path w="25614" h="17160" extrusionOk="0">
                  <a:moveTo>
                    <a:pt x="0" y="0"/>
                  </a:moveTo>
                  <a:lnTo>
                    <a:pt x="0" y="17159"/>
                  </a:lnTo>
                  <a:lnTo>
                    <a:pt x="25613" y="17159"/>
                  </a:lnTo>
                  <a:lnTo>
                    <a:pt x="25613" y="0"/>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748;p19">
              <a:extLst>
                <a:ext uri="{FF2B5EF4-FFF2-40B4-BE49-F238E27FC236}">
                  <a16:creationId xmlns:a16="http://schemas.microsoft.com/office/drawing/2014/main" id="{9D4C28C9-6C62-B423-8C3C-59FD5611BF5F}"/>
                </a:ext>
              </a:extLst>
            </p:cNvPr>
            <p:cNvSpPr/>
            <p:nvPr/>
          </p:nvSpPr>
          <p:spPr>
            <a:xfrm>
              <a:off x="2757060" y="765107"/>
              <a:ext cx="684306" cy="164284"/>
            </a:xfrm>
            <a:custGeom>
              <a:avLst/>
              <a:gdLst/>
              <a:ahLst/>
              <a:cxnLst/>
              <a:rect l="l" t="t" r="r" b="b"/>
              <a:pathLst>
                <a:path w="27037" h="6572" extrusionOk="0">
                  <a:moveTo>
                    <a:pt x="1" y="1"/>
                  </a:moveTo>
                  <a:lnTo>
                    <a:pt x="1" y="6571"/>
                  </a:lnTo>
                  <a:lnTo>
                    <a:pt x="27037" y="6571"/>
                  </a:lnTo>
                  <a:lnTo>
                    <a:pt x="270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749;p19">
              <a:extLst>
                <a:ext uri="{FF2B5EF4-FFF2-40B4-BE49-F238E27FC236}">
                  <a16:creationId xmlns:a16="http://schemas.microsoft.com/office/drawing/2014/main" id="{8751F387-C7F4-AF19-0250-5E42958DE7A7}"/>
                </a:ext>
              </a:extLst>
            </p:cNvPr>
            <p:cNvSpPr/>
            <p:nvPr/>
          </p:nvSpPr>
          <p:spPr>
            <a:xfrm>
              <a:off x="2896050" y="1016550"/>
              <a:ext cx="411225" cy="23050"/>
            </a:xfrm>
            <a:custGeom>
              <a:avLst/>
              <a:gdLst/>
              <a:ahLst/>
              <a:cxnLst/>
              <a:rect l="l" t="t" r="r" b="b"/>
              <a:pathLst>
                <a:path w="16449" h="922" extrusionOk="0">
                  <a:moveTo>
                    <a:pt x="461" y="0"/>
                  </a:moveTo>
                  <a:cubicBezTo>
                    <a:pt x="210" y="0"/>
                    <a:pt x="1" y="210"/>
                    <a:pt x="1" y="461"/>
                  </a:cubicBezTo>
                  <a:cubicBezTo>
                    <a:pt x="1" y="712"/>
                    <a:pt x="210" y="921"/>
                    <a:pt x="461" y="921"/>
                  </a:cubicBezTo>
                  <a:lnTo>
                    <a:pt x="15946" y="921"/>
                  </a:lnTo>
                  <a:cubicBezTo>
                    <a:pt x="16239" y="921"/>
                    <a:pt x="16448" y="712"/>
                    <a:pt x="16448" y="461"/>
                  </a:cubicBezTo>
                  <a:cubicBezTo>
                    <a:pt x="16448" y="210"/>
                    <a:pt x="16239" y="0"/>
                    <a:pt x="15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750;p19">
              <a:extLst>
                <a:ext uri="{FF2B5EF4-FFF2-40B4-BE49-F238E27FC236}">
                  <a16:creationId xmlns:a16="http://schemas.microsoft.com/office/drawing/2014/main" id="{1E32BF6C-2FAC-6809-F0B9-611AF00ADB69}"/>
                </a:ext>
              </a:extLst>
            </p:cNvPr>
            <p:cNvSpPr/>
            <p:nvPr/>
          </p:nvSpPr>
          <p:spPr>
            <a:xfrm>
              <a:off x="2896050" y="1075150"/>
              <a:ext cx="411225" cy="24075"/>
            </a:xfrm>
            <a:custGeom>
              <a:avLst/>
              <a:gdLst/>
              <a:ahLst/>
              <a:cxnLst/>
              <a:rect l="l" t="t" r="r" b="b"/>
              <a:pathLst>
                <a:path w="16449" h="963" extrusionOk="0">
                  <a:moveTo>
                    <a:pt x="461" y="0"/>
                  </a:moveTo>
                  <a:cubicBezTo>
                    <a:pt x="210" y="0"/>
                    <a:pt x="1" y="209"/>
                    <a:pt x="1" y="460"/>
                  </a:cubicBezTo>
                  <a:cubicBezTo>
                    <a:pt x="1" y="712"/>
                    <a:pt x="210" y="963"/>
                    <a:pt x="461" y="963"/>
                  </a:cubicBezTo>
                  <a:lnTo>
                    <a:pt x="15946" y="963"/>
                  </a:lnTo>
                  <a:cubicBezTo>
                    <a:pt x="16239" y="963"/>
                    <a:pt x="16448" y="753"/>
                    <a:pt x="16448" y="460"/>
                  </a:cubicBezTo>
                  <a:cubicBezTo>
                    <a:pt x="16448" y="209"/>
                    <a:pt x="16239" y="0"/>
                    <a:pt x="15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751;p19">
              <a:extLst>
                <a:ext uri="{FF2B5EF4-FFF2-40B4-BE49-F238E27FC236}">
                  <a16:creationId xmlns:a16="http://schemas.microsoft.com/office/drawing/2014/main" id="{C6852ADB-6F7A-203D-F4DB-9FCF1FF7F9F6}"/>
                </a:ext>
              </a:extLst>
            </p:cNvPr>
            <p:cNvSpPr/>
            <p:nvPr/>
          </p:nvSpPr>
          <p:spPr>
            <a:xfrm>
              <a:off x="2896050" y="1133725"/>
              <a:ext cx="411225" cy="24100"/>
            </a:xfrm>
            <a:custGeom>
              <a:avLst/>
              <a:gdLst/>
              <a:ahLst/>
              <a:cxnLst/>
              <a:rect l="l" t="t" r="r" b="b"/>
              <a:pathLst>
                <a:path w="16449" h="964" extrusionOk="0">
                  <a:moveTo>
                    <a:pt x="461" y="1"/>
                  </a:moveTo>
                  <a:cubicBezTo>
                    <a:pt x="210" y="1"/>
                    <a:pt x="1" y="210"/>
                    <a:pt x="1" y="461"/>
                  </a:cubicBezTo>
                  <a:cubicBezTo>
                    <a:pt x="1" y="754"/>
                    <a:pt x="210" y="963"/>
                    <a:pt x="461" y="963"/>
                  </a:cubicBezTo>
                  <a:lnTo>
                    <a:pt x="15946" y="963"/>
                  </a:lnTo>
                  <a:cubicBezTo>
                    <a:pt x="16239" y="963"/>
                    <a:pt x="16448" y="754"/>
                    <a:pt x="16448" y="461"/>
                  </a:cubicBezTo>
                  <a:cubicBezTo>
                    <a:pt x="16448" y="210"/>
                    <a:pt x="16239" y="1"/>
                    <a:pt x="159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752;p19">
              <a:extLst>
                <a:ext uri="{FF2B5EF4-FFF2-40B4-BE49-F238E27FC236}">
                  <a16:creationId xmlns:a16="http://schemas.microsoft.com/office/drawing/2014/main" id="{3CD49DCA-C7CF-492D-0CD3-1B112B38D806}"/>
                </a:ext>
              </a:extLst>
            </p:cNvPr>
            <p:cNvSpPr/>
            <p:nvPr/>
          </p:nvSpPr>
          <p:spPr>
            <a:xfrm>
              <a:off x="2918025" y="766311"/>
              <a:ext cx="256375" cy="164300"/>
            </a:xfrm>
            <a:custGeom>
              <a:avLst/>
              <a:gdLst/>
              <a:ahLst/>
              <a:cxnLst/>
              <a:rect l="l" t="t" r="r" b="b"/>
              <a:pathLst>
                <a:path w="10255" h="6572" extrusionOk="0">
                  <a:moveTo>
                    <a:pt x="6320" y="1"/>
                  </a:moveTo>
                  <a:lnTo>
                    <a:pt x="1" y="6571"/>
                  </a:lnTo>
                  <a:lnTo>
                    <a:pt x="3935" y="6571"/>
                  </a:lnTo>
                  <a:lnTo>
                    <a:pt x="102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753;p19">
              <a:extLst>
                <a:ext uri="{FF2B5EF4-FFF2-40B4-BE49-F238E27FC236}">
                  <a16:creationId xmlns:a16="http://schemas.microsoft.com/office/drawing/2014/main" id="{78A9DB4D-4916-A0B6-A6B9-7257A60B3B89}"/>
                </a:ext>
              </a:extLst>
            </p:cNvPr>
            <p:cNvSpPr/>
            <p:nvPr/>
          </p:nvSpPr>
          <p:spPr>
            <a:xfrm>
              <a:off x="2758157" y="765098"/>
              <a:ext cx="214525" cy="164300"/>
            </a:xfrm>
            <a:custGeom>
              <a:avLst/>
              <a:gdLst/>
              <a:ahLst/>
              <a:cxnLst/>
              <a:rect l="l" t="t" r="r" b="b"/>
              <a:pathLst>
                <a:path w="8581" h="6572" extrusionOk="0">
                  <a:moveTo>
                    <a:pt x="4646" y="1"/>
                  </a:moveTo>
                  <a:lnTo>
                    <a:pt x="1" y="4814"/>
                  </a:lnTo>
                  <a:lnTo>
                    <a:pt x="1" y="6571"/>
                  </a:lnTo>
                  <a:lnTo>
                    <a:pt x="2260" y="6571"/>
                  </a:lnTo>
                  <a:lnTo>
                    <a:pt x="8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754;p19">
              <a:extLst>
                <a:ext uri="{FF2B5EF4-FFF2-40B4-BE49-F238E27FC236}">
                  <a16:creationId xmlns:a16="http://schemas.microsoft.com/office/drawing/2014/main" id="{86E285B9-03BF-32EE-D71D-D5D5E605C170}"/>
                </a:ext>
              </a:extLst>
            </p:cNvPr>
            <p:cNvSpPr/>
            <p:nvPr/>
          </p:nvSpPr>
          <p:spPr>
            <a:xfrm>
              <a:off x="3115775" y="766311"/>
              <a:ext cx="256375" cy="164300"/>
            </a:xfrm>
            <a:custGeom>
              <a:avLst/>
              <a:gdLst/>
              <a:ahLst/>
              <a:cxnLst/>
              <a:rect l="l" t="t" r="r" b="b"/>
              <a:pathLst>
                <a:path w="10255" h="6572" extrusionOk="0">
                  <a:moveTo>
                    <a:pt x="6278" y="1"/>
                  </a:moveTo>
                  <a:lnTo>
                    <a:pt x="1" y="6571"/>
                  </a:lnTo>
                  <a:lnTo>
                    <a:pt x="3935" y="6571"/>
                  </a:lnTo>
                  <a:lnTo>
                    <a:pt x="102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755;p19">
              <a:extLst>
                <a:ext uri="{FF2B5EF4-FFF2-40B4-BE49-F238E27FC236}">
                  <a16:creationId xmlns:a16="http://schemas.microsoft.com/office/drawing/2014/main" id="{A8A0B8B6-5B60-231C-FFBC-1A12B5F02EA5}"/>
                </a:ext>
              </a:extLst>
            </p:cNvPr>
            <p:cNvSpPr/>
            <p:nvPr/>
          </p:nvSpPr>
          <p:spPr>
            <a:xfrm>
              <a:off x="3312639" y="797711"/>
              <a:ext cx="128725" cy="132900"/>
            </a:xfrm>
            <a:custGeom>
              <a:avLst/>
              <a:gdLst/>
              <a:ahLst/>
              <a:cxnLst/>
              <a:rect l="l" t="t" r="r" b="b"/>
              <a:pathLst>
                <a:path w="5149" h="5316" extrusionOk="0">
                  <a:moveTo>
                    <a:pt x="5149" y="0"/>
                  </a:moveTo>
                  <a:lnTo>
                    <a:pt x="1" y="5315"/>
                  </a:lnTo>
                  <a:lnTo>
                    <a:pt x="3935" y="5315"/>
                  </a:lnTo>
                  <a:lnTo>
                    <a:pt x="5149" y="4102"/>
                  </a:lnTo>
                  <a:lnTo>
                    <a:pt x="51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756;p19">
              <a:extLst>
                <a:ext uri="{FF2B5EF4-FFF2-40B4-BE49-F238E27FC236}">
                  <a16:creationId xmlns:a16="http://schemas.microsoft.com/office/drawing/2014/main" id="{C56C7CE2-EE72-AEC4-CDFE-B58EB10E0277}"/>
                </a:ext>
              </a:extLst>
            </p:cNvPr>
            <p:cNvSpPr/>
            <p:nvPr/>
          </p:nvSpPr>
          <p:spPr>
            <a:xfrm>
              <a:off x="2723425" y="456125"/>
              <a:ext cx="684300" cy="266800"/>
            </a:xfrm>
            <a:custGeom>
              <a:avLst/>
              <a:gdLst/>
              <a:ahLst/>
              <a:cxnLst/>
              <a:rect l="l" t="t" r="r" b="b"/>
              <a:pathLst>
                <a:path w="27372" h="10672" extrusionOk="0">
                  <a:moveTo>
                    <a:pt x="25646" y="0"/>
                  </a:moveTo>
                  <a:cubicBezTo>
                    <a:pt x="25579" y="0"/>
                    <a:pt x="25512" y="9"/>
                    <a:pt x="25446" y="27"/>
                  </a:cubicBezTo>
                  <a:lnTo>
                    <a:pt x="795" y="5133"/>
                  </a:lnTo>
                  <a:cubicBezTo>
                    <a:pt x="335" y="5258"/>
                    <a:pt x="0" y="5719"/>
                    <a:pt x="126" y="6179"/>
                  </a:cubicBezTo>
                  <a:lnTo>
                    <a:pt x="879" y="9946"/>
                  </a:lnTo>
                  <a:cubicBezTo>
                    <a:pt x="990" y="10391"/>
                    <a:pt x="1365" y="10671"/>
                    <a:pt x="1769" y="10671"/>
                  </a:cubicBezTo>
                  <a:cubicBezTo>
                    <a:pt x="1821" y="10671"/>
                    <a:pt x="1873" y="10667"/>
                    <a:pt x="1925" y="10657"/>
                  </a:cubicBezTo>
                  <a:lnTo>
                    <a:pt x="26576" y="5509"/>
                  </a:lnTo>
                  <a:cubicBezTo>
                    <a:pt x="27036" y="5426"/>
                    <a:pt x="27371" y="4924"/>
                    <a:pt x="27246" y="4463"/>
                  </a:cubicBezTo>
                  <a:lnTo>
                    <a:pt x="26492" y="697"/>
                  </a:lnTo>
                  <a:cubicBezTo>
                    <a:pt x="26421" y="302"/>
                    <a:pt x="26042" y="0"/>
                    <a:pt x="256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757;p19">
              <a:extLst>
                <a:ext uri="{FF2B5EF4-FFF2-40B4-BE49-F238E27FC236}">
                  <a16:creationId xmlns:a16="http://schemas.microsoft.com/office/drawing/2014/main" id="{1625AF1B-E9CD-7C96-0A17-B655248733D2}"/>
                </a:ext>
              </a:extLst>
            </p:cNvPr>
            <p:cNvSpPr/>
            <p:nvPr/>
          </p:nvSpPr>
          <p:spPr>
            <a:xfrm>
              <a:off x="2705625" y="437475"/>
              <a:ext cx="719875" cy="301275"/>
            </a:xfrm>
            <a:custGeom>
              <a:avLst/>
              <a:gdLst/>
              <a:ahLst/>
              <a:cxnLst/>
              <a:rect l="l" t="t" r="r" b="b"/>
              <a:pathLst>
                <a:path w="28795" h="12051" extrusionOk="0">
                  <a:moveTo>
                    <a:pt x="26371" y="1431"/>
                  </a:moveTo>
                  <a:cubicBezTo>
                    <a:pt x="26493" y="1431"/>
                    <a:pt x="26576" y="1500"/>
                    <a:pt x="26576" y="1568"/>
                  </a:cubicBezTo>
                  <a:lnTo>
                    <a:pt x="27330" y="5335"/>
                  </a:lnTo>
                  <a:cubicBezTo>
                    <a:pt x="27330" y="5418"/>
                    <a:pt x="27246" y="5544"/>
                    <a:pt x="27121" y="5544"/>
                  </a:cubicBezTo>
                  <a:lnTo>
                    <a:pt x="2512" y="10650"/>
                  </a:lnTo>
                  <a:cubicBezTo>
                    <a:pt x="2480" y="10658"/>
                    <a:pt x="2450" y="10661"/>
                    <a:pt x="2421" y="10661"/>
                  </a:cubicBezTo>
                  <a:cubicBezTo>
                    <a:pt x="2301" y="10661"/>
                    <a:pt x="2219" y="10600"/>
                    <a:pt x="2219" y="10566"/>
                  </a:cubicBezTo>
                  <a:lnTo>
                    <a:pt x="1466" y="6800"/>
                  </a:lnTo>
                  <a:cubicBezTo>
                    <a:pt x="1466" y="6674"/>
                    <a:pt x="1549" y="6590"/>
                    <a:pt x="1675" y="6590"/>
                  </a:cubicBezTo>
                  <a:lnTo>
                    <a:pt x="26284" y="1443"/>
                  </a:lnTo>
                  <a:cubicBezTo>
                    <a:pt x="26314" y="1435"/>
                    <a:pt x="26344" y="1431"/>
                    <a:pt x="26371" y="1431"/>
                  </a:cubicBezTo>
                  <a:close/>
                  <a:moveTo>
                    <a:pt x="26247" y="0"/>
                  </a:moveTo>
                  <a:cubicBezTo>
                    <a:pt x="26162" y="0"/>
                    <a:pt x="26076" y="7"/>
                    <a:pt x="25991" y="20"/>
                  </a:cubicBezTo>
                  <a:lnTo>
                    <a:pt x="1340" y="5167"/>
                  </a:lnTo>
                  <a:cubicBezTo>
                    <a:pt x="503" y="5377"/>
                    <a:pt x="1" y="6214"/>
                    <a:pt x="126" y="7051"/>
                  </a:cubicBezTo>
                  <a:lnTo>
                    <a:pt x="922" y="10817"/>
                  </a:lnTo>
                  <a:cubicBezTo>
                    <a:pt x="1109" y="11569"/>
                    <a:pt x="1803" y="12050"/>
                    <a:pt x="2548" y="12050"/>
                  </a:cubicBezTo>
                  <a:cubicBezTo>
                    <a:pt x="2633" y="12050"/>
                    <a:pt x="2719" y="12044"/>
                    <a:pt x="2805" y="12031"/>
                  </a:cubicBezTo>
                  <a:lnTo>
                    <a:pt x="27455" y="6883"/>
                  </a:lnTo>
                  <a:cubicBezTo>
                    <a:pt x="28292" y="6716"/>
                    <a:pt x="28795" y="5879"/>
                    <a:pt x="28669" y="5000"/>
                  </a:cubicBezTo>
                  <a:lnTo>
                    <a:pt x="27874" y="1233"/>
                  </a:lnTo>
                  <a:cubicBezTo>
                    <a:pt x="27686" y="482"/>
                    <a:pt x="26993" y="0"/>
                    <a:pt x="2624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758;p19">
              <a:extLst>
                <a:ext uri="{FF2B5EF4-FFF2-40B4-BE49-F238E27FC236}">
                  <a16:creationId xmlns:a16="http://schemas.microsoft.com/office/drawing/2014/main" id="{F8F7732E-3A3C-02FA-2AE7-53DC32D8C5A0}"/>
                </a:ext>
              </a:extLst>
            </p:cNvPr>
            <p:cNvSpPr/>
            <p:nvPr/>
          </p:nvSpPr>
          <p:spPr>
            <a:xfrm rot="109338">
              <a:off x="2734734" y="570873"/>
              <a:ext cx="220776" cy="127862"/>
            </a:xfrm>
            <a:custGeom>
              <a:avLst/>
              <a:gdLst/>
              <a:ahLst/>
              <a:cxnLst/>
              <a:rect l="l" t="t" r="r" b="b"/>
              <a:pathLst>
                <a:path w="8831" h="4396" extrusionOk="0">
                  <a:moveTo>
                    <a:pt x="3725" y="1"/>
                  </a:moveTo>
                  <a:lnTo>
                    <a:pt x="0" y="754"/>
                  </a:lnTo>
                  <a:lnTo>
                    <a:pt x="5106" y="4395"/>
                  </a:lnTo>
                  <a:lnTo>
                    <a:pt x="8831" y="3600"/>
                  </a:lnTo>
                  <a:lnTo>
                    <a:pt x="3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759;p19">
              <a:extLst>
                <a:ext uri="{FF2B5EF4-FFF2-40B4-BE49-F238E27FC236}">
                  <a16:creationId xmlns:a16="http://schemas.microsoft.com/office/drawing/2014/main" id="{50AE4D5A-385F-76FC-3C8D-8C7A3DA77307}"/>
                </a:ext>
              </a:extLst>
            </p:cNvPr>
            <p:cNvSpPr/>
            <p:nvPr/>
          </p:nvSpPr>
          <p:spPr>
            <a:xfrm rot="109338">
              <a:off x="2922222" y="531813"/>
              <a:ext cx="220801" cy="129054"/>
            </a:xfrm>
            <a:custGeom>
              <a:avLst/>
              <a:gdLst/>
              <a:ahLst/>
              <a:cxnLst/>
              <a:rect l="l" t="t" r="r" b="b"/>
              <a:pathLst>
                <a:path w="8832" h="4437" extrusionOk="0">
                  <a:moveTo>
                    <a:pt x="3684" y="0"/>
                  </a:moveTo>
                  <a:lnTo>
                    <a:pt x="1" y="754"/>
                  </a:lnTo>
                  <a:lnTo>
                    <a:pt x="5107" y="4436"/>
                  </a:lnTo>
                  <a:lnTo>
                    <a:pt x="8831" y="3641"/>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760;p19">
              <a:extLst>
                <a:ext uri="{FF2B5EF4-FFF2-40B4-BE49-F238E27FC236}">
                  <a16:creationId xmlns:a16="http://schemas.microsoft.com/office/drawing/2014/main" id="{BFC02B52-FC7E-C22D-61BA-7E5E6558FF38}"/>
                </a:ext>
              </a:extLst>
            </p:cNvPr>
            <p:cNvSpPr/>
            <p:nvPr/>
          </p:nvSpPr>
          <p:spPr>
            <a:xfrm rot="109338">
              <a:off x="3296555" y="457789"/>
              <a:ext cx="92101" cy="96216"/>
            </a:xfrm>
            <a:custGeom>
              <a:avLst/>
              <a:gdLst/>
              <a:ahLst/>
              <a:cxnLst/>
              <a:rect l="l" t="t" r="r" b="b"/>
              <a:pathLst>
                <a:path w="3684" h="3308" extrusionOk="0">
                  <a:moveTo>
                    <a:pt x="3014" y="1"/>
                  </a:moveTo>
                  <a:lnTo>
                    <a:pt x="1" y="670"/>
                  </a:lnTo>
                  <a:lnTo>
                    <a:pt x="3684" y="3307"/>
                  </a:lnTo>
                  <a:lnTo>
                    <a:pt x="30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761;p19">
              <a:extLst>
                <a:ext uri="{FF2B5EF4-FFF2-40B4-BE49-F238E27FC236}">
                  <a16:creationId xmlns:a16="http://schemas.microsoft.com/office/drawing/2014/main" id="{DA126FF9-0E39-3E9D-9DA0-B7AB3D9AA7BC}"/>
                </a:ext>
              </a:extLst>
            </p:cNvPr>
            <p:cNvSpPr/>
            <p:nvPr/>
          </p:nvSpPr>
          <p:spPr>
            <a:xfrm rot="109338">
              <a:off x="3108723" y="492690"/>
              <a:ext cx="220776" cy="127862"/>
            </a:xfrm>
            <a:custGeom>
              <a:avLst/>
              <a:gdLst/>
              <a:ahLst/>
              <a:cxnLst/>
              <a:rect l="l" t="t" r="r" b="b"/>
              <a:pathLst>
                <a:path w="8831" h="4396" extrusionOk="0">
                  <a:moveTo>
                    <a:pt x="3725" y="1"/>
                  </a:moveTo>
                  <a:lnTo>
                    <a:pt x="0" y="796"/>
                  </a:lnTo>
                  <a:lnTo>
                    <a:pt x="5148" y="4395"/>
                  </a:lnTo>
                  <a:lnTo>
                    <a:pt x="8831" y="3684"/>
                  </a:lnTo>
                  <a:lnTo>
                    <a:pt x="3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15663AF2-FFC9-7AA0-4EFF-C1797ABD33DF}"/>
              </a:ext>
            </a:extLst>
          </p:cNvPr>
          <p:cNvSpPr txBox="1"/>
          <p:nvPr/>
        </p:nvSpPr>
        <p:spPr>
          <a:xfrm>
            <a:off x="1076022" y="1114152"/>
            <a:ext cx="6873499" cy="1923604"/>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IN" dirty="0">
                <a:latin typeface="Fira Sans Extra Condensed Medium" panose="020B0604020202020204" charset="0"/>
              </a:rPr>
              <a:t>Admin Dashboard is a header section of the website.</a:t>
            </a:r>
          </a:p>
          <a:p>
            <a:pPr marL="285750" indent="-285750">
              <a:lnSpc>
                <a:spcPct val="150000"/>
              </a:lnSpc>
              <a:buFont typeface="Wingdings" panose="05000000000000000000" pitchFamily="2" charset="2"/>
              <a:buChar char="§"/>
            </a:pPr>
            <a:r>
              <a:rPr lang="en-IN" dirty="0">
                <a:latin typeface="Fira Sans Extra Condensed Medium" panose="020B0604020202020204" charset="0"/>
              </a:rPr>
              <a:t>Dashboard dropdown -&gt; Movies and Theatre. </a:t>
            </a:r>
          </a:p>
          <a:p>
            <a:pPr marL="285750" indent="-285750">
              <a:lnSpc>
                <a:spcPct val="150000"/>
              </a:lnSpc>
              <a:buFont typeface="Wingdings" panose="05000000000000000000" pitchFamily="2" charset="2"/>
              <a:buChar char="§"/>
            </a:pPr>
            <a:r>
              <a:rPr lang="en-IN" dirty="0">
                <a:latin typeface="Fira Sans Extra Condensed Medium" panose="020B0604020202020204" charset="0"/>
              </a:rPr>
              <a:t>Add movies.</a:t>
            </a:r>
          </a:p>
          <a:p>
            <a:pPr marL="285750" indent="-285750">
              <a:lnSpc>
                <a:spcPct val="150000"/>
              </a:lnSpc>
              <a:buFont typeface="Wingdings" panose="05000000000000000000" pitchFamily="2" charset="2"/>
              <a:buChar char="§"/>
            </a:pPr>
            <a:r>
              <a:rPr lang="en-IN" dirty="0">
                <a:latin typeface="Fira Sans Extra Condensed Medium" panose="020B0604020202020204" charset="0"/>
              </a:rPr>
              <a:t>Add theatre.</a:t>
            </a:r>
          </a:p>
          <a:p>
            <a:pPr marL="285750" indent="-285750">
              <a:lnSpc>
                <a:spcPct val="150000"/>
              </a:lnSpc>
              <a:buFont typeface="Wingdings" panose="05000000000000000000" pitchFamily="2" charset="2"/>
              <a:buChar char="§"/>
            </a:pPr>
            <a:r>
              <a:rPr lang="en-IN" dirty="0">
                <a:latin typeface="Fira Sans Extra Condensed Medium" panose="020B0604020202020204" charset="0"/>
              </a:rPr>
              <a:t>Logout button -&gt; Login page.</a:t>
            </a:r>
          </a:p>
          <a:p>
            <a:endParaRPr lang="en-IN" dirty="0">
              <a:latin typeface="Fira Sans Extra Condensed Medium" panose="020B0604020202020204" charset="0"/>
            </a:endParaRPr>
          </a:p>
        </p:txBody>
      </p:sp>
    </p:spTree>
    <p:extLst>
      <p:ext uri="{BB962C8B-B14F-4D97-AF65-F5344CB8AC3E}">
        <p14:creationId xmlns:p14="http://schemas.microsoft.com/office/powerpoint/2010/main" val="945074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513600" y="67216"/>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Admin Dashboard</a:t>
            </a:r>
            <a:endParaRPr dirty="0"/>
          </a:p>
        </p:txBody>
      </p:sp>
      <p:pic>
        <p:nvPicPr>
          <p:cNvPr id="4" name="Picture 3">
            <a:extLst>
              <a:ext uri="{FF2B5EF4-FFF2-40B4-BE49-F238E27FC236}">
                <a16:creationId xmlns:a16="http://schemas.microsoft.com/office/drawing/2014/main" id="{3A915481-2281-DD6D-C0AB-3FACEBF1AA0B}"/>
              </a:ext>
            </a:extLst>
          </p:cNvPr>
          <p:cNvPicPr>
            <a:picLocks noChangeAspect="1"/>
          </p:cNvPicPr>
          <p:nvPr/>
        </p:nvPicPr>
        <p:blipFill rotWithShape="1">
          <a:blip r:embed="rId3"/>
          <a:srcRect r="2796"/>
          <a:stretch/>
        </p:blipFill>
        <p:spPr>
          <a:xfrm>
            <a:off x="1126927" y="702162"/>
            <a:ext cx="7104888" cy="4111443"/>
          </a:xfrm>
          <a:prstGeom prst="rect">
            <a:avLst/>
          </a:prstGeom>
        </p:spPr>
      </p:pic>
    </p:spTree>
    <p:extLst>
      <p:ext uri="{BB962C8B-B14F-4D97-AF65-F5344CB8AC3E}">
        <p14:creationId xmlns:p14="http://schemas.microsoft.com/office/powerpoint/2010/main" val="2640260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378133" y="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Admin Dashboard</a:t>
            </a:r>
            <a:endParaRPr dirty="0"/>
          </a:p>
        </p:txBody>
      </p:sp>
      <p:pic>
        <p:nvPicPr>
          <p:cNvPr id="3" name="Picture 2">
            <a:extLst>
              <a:ext uri="{FF2B5EF4-FFF2-40B4-BE49-F238E27FC236}">
                <a16:creationId xmlns:a16="http://schemas.microsoft.com/office/drawing/2014/main" id="{4181F7EC-E56B-0C42-852F-C1949070B053}"/>
              </a:ext>
            </a:extLst>
          </p:cNvPr>
          <p:cNvPicPr>
            <a:picLocks noChangeAspect="1"/>
          </p:cNvPicPr>
          <p:nvPr/>
        </p:nvPicPr>
        <p:blipFill rotWithShape="1">
          <a:blip r:embed="rId3"/>
          <a:srcRect t="-320" r="2963" b="-1"/>
          <a:stretch/>
        </p:blipFill>
        <p:spPr>
          <a:xfrm>
            <a:off x="1100668" y="643506"/>
            <a:ext cx="7104888" cy="4131674"/>
          </a:xfrm>
          <a:prstGeom prst="rect">
            <a:avLst/>
          </a:prstGeom>
        </p:spPr>
      </p:pic>
    </p:spTree>
    <p:extLst>
      <p:ext uri="{BB962C8B-B14F-4D97-AF65-F5344CB8AC3E}">
        <p14:creationId xmlns:p14="http://schemas.microsoft.com/office/powerpoint/2010/main" val="3090604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grpSp>
        <p:nvGrpSpPr>
          <p:cNvPr id="2364" name="Google Shape;2364;p35"/>
          <p:cNvGrpSpPr/>
          <p:nvPr/>
        </p:nvGrpSpPr>
        <p:grpSpPr>
          <a:xfrm flipH="1">
            <a:off x="555294" y="922063"/>
            <a:ext cx="4752889" cy="427200"/>
            <a:chOff x="3830832" y="1170438"/>
            <a:chExt cx="4884277" cy="427200"/>
          </a:xfrm>
        </p:grpSpPr>
        <p:sp>
          <p:nvSpPr>
            <p:cNvPr id="2365" name="Google Shape;2365;p35"/>
            <p:cNvSpPr/>
            <p:nvPr/>
          </p:nvSpPr>
          <p:spPr>
            <a:xfrm>
              <a:off x="3830832" y="1170438"/>
              <a:ext cx="1413900" cy="4272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a:solidFill>
                    <a:srgbClr val="FFFFFF"/>
                  </a:solidFill>
                  <a:latin typeface="Fira Sans Extra Condensed"/>
                  <a:ea typeface="Fira Sans Extra Condensed"/>
                  <a:cs typeface="Fira Sans Extra Condensed"/>
                  <a:sym typeface="Fira Sans Extra Condensed"/>
                </a:rPr>
                <a:t>Schema</a:t>
              </a:r>
              <a:endParaRPr sz="1800" b="1" dirty="0">
                <a:solidFill>
                  <a:srgbClr val="FFFFFF"/>
                </a:solidFill>
                <a:latin typeface="Fira Sans Extra Condensed"/>
                <a:ea typeface="Fira Sans Extra Condensed"/>
                <a:cs typeface="Fira Sans Extra Condensed"/>
                <a:sym typeface="Fira Sans Extra Condensed"/>
              </a:endParaRPr>
            </a:p>
          </p:txBody>
        </p:sp>
        <p:sp>
          <p:nvSpPr>
            <p:cNvPr id="2366" name="Google Shape;2366;p35"/>
            <p:cNvSpPr txBox="1"/>
            <p:nvPr/>
          </p:nvSpPr>
          <p:spPr>
            <a:xfrm>
              <a:off x="5400409" y="1170438"/>
              <a:ext cx="3314700" cy="427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Roboto"/>
                  <a:ea typeface="Roboto"/>
                  <a:cs typeface="Roboto"/>
                  <a:sym typeface="Roboto"/>
                </a:rPr>
                <a:t>Database</a:t>
              </a:r>
              <a:endParaRPr sz="2400" dirty="0">
                <a:latin typeface="Roboto"/>
                <a:ea typeface="Roboto"/>
                <a:cs typeface="Roboto"/>
                <a:sym typeface="Roboto"/>
              </a:endParaRPr>
            </a:p>
          </p:txBody>
        </p:sp>
      </p:grpSp>
      <p:cxnSp>
        <p:nvCxnSpPr>
          <p:cNvPr id="2373" name="Google Shape;2373;p35"/>
          <p:cNvCxnSpPr>
            <a:stCxn id="2366" idx="1"/>
            <a:endCxn id="2365" idx="3"/>
          </p:cNvCxnSpPr>
          <p:nvPr/>
        </p:nvCxnSpPr>
        <p:spPr>
          <a:xfrm>
            <a:off x="3780828" y="1135663"/>
            <a:ext cx="151489" cy="0"/>
          </a:xfrm>
          <a:prstGeom prst="straightConnector1">
            <a:avLst/>
          </a:prstGeom>
          <a:noFill/>
          <a:ln w="19050" cap="flat" cmpd="sng">
            <a:solidFill>
              <a:schemeClr val="dk1"/>
            </a:solidFill>
            <a:prstDash val="solid"/>
            <a:round/>
            <a:headEnd type="none" w="med" len="med"/>
            <a:tailEnd type="none" w="med" len="med"/>
          </a:ln>
        </p:spPr>
      </p:cxnSp>
      <p:grpSp>
        <p:nvGrpSpPr>
          <p:cNvPr id="2377" name="Google Shape;2377;p35"/>
          <p:cNvGrpSpPr/>
          <p:nvPr/>
        </p:nvGrpSpPr>
        <p:grpSpPr>
          <a:xfrm>
            <a:off x="6965014" y="1075613"/>
            <a:ext cx="2178986" cy="3427021"/>
            <a:chOff x="5841617" y="1075613"/>
            <a:chExt cx="3081595" cy="3427021"/>
          </a:xfrm>
        </p:grpSpPr>
        <p:grpSp>
          <p:nvGrpSpPr>
            <p:cNvPr id="2378" name="Google Shape;2378;p35"/>
            <p:cNvGrpSpPr/>
            <p:nvPr/>
          </p:nvGrpSpPr>
          <p:grpSpPr>
            <a:xfrm>
              <a:off x="8007164" y="3788148"/>
              <a:ext cx="916048" cy="714485"/>
              <a:chOff x="4130700" y="3583950"/>
              <a:chExt cx="655350" cy="511150"/>
            </a:xfrm>
          </p:grpSpPr>
          <p:sp>
            <p:nvSpPr>
              <p:cNvPr id="2379" name="Google Shape;2379;p35"/>
              <p:cNvSpPr/>
              <p:nvPr/>
            </p:nvSpPr>
            <p:spPr>
              <a:xfrm>
                <a:off x="4156600" y="4081225"/>
                <a:ext cx="422400" cy="13875"/>
              </a:xfrm>
              <a:custGeom>
                <a:avLst/>
                <a:gdLst/>
                <a:ahLst/>
                <a:cxnLst/>
                <a:rect l="l" t="t" r="r" b="b"/>
                <a:pathLst>
                  <a:path w="16896" h="555" extrusionOk="0">
                    <a:moveTo>
                      <a:pt x="0" y="0"/>
                    </a:moveTo>
                    <a:lnTo>
                      <a:pt x="0" y="555"/>
                    </a:lnTo>
                    <a:lnTo>
                      <a:pt x="16896" y="555"/>
                    </a:lnTo>
                    <a:lnTo>
                      <a:pt x="168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35"/>
              <p:cNvGrpSpPr/>
              <p:nvPr/>
            </p:nvGrpSpPr>
            <p:grpSpPr>
              <a:xfrm>
                <a:off x="4130700" y="3583950"/>
                <a:ext cx="655350" cy="511150"/>
                <a:chOff x="4130700" y="3583950"/>
                <a:chExt cx="655350" cy="511150"/>
              </a:xfrm>
            </p:grpSpPr>
            <p:sp>
              <p:nvSpPr>
                <p:cNvPr id="2381" name="Google Shape;2381;p35"/>
                <p:cNvSpPr/>
                <p:nvPr/>
              </p:nvSpPr>
              <p:spPr>
                <a:xfrm>
                  <a:off x="4341450" y="3653275"/>
                  <a:ext cx="378975" cy="378975"/>
                </a:xfrm>
                <a:custGeom>
                  <a:avLst/>
                  <a:gdLst/>
                  <a:ahLst/>
                  <a:cxnLst/>
                  <a:rect l="l" t="t" r="r" b="b"/>
                  <a:pathLst>
                    <a:path w="15159" h="15159" extrusionOk="0">
                      <a:moveTo>
                        <a:pt x="7579" y="1"/>
                      </a:moveTo>
                      <a:cubicBezTo>
                        <a:pt x="3401" y="1"/>
                        <a:pt x="0" y="3439"/>
                        <a:pt x="0" y="7580"/>
                      </a:cubicBezTo>
                      <a:cubicBezTo>
                        <a:pt x="0" y="11794"/>
                        <a:pt x="3365" y="15159"/>
                        <a:pt x="7579" y="15159"/>
                      </a:cubicBezTo>
                      <a:cubicBezTo>
                        <a:pt x="11794" y="15159"/>
                        <a:pt x="15158" y="11794"/>
                        <a:pt x="15158" y="7580"/>
                      </a:cubicBezTo>
                      <a:cubicBezTo>
                        <a:pt x="15158" y="3365"/>
                        <a:pt x="11757" y="1"/>
                        <a:pt x="7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5"/>
                <p:cNvSpPr/>
                <p:nvPr/>
              </p:nvSpPr>
              <p:spPr>
                <a:xfrm>
                  <a:off x="4286900" y="3595050"/>
                  <a:ext cx="488975" cy="488975"/>
                </a:xfrm>
                <a:custGeom>
                  <a:avLst/>
                  <a:gdLst/>
                  <a:ahLst/>
                  <a:cxnLst/>
                  <a:rect l="l" t="t" r="r" b="b"/>
                  <a:pathLst>
                    <a:path w="19559" h="19559" extrusionOk="0">
                      <a:moveTo>
                        <a:pt x="9798" y="1553"/>
                      </a:moveTo>
                      <a:cubicBezTo>
                        <a:pt x="11240" y="1553"/>
                        <a:pt x="12423" y="2736"/>
                        <a:pt x="12423" y="4178"/>
                      </a:cubicBezTo>
                      <a:cubicBezTo>
                        <a:pt x="12423" y="5657"/>
                        <a:pt x="11240" y="6803"/>
                        <a:pt x="9798" y="6803"/>
                      </a:cubicBezTo>
                      <a:cubicBezTo>
                        <a:pt x="8319" y="6803"/>
                        <a:pt x="7173" y="5620"/>
                        <a:pt x="7173" y="4178"/>
                      </a:cubicBezTo>
                      <a:cubicBezTo>
                        <a:pt x="7173" y="2699"/>
                        <a:pt x="8356" y="1553"/>
                        <a:pt x="9798" y="1553"/>
                      </a:cubicBezTo>
                      <a:close/>
                      <a:moveTo>
                        <a:pt x="4253" y="5583"/>
                      </a:moveTo>
                      <a:cubicBezTo>
                        <a:pt x="5731" y="5583"/>
                        <a:pt x="6877" y="6766"/>
                        <a:pt x="6877" y="8208"/>
                      </a:cubicBezTo>
                      <a:cubicBezTo>
                        <a:pt x="6877" y="9687"/>
                        <a:pt x="5694" y="10833"/>
                        <a:pt x="4253" y="10833"/>
                      </a:cubicBezTo>
                      <a:cubicBezTo>
                        <a:pt x="2774" y="10833"/>
                        <a:pt x="1628" y="9687"/>
                        <a:pt x="1628" y="8208"/>
                      </a:cubicBezTo>
                      <a:cubicBezTo>
                        <a:pt x="1628" y="6729"/>
                        <a:pt x="2811" y="5583"/>
                        <a:pt x="4253" y="5583"/>
                      </a:cubicBezTo>
                      <a:close/>
                      <a:moveTo>
                        <a:pt x="9761" y="8689"/>
                      </a:moveTo>
                      <a:cubicBezTo>
                        <a:pt x="10353" y="8689"/>
                        <a:pt x="10833" y="9169"/>
                        <a:pt x="10833" y="9761"/>
                      </a:cubicBezTo>
                      <a:cubicBezTo>
                        <a:pt x="10870" y="10389"/>
                        <a:pt x="10353" y="10833"/>
                        <a:pt x="9761" y="10833"/>
                      </a:cubicBezTo>
                      <a:cubicBezTo>
                        <a:pt x="9170" y="10833"/>
                        <a:pt x="8689" y="10389"/>
                        <a:pt x="8689" y="9761"/>
                      </a:cubicBezTo>
                      <a:cubicBezTo>
                        <a:pt x="8689" y="9169"/>
                        <a:pt x="9170" y="8689"/>
                        <a:pt x="9761" y="8689"/>
                      </a:cubicBezTo>
                      <a:close/>
                      <a:moveTo>
                        <a:pt x="15307" y="5583"/>
                      </a:moveTo>
                      <a:cubicBezTo>
                        <a:pt x="16786" y="5583"/>
                        <a:pt x="17932" y="6766"/>
                        <a:pt x="17932" y="8208"/>
                      </a:cubicBezTo>
                      <a:cubicBezTo>
                        <a:pt x="17932" y="9687"/>
                        <a:pt x="16749" y="10833"/>
                        <a:pt x="15307" y="10833"/>
                      </a:cubicBezTo>
                      <a:cubicBezTo>
                        <a:pt x="13828" y="10833"/>
                        <a:pt x="12682" y="9613"/>
                        <a:pt x="12682" y="8208"/>
                      </a:cubicBezTo>
                      <a:cubicBezTo>
                        <a:pt x="12682" y="6729"/>
                        <a:pt x="13865" y="5583"/>
                        <a:pt x="15307" y="5583"/>
                      </a:cubicBezTo>
                      <a:close/>
                      <a:moveTo>
                        <a:pt x="6323" y="12053"/>
                      </a:moveTo>
                      <a:cubicBezTo>
                        <a:pt x="7802" y="12053"/>
                        <a:pt x="8948" y="13236"/>
                        <a:pt x="8948" y="14678"/>
                      </a:cubicBezTo>
                      <a:cubicBezTo>
                        <a:pt x="8948" y="16157"/>
                        <a:pt x="7765" y="17303"/>
                        <a:pt x="6323" y="17303"/>
                      </a:cubicBezTo>
                      <a:cubicBezTo>
                        <a:pt x="6301" y="17303"/>
                        <a:pt x="6280" y="17304"/>
                        <a:pt x="6259" y="17304"/>
                      </a:cubicBezTo>
                      <a:cubicBezTo>
                        <a:pt x="4881" y="17304"/>
                        <a:pt x="3698" y="16134"/>
                        <a:pt x="3698" y="14678"/>
                      </a:cubicBezTo>
                      <a:cubicBezTo>
                        <a:pt x="3698" y="13199"/>
                        <a:pt x="4918" y="12053"/>
                        <a:pt x="6323" y="12053"/>
                      </a:cubicBezTo>
                      <a:close/>
                      <a:moveTo>
                        <a:pt x="13162" y="12053"/>
                      </a:moveTo>
                      <a:cubicBezTo>
                        <a:pt x="14641" y="12053"/>
                        <a:pt x="15824" y="13236"/>
                        <a:pt x="15824" y="14678"/>
                      </a:cubicBezTo>
                      <a:cubicBezTo>
                        <a:pt x="15824" y="16157"/>
                        <a:pt x="14604" y="17303"/>
                        <a:pt x="13162" y="17303"/>
                      </a:cubicBezTo>
                      <a:cubicBezTo>
                        <a:pt x="13140" y="17303"/>
                        <a:pt x="13117" y="17304"/>
                        <a:pt x="13095" y="17304"/>
                      </a:cubicBezTo>
                      <a:cubicBezTo>
                        <a:pt x="11649" y="17304"/>
                        <a:pt x="10538" y="16134"/>
                        <a:pt x="10538" y="14678"/>
                      </a:cubicBezTo>
                      <a:cubicBezTo>
                        <a:pt x="10538" y="13199"/>
                        <a:pt x="11758" y="12053"/>
                        <a:pt x="13162" y="12053"/>
                      </a:cubicBezTo>
                      <a:close/>
                      <a:moveTo>
                        <a:pt x="9761" y="1"/>
                      </a:moveTo>
                      <a:cubicBezTo>
                        <a:pt x="4400" y="38"/>
                        <a:pt x="1" y="4363"/>
                        <a:pt x="1" y="9761"/>
                      </a:cubicBezTo>
                      <a:cubicBezTo>
                        <a:pt x="1" y="15159"/>
                        <a:pt x="4400" y="19558"/>
                        <a:pt x="9761" y="19558"/>
                      </a:cubicBezTo>
                      <a:cubicBezTo>
                        <a:pt x="15159" y="19558"/>
                        <a:pt x="19558" y="15159"/>
                        <a:pt x="19558" y="9761"/>
                      </a:cubicBezTo>
                      <a:cubicBezTo>
                        <a:pt x="19558" y="4363"/>
                        <a:pt x="15159" y="1"/>
                        <a:pt x="97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5"/>
                <p:cNvSpPr/>
                <p:nvPr/>
              </p:nvSpPr>
              <p:spPr>
                <a:xfrm>
                  <a:off x="4275825" y="3583950"/>
                  <a:ext cx="510225" cy="511150"/>
                </a:xfrm>
                <a:custGeom>
                  <a:avLst/>
                  <a:gdLst/>
                  <a:ahLst/>
                  <a:cxnLst/>
                  <a:rect l="l" t="t" r="r" b="b"/>
                  <a:pathLst>
                    <a:path w="20409" h="20446" extrusionOk="0">
                      <a:moveTo>
                        <a:pt x="10204" y="666"/>
                      </a:moveTo>
                      <a:cubicBezTo>
                        <a:pt x="15491" y="666"/>
                        <a:pt x="19743" y="4955"/>
                        <a:pt x="19743" y="10205"/>
                      </a:cubicBezTo>
                      <a:cubicBezTo>
                        <a:pt x="19743" y="15529"/>
                        <a:pt x="15454" y="19780"/>
                        <a:pt x="10204" y="19780"/>
                      </a:cubicBezTo>
                      <a:cubicBezTo>
                        <a:pt x="4917" y="19780"/>
                        <a:pt x="629" y="15529"/>
                        <a:pt x="629" y="10205"/>
                      </a:cubicBezTo>
                      <a:cubicBezTo>
                        <a:pt x="629" y="4918"/>
                        <a:pt x="4917" y="666"/>
                        <a:pt x="10204" y="666"/>
                      </a:cubicBezTo>
                      <a:close/>
                      <a:moveTo>
                        <a:pt x="10204" y="1"/>
                      </a:moveTo>
                      <a:cubicBezTo>
                        <a:pt x="4548" y="1"/>
                        <a:pt x="0" y="4585"/>
                        <a:pt x="0" y="10205"/>
                      </a:cubicBezTo>
                      <a:cubicBezTo>
                        <a:pt x="0" y="15861"/>
                        <a:pt x="4548" y="20446"/>
                        <a:pt x="10204" y="20446"/>
                      </a:cubicBezTo>
                      <a:cubicBezTo>
                        <a:pt x="15824" y="20446"/>
                        <a:pt x="20408" y="15861"/>
                        <a:pt x="20408" y="10205"/>
                      </a:cubicBezTo>
                      <a:cubicBezTo>
                        <a:pt x="20408" y="4585"/>
                        <a:pt x="15824" y="1"/>
                        <a:pt x="10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5"/>
                <p:cNvSpPr/>
                <p:nvPr/>
              </p:nvSpPr>
              <p:spPr>
                <a:xfrm>
                  <a:off x="4291525" y="3600600"/>
                  <a:ext cx="479725" cy="478800"/>
                </a:xfrm>
                <a:custGeom>
                  <a:avLst/>
                  <a:gdLst/>
                  <a:ahLst/>
                  <a:cxnLst/>
                  <a:rect l="l" t="t" r="r" b="b"/>
                  <a:pathLst>
                    <a:path w="19189" h="19152" extrusionOk="0">
                      <a:moveTo>
                        <a:pt x="9761" y="259"/>
                      </a:moveTo>
                      <a:cubicBezTo>
                        <a:pt x="14900" y="259"/>
                        <a:pt x="19078" y="4437"/>
                        <a:pt x="19078" y="9613"/>
                      </a:cubicBezTo>
                      <a:cubicBezTo>
                        <a:pt x="19041" y="14789"/>
                        <a:pt x="14900" y="18929"/>
                        <a:pt x="9761" y="18929"/>
                      </a:cubicBezTo>
                      <a:cubicBezTo>
                        <a:pt x="4622" y="18929"/>
                        <a:pt x="407" y="14789"/>
                        <a:pt x="407" y="9613"/>
                      </a:cubicBezTo>
                      <a:cubicBezTo>
                        <a:pt x="407" y="4474"/>
                        <a:pt x="4585" y="259"/>
                        <a:pt x="9761" y="259"/>
                      </a:cubicBezTo>
                      <a:close/>
                      <a:moveTo>
                        <a:pt x="9576" y="0"/>
                      </a:moveTo>
                      <a:cubicBezTo>
                        <a:pt x="4252" y="0"/>
                        <a:pt x="1" y="4289"/>
                        <a:pt x="1" y="9539"/>
                      </a:cubicBezTo>
                      <a:cubicBezTo>
                        <a:pt x="1" y="14863"/>
                        <a:pt x="4289" y="19151"/>
                        <a:pt x="9576" y="19151"/>
                      </a:cubicBezTo>
                      <a:cubicBezTo>
                        <a:pt x="14900" y="19151"/>
                        <a:pt x="19152" y="14863"/>
                        <a:pt x="19152" y="9539"/>
                      </a:cubicBezTo>
                      <a:cubicBezTo>
                        <a:pt x="19189" y="4252"/>
                        <a:pt x="14900" y="0"/>
                        <a:pt x="9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5"/>
                <p:cNvSpPr/>
                <p:nvPr/>
              </p:nvSpPr>
              <p:spPr>
                <a:xfrm>
                  <a:off x="4156600" y="3997100"/>
                  <a:ext cx="422400" cy="13900"/>
                </a:xfrm>
                <a:custGeom>
                  <a:avLst/>
                  <a:gdLst/>
                  <a:ahLst/>
                  <a:cxnLst/>
                  <a:rect l="l" t="t" r="r" b="b"/>
                  <a:pathLst>
                    <a:path w="16896" h="556" extrusionOk="0">
                      <a:moveTo>
                        <a:pt x="0" y="1"/>
                      </a:moveTo>
                      <a:lnTo>
                        <a:pt x="0" y="555"/>
                      </a:lnTo>
                      <a:lnTo>
                        <a:pt x="16896" y="555"/>
                      </a:lnTo>
                      <a:lnTo>
                        <a:pt x="168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5"/>
                <p:cNvSpPr/>
                <p:nvPr/>
              </p:nvSpPr>
              <p:spPr>
                <a:xfrm>
                  <a:off x="4183400" y="4011900"/>
                  <a:ext cx="369725" cy="69350"/>
                </a:xfrm>
                <a:custGeom>
                  <a:avLst/>
                  <a:gdLst/>
                  <a:ahLst/>
                  <a:cxnLst/>
                  <a:rect l="l" t="t" r="r" b="b"/>
                  <a:pathLst>
                    <a:path w="14789" h="2774" extrusionOk="0">
                      <a:moveTo>
                        <a:pt x="0" y="0"/>
                      </a:moveTo>
                      <a:lnTo>
                        <a:pt x="0" y="2773"/>
                      </a:lnTo>
                      <a:lnTo>
                        <a:pt x="14788" y="2773"/>
                      </a:lnTo>
                      <a:lnTo>
                        <a:pt x="147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5"/>
                <p:cNvSpPr/>
                <p:nvPr/>
              </p:nvSpPr>
              <p:spPr>
                <a:xfrm>
                  <a:off x="4183400" y="4011900"/>
                  <a:ext cx="369725" cy="69350"/>
                </a:xfrm>
                <a:custGeom>
                  <a:avLst/>
                  <a:gdLst/>
                  <a:ahLst/>
                  <a:cxnLst/>
                  <a:rect l="l" t="t" r="r" b="b"/>
                  <a:pathLst>
                    <a:path w="14789" h="2774" extrusionOk="0">
                      <a:moveTo>
                        <a:pt x="0" y="0"/>
                      </a:moveTo>
                      <a:lnTo>
                        <a:pt x="0" y="592"/>
                      </a:lnTo>
                      <a:lnTo>
                        <a:pt x="12274" y="999"/>
                      </a:lnTo>
                      <a:lnTo>
                        <a:pt x="13310" y="2773"/>
                      </a:lnTo>
                      <a:lnTo>
                        <a:pt x="14788" y="2773"/>
                      </a:lnTo>
                      <a:lnTo>
                        <a:pt x="14788" y="999"/>
                      </a:lnTo>
                      <a:lnTo>
                        <a:pt x="14788"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5"/>
                <p:cNvSpPr/>
                <p:nvPr/>
              </p:nvSpPr>
              <p:spPr>
                <a:xfrm>
                  <a:off x="4130700" y="3900975"/>
                  <a:ext cx="423350" cy="13900"/>
                </a:xfrm>
                <a:custGeom>
                  <a:avLst/>
                  <a:gdLst/>
                  <a:ahLst/>
                  <a:cxnLst/>
                  <a:rect l="l" t="t" r="r" b="b"/>
                  <a:pathLst>
                    <a:path w="16934" h="556" extrusionOk="0">
                      <a:moveTo>
                        <a:pt x="1" y="1"/>
                      </a:moveTo>
                      <a:lnTo>
                        <a:pt x="1" y="556"/>
                      </a:lnTo>
                      <a:lnTo>
                        <a:pt x="16933" y="556"/>
                      </a:lnTo>
                      <a:lnTo>
                        <a:pt x="169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5"/>
                <p:cNvSpPr/>
                <p:nvPr/>
              </p:nvSpPr>
              <p:spPr>
                <a:xfrm>
                  <a:off x="4130700" y="3984175"/>
                  <a:ext cx="423350" cy="13875"/>
                </a:xfrm>
                <a:custGeom>
                  <a:avLst/>
                  <a:gdLst/>
                  <a:ahLst/>
                  <a:cxnLst/>
                  <a:rect l="l" t="t" r="r" b="b"/>
                  <a:pathLst>
                    <a:path w="16934" h="555" extrusionOk="0">
                      <a:moveTo>
                        <a:pt x="1" y="0"/>
                      </a:moveTo>
                      <a:lnTo>
                        <a:pt x="1" y="555"/>
                      </a:lnTo>
                      <a:lnTo>
                        <a:pt x="16933" y="555"/>
                      </a:lnTo>
                      <a:lnTo>
                        <a:pt x="169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5"/>
                <p:cNvSpPr/>
                <p:nvPr/>
              </p:nvSpPr>
              <p:spPr>
                <a:xfrm>
                  <a:off x="4156600" y="3914850"/>
                  <a:ext cx="369725" cy="69350"/>
                </a:xfrm>
                <a:custGeom>
                  <a:avLst/>
                  <a:gdLst/>
                  <a:ahLst/>
                  <a:cxnLst/>
                  <a:rect l="l" t="t" r="r" b="b"/>
                  <a:pathLst>
                    <a:path w="14789" h="2774" extrusionOk="0">
                      <a:moveTo>
                        <a:pt x="0" y="1"/>
                      </a:moveTo>
                      <a:lnTo>
                        <a:pt x="0" y="2773"/>
                      </a:lnTo>
                      <a:lnTo>
                        <a:pt x="14788" y="2773"/>
                      </a:lnTo>
                      <a:lnTo>
                        <a:pt x="147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5"/>
                <p:cNvSpPr/>
                <p:nvPr/>
              </p:nvSpPr>
              <p:spPr>
                <a:xfrm>
                  <a:off x="4156600" y="3914850"/>
                  <a:ext cx="369725" cy="69350"/>
                </a:xfrm>
                <a:custGeom>
                  <a:avLst/>
                  <a:gdLst/>
                  <a:ahLst/>
                  <a:cxnLst/>
                  <a:rect l="l" t="t" r="r" b="b"/>
                  <a:pathLst>
                    <a:path w="14789" h="2774" extrusionOk="0">
                      <a:moveTo>
                        <a:pt x="0" y="1"/>
                      </a:moveTo>
                      <a:lnTo>
                        <a:pt x="0" y="592"/>
                      </a:lnTo>
                      <a:lnTo>
                        <a:pt x="12274" y="999"/>
                      </a:lnTo>
                      <a:lnTo>
                        <a:pt x="13346" y="2773"/>
                      </a:lnTo>
                      <a:lnTo>
                        <a:pt x="14788" y="2773"/>
                      </a:lnTo>
                      <a:lnTo>
                        <a:pt x="14788" y="999"/>
                      </a:lnTo>
                      <a:lnTo>
                        <a:pt x="14788"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5"/>
                <p:cNvSpPr/>
                <p:nvPr/>
              </p:nvSpPr>
              <p:spPr>
                <a:xfrm>
                  <a:off x="4526300" y="3900975"/>
                  <a:ext cx="166400" cy="189500"/>
                </a:xfrm>
                <a:custGeom>
                  <a:avLst/>
                  <a:gdLst/>
                  <a:ahLst/>
                  <a:cxnLst/>
                  <a:rect l="l" t="t" r="r" b="b"/>
                  <a:pathLst>
                    <a:path w="6656" h="7580" extrusionOk="0">
                      <a:moveTo>
                        <a:pt x="2108" y="7580"/>
                      </a:moveTo>
                      <a:lnTo>
                        <a:pt x="2108" y="7210"/>
                      </a:lnTo>
                      <a:lnTo>
                        <a:pt x="1072" y="7210"/>
                      </a:lnTo>
                      <a:lnTo>
                        <a:pt x="1072" y="4400"/>
                      </a:lnTo>
                      <a:lnTo>
                        <a:pt x="2108" y="4400"/>
                      </a:lnTo>
                      <a:lnTo>
                        <a:pt x="2108" y="3846"/>
                      </a:lnTo>
                      <a:lnTo>
                        <a:pt x="1072" y="3846"/>
                      </a:lnTo>
                      <a:lnTo>
                        <a:pt x="1072" y="3365"/>
                      </a:lnTo>
                      <a:lnTo>
                        <a:pt x="0" y="3365"/>
                      </a:lnTo>
                      <a:lnTo>
                        <a:pt x="0" y="592"/>
                      </a:lnTo>
                      <a:lnTo>
                        <a:pt x="1072" y="592"/>
                      </a:lnTo>
                      <a:lnTo>
                        <a:pt x="1072" y="1"/>
                      </a:lnTo>
                      <a:lnTo>
                        <a:pt x="1701" y="629"/>
                      </a:lnTo>
                      <a:lnTo>
                        <a:pt x="4807" y="3735"/>
                      </a:lnTo>
                      <a:cubicBezTo>
                        <a:pt x="4141" y="4253"/>
                        <a:pt x="3365" y="4659"/>
                        <a:pt x="2588" y="4881"/>
                      </a:cubicBezTo>
                      <a:cubicBezTo>
                        <a:pt x="2884" y="5029"/>
                        <a:pt x="3254" y="5103"/>
                        <a:pt x="3623" y="5103"/>
                      </a:cubicBezTo>
                      <a:cubicBezTo>
                        <a:pt x="4326" y="5103"/>
                        <a:pt x="4991" y="4844"/>
                        <a:pt x="5472" y="4363"/>
                      </a:cubicBezTo>
                      <a:lnTo>
                        <a:pt x="5953" y="4844"/>
                      </a:lnTo>
                      <a:lnTo>
                        <a:pt x="6174" y="5066"/>
                      </a:lnTo>
                      <a:lnTo>
                        <a:pt x="6137" y="5066"/>
                      </a:lnTo>
                      <a:lnTo>
                        <a:pt x="6174" y="5066"/>
                      </a:lnTo>
                      <a:lnTo>
                        <a:pt x="6322" y="5214"/>
                      </a:lnTo>
                      <a:lnTo>
                        <a:pt x="6655" y="5510"/>
                      </a:lnTo>
                      <a:cubicBezTo>
                        <a:pt x="5324" y="6545"/>
                        <a:pt x="3771" y="7247"/>
                        <a:pt x="2108" y="758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5"/>
                <p:cNvSpPr/>
                <p:nvPr/>
              </p:nvSpPr>
              <p:spPr>
                <a:xfrm>
                  <a:off x="4391350" y="3667150"/>
                  <a:ext cx="46250" cy="46225"/>
                </a:xfrm>
                <a:custGeom>
                  <a:avLst/>
                  <a:gdLst/>
                  <a:ahLst/>
                  <a:cxnLst/>
                  <a:rect l="l" t="t" r="r" b="b"/>
                  <a:pathLst>
                    <a:path w="1850" h="1849" extrusionOk="0">
                      <a:moveTo>
                        <a:pt x="925" y="0"/>
                      </a:moveTo>
                      <a:cubicBezTo>
                        <a:pt x="407" y="0"/>
                        <a:pt x="1" y="407"/>
                        <a:pt x="1" y="925"/>
                      </a:cubicBezTo>
                      <a:cubicBezTo>
                        <a:pt x="1" y="1442"/>
                        <a:pt x="407" y="1849"/>
                        <a:pt x="925" y="1849"/>
                      </a:cubicBezTo>
                      <a:cubicBezTo>
                        <a:pt x="1405" y="1849"/>
                        <a:pt x="1849" y="1442"/>
                        <a:pt x="1849" y="925"/>
                      </a:cubicBezTo>
                      <a:cubicBezTo>
                        <a:pt x="1849" y="407"/>
                        <a:pt x="1405" y="0"/>
                        <a:pt x="925"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94" name="Google Shape;2394;p35"/>
            <p:cNvSpPr/>
            <p:nvPr/>
          </p:nvSpPr>
          <p:spPr>
            <a:xfrm>
              <a:off x="6251788" y="1579343"/>
              <a:ext cx="102584" cy="146076"/>
            </a:xfrm>
            <a:custGeom>
              <a:avLst/>
              <a:gdLst/>
              <a:ahLst/>
              <a:cxnLst/>
              <a:rect l="l" t="t" r="r" b="b"/>
              <a:pathLst>
                <a:path w="2512" h="3577" extrusionOk="0">
                  <a:moveTo>
                    <a:pt x="1332" y="0"/>
                  </a:moveTo>
                  <a:cubicBezTo>
                    <a:pt x="1294" y="229"/>
                    <a:pt x="1218" y="723"/>
                    <a:pt x="837" y="1180"/>
                  </a:cubicBezTo>
                  <a:cubicBezTo>
                    <a:pt x="533" y="1560"/>
                    <a:pt x="191" y="1750"/>
                    <a:pt x="0" y="1865"/>
                  </a:cubicBezTo>
                  <a:cubicBezTo>
                    <a:pt x="343" y="1865"/>
                    <a:pt x="571" y="1941"/>
                    <a:pt x="723" y="1979"/>
                  </a:cubicBezTo>
                  <a:cubicBezTo>
                    <a:pt x="723" y="1979"/>
                    <a:pt x="913" y="2055"/>
                    <a:pt x="1027" y="2169"/>
                  </a:cubicBezTo>
                  <a:cubicBezTo>
                    <a:pt x="1429" y="2456"/>
                    <a:pt x="1636" y="3068"/>
                    <a:pt x="1714" y="3384"/>
                  </a:cubicBezTo>
                  <a:lnTo>
                    <a:pt x="1714" y="3384"/>
                  </a:lnTo>
                  <a:cubicBezTo>
                    <a:pt x="1621" y="2792"/>
                    <a:pt x="1731" y="2334"/>
                    <a:pt x="1903" y="2093"/>
                  </a:cubicBezTo>
                  <a:cubicBezTo>
                    <a:pt x="2055" y="1903"/>
                    <a:pt x="2245" y="1750"/>
                    <a:pt x="2245" y="1750"/>
                  </a:cubicBezTo>
                  <a:cubicBezTo>
                    <a:pt x="2321" y="1674"/>
                    <a:pt x="2435" y="1598"/>
                    <a:pt x="2511" y="1560"/>
                  </a:cubicBezTo>
                  <a:cubicBezTo>
                    <a:pt x="2359" y="1522"/>
                    <a:pt x="2131" y="1408"/>
                    <a:pt x="1941" y="1294"/>
                  </a:cubicBezTo>
                  <a:cubicBezTo>
                    <a:pt x="1370" y="837"/>
                    <a:pt x="1332" y="153"/>
                    <a:pt x="1332" y="0"/>
                  </a:cubicBezTo>
                  <a:close/>
                  <a:moveTo>
                    <a:pt x="1714" y="3384"/>
                  </a:moveTo>
                  <a:lnTo>
                    <a:pt x="1714" y="3384"/>
                  </a:lnTo>
                  <a:cubicBezTo>
                    <a:pt x="1724" y="3447"/>
                    <a:pt x="1736" y="3511"/>
                    <a:pt x="1750" y="3577"/>
                  </a:cubicBezTo>
                  <a:cubicBezTo>
                    <a:pt x="1750" y="3558"/>
                    <a:pt x="1739" y="3487"/>
                    <a:pt x="1714" y="3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5"/>
            <p:cNvSpPr/>
            <p:nvPr/>
          </p:nvSpPr>
          <p:spPr>
            <a:xfrm>
              <a:off x="8527866" y="3198224"/>
              <a:ext cx="102543" cy="146076"/>
            </a:xfrm>
            <a:custGeom>
              <a:avLst/>
              <a:gdLst/>
              <a:ahLst/>
              <a:cxnLst/>
              <a:rect l="l" t="t" r="r" b="b"/>
              <a:pathLst>
                <a:path w="2511" h="3577" extrusionOk="0">
                  <a:moveTo>
                    <a:pt x="1332" y="0"/>
                  </a:moveTo>
                  <a:cubicBezTo>
                    <a:pt x="1294" y="228"/>
                    <a:pt x="1217" y="723"/>
                    <a:pt x="837" y="1180"/>
                  </a:cubicBezTo>
                  <a:cubicBezTo>
                    <a:pt x="533" y="1598"/>
                    <a:pt x="190" y="1750"/>
                    <a:pt x="0" y="1864"/>
                  </a:cubicBezTo>
                  <a:cubicBezTo>
                    <a:pt x="342" y="1864"/>
                    <a:pt x="571" y="1940"/>
                    <a:pt x="723" y="2016"/>
                  </a:cubicBezTo>
                  <a:cubicBezTo>
                    <a:pt x="723" y="2016"/>
                    <a:pt x="913" y="2055"/>
                    <a:pt x="1027" y="2207"/>
                  </a:cubicBezTo>
                  <a:cubicBezTo>
                    <a:pt x="1433" y="2497"/>
                    <a:pt x="1640" y="3095"/>
                    <a:pt x="1716" y="3398"/>
                  </a:cubicBezTo>
                  <a:lnTo>
                    <a:pt x="1716" y="3398"/>
                  </a:lnTo>
                  <a:cubicBezTo>
                    <a:pt x="1619" y="2805"/>
                    <a:pt x="1729" y="2370"/>
                    <a:pt x="1902" y="2093"/>
                  </a:cubicBezTo>
                  <a:cubicBezTo>
                    <a:pt x="2054" y="1902"/>
                    <a:pt x="2245" y="1750"/>
                    <a:pt x="2245" y="1750"/>
                  </a:cubicBezTo>
                  <a:cubicBezTo>
                    <a:pt x="2321" y="1674"/>
                    <a:pt x="2435" y="1636"/>
                    <a:pt x="2511" y="1560"/>
                  </a:cubicBezTo>
                  <a:cubicBezTo>
                    <a:pt x="2359" y="1522"/>
                    <a:pt x="2131" y="1446"/>
                    <a:pt x="1940" y="1294"/>
                  </a:cubicBezTo>
                  <a:cubicBezTo>
                    <a:pt x="1370" y="875"/>
                    <a:pt x="1332" y="152"/>
                    <a:pt x="1332" y="0"/>
                  </a:cubicBezTo>
                  <a:close/>
                  <a:moveTo>
                    <a:pt x="1716" y="3398"/>
                  </a:moveTo>
                  <a:cubicBezTo>
                    <a:pt x="1725" y="3456"/>
                    <a:pt x="1737" y="3515"/>
                    <a:pt x="1750" y="3576"/>
                  </a:cubicBezTo>
                  <a:cubicBezTo>
                    <a:pt x="1750" y="3558"/>
                    <a:pt x="1739" y="3493"/>
                    <a:pt x="1716" y="33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5"/>
            <p:cNvSpPr/>
            <p:nvPr/>
          </p:nvSpPr>
          <p:spPr>
            <a:xfrm>
              <a:off x="8456401" y="3453763"/>
              <a:ext cx="55947" cy="79266"/>
            </a:xfrm>
            <a:custGeom>
              <a:avLst/>
              <a:gdLst/>
              <a:ahLst/>
              <a:cxnLst/>
              <a:rect l="l" t="t" r="r" b="b"/>
              <a:pathLst>
                <a:path w="1370" h="1941" extrusionOk="0">
                  <a:moveTo>
                    <a:pt x="685" y="1"/>
                  </a:moveTo>
                  <a:cubicBezTo>
                    <a:pt x="685" y="115"/>
                    <a:pt x="647" y="419"/>
                    <a:pt x="457" y="647"/>
                  </a:cubicBezTo>
                  <a:cubicBezTo>
                    <a:pt x="266" y="876"/>
                    <a:pt x="76" y="990"/>
                    <a:pt x="0" y="1028"/>
                  </a:cubicBezTo>
                  <a:cubicBezTo>
                    <a:pt x="190" y="1028"/>
                    <a:pt x="266" y="1028"/>
                    <a:pt x="380" y="1066"/>
                  </a:cubicBezTo>
                  <a:lnTo>
                    <a:pt x="571" y="1180"/>
                  </a:lnTo>
                  <a:cubicBezTo>
                    <a:pt x="772" y="1348"/>
                    <a:pt x="914" y="1783"/>
                    <a:pt x="945" y="1908"/>
                  </a:cubicBezTo>
                  <a:lnTo>
                    <a:pt x="945" y="1908"/>
                  </a:lnTo>
                  <a:cubicBezTo>
                    <a:pt x="879" y="1543"/>
                    <a:pt x="953" y="1253"/>
                    <a:pt x="1027" y="1142"/>
                  </a:cubicBezTo>
                  <a:lnTo>
                    <a:pt x="1217" y="952"/>
                  </a:lnTo>
                  <a:cubicBezTo>
                    <a:pt x="1255" y="876"/>
                    <a:pt x="1332" y="838"/>
                    <a:pt x="1370" y="838"/>
                  </a:cubicBezTo>
                  <a:cubicBezTo>
                    <a:pt x="1255" y="838"/>
                    <a:pt x="1141" y="800"/>
                    <a:pt x="1027" y="685"/>
                  </a:cubicBezTo>
                  <a:cubicBezTo>
                    <a:pt x="761" y="457"/>
                    <a:pt x="685" y="77"/>
                    <a:pt x="685" y="1"/>
                  </a:cubicBezTo>
                  <a:close/>
                  <a:moveTo>
                    <a:pt x="945" y="1908"/>
                  </a:moveTo>
                  <a:lnTo>
                    <a:pt x="945" y="1908"/>
                  </a:lnTo>
                  <a:cubicBezTo>
                    <a:pt x="947" y="1919"/>
                    <a:pt x="949" y="1930"/>
                    <a:pt x="951" y="1941"/>
                  </a:cubicBezTo>
                  <a:cubicBezTo>
                    <a:pt x="951" y="1936"/>
                    <a:pt x="949" y="1925"/>
                    <a:pt x="945" y="19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5"/>
            <p:cNvSpPr/>
            <p:nvPr/>
          </p:nvSpPr>
          <p:spPr>
            <a:xfrm>
              <a:off x="6037392" y="1369602"/>
              <a:ext cx="181809" cy="262585"/>
            </a:xfrm>
            <a:custGeom>
              <a:avLst/>
              <a:gdLst/>
              <a:ahLst/>
              <a:cxnLst/>
              <a:rect l="l" t="t" r="r" b="b"/>
              <a:pathLst>
                <a:path w="4452" h="6430" extrusionOk="0">
                  <a:moveTo>
                    <a:pt x="2283" y="0"/>
                  </a:moveTo>
                  <a:cubicBezTo>
                    <a:pt x="2245" y="381"/>
                    <a:pt x="2093" y="1218"/>
                    <a:pt x="1484" y="2093"/>
                  </a:cubicBezTo>
                  <a:cubicBezTo>
                    <a:pt x="951" y="2778"/>
                    <a:pt x="343" y="3196"/>
                    <a:pt x="0" y="3310"/>
                  </a:cubicBezTo>
                  <a:cubicBezTo>
                    <a:pt x="533" y="3310"/>
                    <a:pt x="951" y="3424"/>
                    <a:pt x="1256" y="3577"/>
                  </a:cubicBezTo>
                  <a:cubicBezTo>
                    <a:pt x="1256" y="3577"/>
                    <a:pt x="1522" y="3653"/>
                    <a:pt x="1826" y="3881"/>
                  </a:cubicBezTo>
                  <a:cubicBezTo>
                    <a:pt x="2523" y="4433"/>
                    <a:pt x="2866" y="5538"/>
                    <a:pt x="2989" y="6099"/>
                  </a:cubicBezTo>
                  <a:lnTo>
                    <a:pt x="2989" y="6099"/>
                  </a:lnTo>
                  <a:cubicBezTo>
                    <a:pt x="2854" y="5093"/>
                    <a:pt x="3039" y="4217"/>
                    <a:pt x="3348" y="3805"/>
                  </a:cubicBezTo>
                  <a:cubicBezTo>
                    <a:pt x="3576" y="3462"/>
                    <a:pt x="3919" y="3196"/>
                    <a:pt x="3919" y="3196"/>
                  </a:cubicBezTo>
                  <a:cubicBezTo>
                    <a:pt x="4109" y="3044"/>
                    <a:pt x="4299" y="2930"/>
                    <a:pt x="4451" y="2854"/>
                  </a:cubicBezTo>
                  <a:cubicBezTo>
                    <a:pt x="4147" y="2740"/>
                    <a:pt x="3767" y="2625"/>
                    <a:pt x="3386" y="2321"/>
                  </a:cubicBezTo>
                  <a:cubicBezTo>
                    <a:pt x="2397" y="1522"/>
                    <a:pt x="2283" y="229"/>
                    <a:pt x="2283" y="0"/>
                  </a:cubicBezTo>
                  <a:close/>
                  <a:moveTo>
                    <a:pt x="2989" y="6099"/>
                  </a:moveTo>
                  <a:lnTo>
                    <a:pt x="2989" y="6099"/>
                  </a:lnTo>
                  <a:cubicBezTo>
                    <a:pt x="3003" y="6208"/>
                    <a:pt x="3021" y="6318"/>
                    <a:pt x="3044" y="6430"/>
                  </a:cubicBezTo>
                  <a:cubicBezTo>
                    <a:pt x="3044" y="6394"/>
                    <a:pt x="3027" y="6273"/>
                    <a:pt x="2989" y="6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5"/>
            <p:cNvSpPr/>
            <p:nvPr/>
          </p:nvSpPr>
          <p:spPr>
            <a:xfrm>
              <a:off x="8554209" y="1521074"/>
              <a:ext cx="180257" cy="262626"/>
            </a:xfrm>
            <a:custGeom>
              <a:avLst/>
              <a:gdLst/>
              <a:ahLst/>
              <a:cxnLst/>
              <a:rect l="l" t="t" r="r" b="b"/>
              <a:pathLst>
                <a:path w="4414" h="6431" extrusionOk="0">
                  <a:moveTo>
                    <a:pt x="2283" y="1"/>
                  </a:moveTo>
                  <a:cubicBezTo>
                    <a:pt x="2207" y="381"/>
                    <a:pt x="2092" y="1218"/>
                    <a:pt x="1446" y="2093"/>
                  </a:cubicBezTo>
                  <a:cubicBezTo>
                    <a:pt x="951" y="2816"/>
                    <a:pt x="304" y="3197"/>
                    <a:pt x="0" y="3311"/>
                  </a:cubicBezTo>
                  <a:cubicBezTo>
                    <a:pt x="495" y="3311"/>
                    <a:pt x="951" y="3425"/>
                    <a:pt x="1217" y="3577"/>
                  </a:cubicBezTo>
                  <a:cubicBezTo>
                    <a:pt x="1217" y="3577"/>
                    <a:pt x="1484" y="3653"/>
                    <a:pt x="1788" y="3881"/>
                  </a:cubicBezTo>
                  <a:cubicBezTo>
                    <a:pt x="2429" y="4389"/>
                    <a:pt x="2789" y="5364"/>
                    <a:pt x="2933" y="5953"/>
                  </a:cubicBezTo>
                  <a:lnTo>
                    <a:pt x="2933" y="5953"/>
                  </a:lnTo>
                  <a:cubicBezTo>
                    <a:pt x="2834" y="5009"/>
                    <a:pt x="3016" y="4197"/>
                    <a:pt x="3310" y="3805"/>
                  </a:cubicBezTo>
                  <a:cubicBezTo>
                    <a:pt x="3538" y="3463"/>
                    <a:pt x="3881" y="3197"/>
                    <a:pt x="3881" y="3197"/>
                  </a:cubicBezTo>
                  <a:cubicBezTo>
                    <a:pt x="4071" y="3044"/>
                    <a:pt x="4261" y="2930"/>
                    <a:pt x="4413" y="2854"/>
                  </a:cubicBezTo>
                  <a:cubicBezTo>
                    <a:pt x="4109" y="2740"/>
                    <a:pt x="3728" y="2626"/>
                    <a:pt x="3348" y="2321"/>
                  </a:cubicBezTo>
                  <a:cubicBezTo>
                    <a:pt x="2359" y="1523"/>
                    <a:pt x="2283" y="229"/>
                    <a:pt x="2283" y="1"/>
                  </a:cubicBezTo>
                  <a:close/>
                  <a:moveTo>
                    <a:pt x="2933" y="5953"/>
                  </a:moveTo>
                  <a:lnTo>
                    <a:pt x="2933" y="5953"/>
                  </a:lnTo>
                  <a:cubicBezTo>
                    <a:pt x="2949" y="6109"/>
                    <a:pt x="2973" y="6269"/>
                    <a:pt x="3006" y="6430"/>
                  </a:cubicBezTo>
                  <a:cubicBezTo>
                    <a:pt x="3017" y="6385"/>
                    <a:pt x="2994" y="6204"/>
                    <a:pt x="2933" y="59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5"/>
            <p:cNvSpPr/>
            <p:nvPr/>
          </p:nvSpPr>
          <p:spPr>
            <a:xfrm>
              <a:off x="5964374" y="2743008"/>
              <a:ext cx="180257" cy="261033"/>
            </a:xfrm>
            <a:custGeom>
              <a:avLst/>
              <a:gdLst/>
              <a:ahLst/>
              <a:cxnLst/>
              <a:rect l="l" t="t" r="r" b="b"/>
              <a:pathLst>
                <a:path w="4414" h="6392" extrusionOk="0">
                  <a:moveTo>
                    <a:pt x="2283" y="0"/>
                  </a:moveTo>
                  <a:cubicBezTo>
                    <a:pt x="2245" y="381"/>
                    <a:pt x="2093" y="1218"/>
                    <a:pt x="1484" y="2093"/>
                  </a:cubicBezTo>
                  <a:cubicBezTo>
                    <a:pt x="951" y="2777"/>
                    <a:pt x="343" y="3158"/>
                    <a:pt x="0" y="3310"/>
                  </a:cubicBezTo>
                  <a:cubicBezTo>
                    <a:pt x="533" y="3310"/>
                    <a:pt x="951" y="3424"/>
                    <a:pt x="1218" y="3538"/>
                  </a:cubicBezTo>
                  <a:cubicBezTo>
                    <a:pt x="1218" y="3538"/>
                    <a:pt x="1522" y="3653"/>
                    <a:pt x="1788" y="3881"/>
                  </a:cubicBezTo>
                  <a:cubicBezTo>
                    <a:pt x="2502" y="4446"/>
                    <a:pt x="2867" y="5545"/>
                    <a:pt x="2992" y="6089"/>
                  </a:cubicBezTo>
                  <a:lnTo>
                    <a:pt x="2992" y="6089"/>
                  </a:lnTo>
                  <a:cubicBezTo>
                    <a:pt x="2850" y="5077"/>
                    <a:pt x="3033" y="4220"/>
                    <a:pt x="3310" y="3805"/>
                  </a:cubicBezTo>
                  <a:cubicBezTo>
                    <a:pt x="3576" y="3462"/>
                    <a:pt x="3881" y="3158"/>
                    <a:pt x="3881" y="3158"/>
                  </a:cubicBezTo>
                  <a:cubicBezTo>
                    <a:pt x="4071" y="3044"/>
                    <a:pt x="4261" y="2930"/>
                    <a:pt x="4413" y="2854"/>
                  </a:cubicBezTo>
                  <a:cubicBezTo>
                    <a:pt x="4147" y="2739"/>
                    <a:pt x="3766" y="2587"/>
                    <a:pt x="3386" y="2321"/>
                  </a:cubicBezTo>
                  <a:cubicBezTo>
                    <a:pt x="2359" y="1522"/>
                    <a:pt x="2283" y="229"/>
                    <a:pt x="2283" y="0"/>
                  </a:cubicBezTo>
                  <a:close/>
                  <a:moveTo>
                    <a:pt x="2992" y="6089"/>
                  </a:moveTo>
                  <a:cubicBezTo>
                    <a:pt x="3006" y="6188"/>
                    <a:pt x="3023" y="6289"/>
                    <a:pt x="3044" y="6392"/>
                  </a:cubicBezTo>
                  <a:cubicBezTo>
                    <a:pt x="3044" y="6350"/>
                    <a:pt x="3027" y="6241"/>
                    <a:pt x="2992" y="6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5841617" y="3100336"/>
              <a:ext cx="83962" cy="118102"/>
            </a:xfrm>
            <a:custGeom>
              <a:avLst/>
              <a:gdLst/>
              <a:ahLst/>
              <a:cxnLst/>
              <a:rect l="l" t="t" r="r" b="b"/>
              <a:pathLst>
                <a:path w="2056" h="2892" extrusionOk="0">
                  <a:moveTo>
                    <a:pt x="1066" y="0"/>
                  </a:moveTo>
                  <a:cubicBezTo>
                    <a:pt x="990" y="115"/>
                    <a:pt x="952" y="571"/>
                    <a:pt x="685" y="951"/>
                  </a:cubicBezTo>
                  <a:cubicBezTo>
                    <a:pt x="419" y="1256"/>
                    <a:pt x="153" y="1408"/>
                    <a:pt x="1" y="1522"/>
                  </a:cubicBezTo>
                  <a:cubicBezTo>
                    <a:pt x="229" y="1522"/>
                    <a:pt x="419" y="1560"/>
                    <a:pt x="571" y="1598"/>
                  </a:cubicBezTo>
                  <a:cubicBezTo>
                    <a:pt x="571" y="1598"/>
                    <a:pt x="723" y="1636"/>
                    <a:pt x="876" y="1750"/>
                  </a:cubicBezTo>
                  <a:cubicBezTo>
                    <a:pt x="1108" y="1959"/>
                    <a:pt x="1269" y="2324"/>
                    <a:pt x="1342" y="2585"/>
                  </a:cubicBezTo>
                  <a:lnTo>
                    <a:pt x="1342" y="2585"/>
                  </a:lnTo>
                  <a:cubicBezTo>
                    <a:pt x="1328" y="2198"/>
                    <a:pt x="1401" y="1895"/>
                    <a:pt x="1522" y="1712"/>
                  </a:cubicBezTo>
                  <a:lnTo>
                    <a:pt x="1827" y="1408"/>
                  </a:lnTo>
                  <a:cubicBezTo>
                    <a:pt x="1903" y="1370"/>
                    <a:pt x="2017" y="1332"/>
                    <a:pt x="2055" y="1256"/>
                  </a:cubicBezTo>
                  <a:cubicBezTo>
                    <a:pt x="1903" y="1218"/>
                    <a:pt x="1751" y="1180"/>
                    <a:pt x="1560" y="1028"/>
                  </a:cubicBezTo>
                  <a:cubicBezTo>
                    <a:pt x="1104" y="685"/>
                    <a:pt x="1066" y="76"/>
                    <a:pt x="1066" y="0"/>
                  </a:cubicBezTo>
                  <a:close/>
                  <a:moveTo>
                    <a:pt x="1342" y="2585"/>
                  </a:moveTo>
                  <a:cubicBezTo>
                    <a:pt x="1346" y="2682"/>
                    <a:pt x="1355" y="2785"/>
                    <a:pt x="1370" y="2892"/>
                  </a:cubicBezTo>
                  <a:cubicBezTo>
                    <a:pt x="1400" y="2877"/>
                    <a:pt x="1389" y="2752"/>
                    <a:pt x="1342" y="25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8428427" y="1862102"/>
              <a:ext cx="76162" cy="114998"/>
            </a:xfrm>
            <a:custGeom>
              <a:avLst/>
              <a:gdLst/>
              <a:ahLst/>
              <a:cxnLst/>
              <a:rect l="l" t="t" r="r" b="b"/>
              <a:pathLst>
                <a:path w="1865" h="2816" extrusionOk="0">
                  <a:moveTo>
                    <a:pt x="951" y="0"/>
                  </a:moveTo>
                  <a:cubicBezTo>
                    <a:pt x="951" y="153"/>
                    <a:pt x="913" y="533"/>
                    <a:pt x="609" y="913"/>
                  </a:cubicBezTo>
                  <a:cubicBezTo>
                    <a:pt x="419" y="1218"/>
                    <a:pt x="152" y="1408"/>
                    <a:pt x="0" y="1446"/>
                  </a:cubicBezTo>
                  <a:cubicBezTo>
                    <a:pt x="228" y="1446"/>
                    <a:pt x="381" y="1484"/>
                    <a:pt x="533" y="1522"/>
                  </a:cubicBezTo>
                  <a:cubicBezTo>
                    <a:pt x="533" y="1522"/>
                    <a:pt x="685" y="1560"/>
                    <a:pt x="761" y="1674"/>
                  </a:cubicBezTo>
                  <a:cubicBezTo>
                    <a:pt x="1002" y="1867"/>
                    <a:pt x="1152" y="2213"/>
                    <a:pt x="1229" y="2479"/>
                  </a:cubicBezTo>
                  <a:lnTo>
                    <a:pt x="1229" y="2479"/>
                  </a:lnTo>
                  <a:cubicBezTo>
                    <a:pt x="1192" y="2109"/>
                    <a:pt x="1281" y="1822"/>
                    <a:pt x="1370" y="1674"/>
                  </a:cubicBezTo>
                  <a:cubicBezTo>
                    <a:pt x="1484" y="1484"/>
                    <a:pt x="1636" y="1408"/>
                    <a:pt x="1636" y="1408"/>
                  </a:cubicBezTo>
                  <a:cubicBezTo>
                    <a:pt x="1712" y="1332"/>
                    <a:pt x="1788" y="1294"/>
                    <a:pt x="1864" y="1256"/>
                  </a:cubicBezTo>
                  <a:cubicBezTo>
                    <a:pt x="1750" y="1218"/>
                    <a:pt x="1560" y="1142"/>
                    <a:pt x="1446" y="1028"/>
                  </a:cubicBezTo>
                  <a:cubicBezTo>
                    <a:pt x="989" y="685"/>
                    <a:pt x="951" y="115"/>
                    <a:pt x="951" y="0"/>
                  </a:cubicBezTo>
                  <a:close/>
                  <a:moveTo>
                    <a:pt x="1229" y="2479"/>
                  </a:moveTo>
                  <a:cubicBezTo>
                    <a:pt x="1239" y="2585"/>
                    <a:pt x="1260" y="2698"/>
                    <a:pt x="1294" y="2816"/>
                  </a:cubicBezTo>
                  <a:cubicBezTo>
                    <a:pt x="1294" y="2760"/>
                    <a:pt x="1273" y="2633"/>
                    <a:pt x="1229" y="2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7915712" y="1170723"/>
              <a:ext cx="76162" cy="115039"/>
            </a:xfrm>
            <a:custGeom>
              <a:avLst/>
              <a:gdLst/>
              <a:ahLst/>
              <a:cxnLst/>
              <a:rect l="l" t="t" r="r" b="b"/>
              <a:pathLst>
                <a:path w="1865" h="2817" extrusionOk="0">
                  <a:moveTo>
                    <a:pt x="952" y="1"/>
                  </a:moveTo>
                  <a:cubicBezTo>
                    <a:pt x="952" y="153"/>
                    <a:pt x="914" y="533"/>
                    <a:pt x="609" y="914"/>
                  </a:cubicBezTo>
                  <a:cubicBezTo>
                    <a:pt x="419" y="1218"/>
                    <a:pt x="153" y="1408"/>
                    <a:pt x="1" y="1446"/>
                  </a:cubicBezTo>
                  <a:cubicBezTo>
                    <a:pt x="229" y="1446"/>
                    <a:pt x="381" y="1485"/>
                    <a:pt x="533" y="1523"/>
                  </a:cubicBezTo>
                  <a:cubicBezTo>
                    <a:pt x="533" y="1523"/>
                    <a:pt x="685" y="1599"/>
                    <a:pt x="762" y="1675"/>
                  </a:cubicBezTo>
                  <a:cubicBezTo>
                    <a:pt x="983" y="1856"/>
                    <a:pt x="1130" y="2123"/>
                    <a:pt x="1214" y="2357"/>
                  </a:cubicBezTo>
                  <a:lnTo>
                    <a:pt x="1214" y="2357"/>
                  </a:lnTo>
                  <a:cubicBezTo>
                    <a:pt x="1196" y="2046"/>
                    <a:pt x="1265" y="1806"/>
                    <a:pt x="1370" y="1675"/>
                  </a:cubicBezTo>
                  <a:cubicBezTo>
                    <a:pt x="1484" y="1485"/>
                    <a:pt x="1599" y="1408"/>
                    <a:pt x="1599" y="1408"/>
                  </a:cubicBezTo>
                  <a:cubicBezTo>
                    <a:pt x="1713" y="1332"/>
                    <a:pt x="1789" y="1294"/>
                    <a:pt x="1865" y="1256"/>
                  </a:cubicBezTo>
                  <a:cubicBezTo>
                    <a:pt x="1751" y="1218"/>
                    <a:pt x="1560" y="1142"/>
                    <a:pt x="1446" y="1028"/>
                  </a:cubicBezTo>
                  <a:cubicBezTo>
                    <a:pt x="990" y="686"/>
                    <a:pt x="952" y="115"/>
                    <a:pt x="952" y="1"/>
                  </a:cubicBezTo>
                  <a:close/>
                  <a:moveTo>
                    <a:pt x="1214" y="2357"/>
                  </a:moveTo>
                  <a:cubicBezTo>
                    <a:pt x="1222" y="2497"/>
                    <a:pt x="1247" y="2651"/>
                    <a:pt x="1294" y="2816"/>
                  </a:cubicBezTo>
                  <a:cubicBezTo>
                    <a:pt x="1312" y="2745"/>
                    <a:pt x="1288" y="2564"/>
                    <a:pt x="1214" y="23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3" name="Google Shape;2403;p35"/>
            <p:cNvGrpSpPr/>
            <p:nvPr/>
          </p:nvGrpSpPr>
          <p:grpSpPr>
            <a:xfrm>
              <a:off x="6617463" y="1075613"/>
              <a:ext cx="1745975" cy="3425500"/>
              <a:chOff x="6617463" y="1075613"/>
              <a:chExt cx="1745975" cy="3425500"/>
            </a:xfrm>
          </p:grpSpPr>
          <p:sp>
            <p:nvSpPr>
              <p:cNvPr id="2404" name="Google Shape;2404;p35"/>
              <p:cNvSpPr/>
              <p:nvPr/>
            </p:nvSpPr>
            <p:spPr>
              <a:xfrm flipH="1">
                <a:off x="7529673" y="1469107"/>
                <a:ext cx="473496" cy="403953"/>
              </a:xfrm>
              <a:custGeom>
                <a:avLst/>
                <a:gdLst/>
                <a:ahLst/>
                <a:cxnLst/>
                <a:rect l="l" t="t" r="r" b="b"/>
                <a:pathLst>
                  <a:path w="10768" h="10495" extrusionOk="0">
                    <a:moveTo>
                      <a:pt x="2855" y="0"/>
                    </a:moveTo>
                    <a:cubicBezTo>
                      <a:pt x="2639" y="0"/>
                      <a:pt x="2440" y="51"/>
                      <a:pt x="2287" y="191"/>
                    </a:cubicBezTo>
                    <a:cubicBezTo>
                      <a:pt x="1998" y="452"/>
                      <a:pt x="2027" y="915"/>
                      <a:pt x="2027" y="1262"/>
                    </a:cubicBezTo>
                    <a:cubicBezTo>
                      <a:pt x="2143" y="2680"/>
                      <a:pt x="1564" y="2825"/>
                      <a:pt x="1679" y="4243"/>
                    </a:cubicBezTo>
                    <a:lnTo>
                      <a:pt x="1940" y="4996"/>
                    </a:lnTo>
                    <a:cubicBezTo>
                      <a:pt x="2171" y="5545"/>
                      <a:pt x="2287" y="6153"/>
                      <a:pt x="2287" y="6790"/>
                    </a:cubicBezTo>
                    <a:cubicBezTo>
                      <a:pt x="2287" y="7022"/>
                      <a:pt x="2258" y="7282"/>
                      <a:pt x="2143" y="7514"/>
                    </a:cubicBezTo>
                    <a:cubicBezTo>
                      <a:pt x="2027" y="7716"/>
                      <a:pt x="1853" y="7919"/>
                      <a:pt x="1593" y="8006"/>
                    </a:cubicBezTo>
                    <a:cubicBezTo>
                      <a:pt x="1544" y="8018"/>
                      <a:pt x="1491" y="8023"/>
                      <a:pt x="1435" y="8023"/>
                    </a:cubicBezTo>
                    <a:cubicBezTo>
                      <a:pt x="1222" y="8023"/>
                      <a:pt x="972" y="7940"/>
                      <a:pt x="811" y="7803"/>
                    </a:cubicBezTo>
                    <a:cubicBezTo>
                      <a:pt x="580" y="7600"/>
                      <a:pt x="406" y="7398"/>
                      <a:pt x="261" y="7137"/>
                    </a:cubicBezTo>
                    <a:lnTo>
                      <a:pt x="261" y="7137"/>
                    </a:lnTo>
                    <a:cubicBezTo>
                      <a:pt x="1" y="7716"/>
                      <a:pt x="88" y="8324"/>
                      <a:pt x="522" y="8787"/>
                    </a:cubicBezTo>
                    <a:cubicBezTo>
                      <a:pt x="846" y="9155"/>
                      <a:pt x="1316" y="9345"/>
                      <a:pt x="1787" y="9345"/>
                    </a:cubicBezTo>
                    <a:cubicBezTo>
                      <a:pt x="1946" y="9345"/>
                      <a:pt x="2105" y="9323"/>
                      <a:pt x="2258" y="9279"/>
                    </a:cubicBezTo>
                    <a:cubicBezTo>
                      <a:pt x="2374" y="9771"/>
                      <a:pt x="2837" y="10147"/>
                      <a:pt x="3300" y="10321"/>
                    </a:cubicBezTo>
                    <a:cubicBezTo>
                      <a:pt x="3763" y="10495"/>
                      <a:pt x="4313" y="10495"/>
                      <a:pt x="4834" y="10495"/>
                    </a:cubicBezTo>
                    <a:cubicBezTo>
                      <a:pt x="5297" y="10495"/>
                      <a:pt x="5789" y="10495"/>
                      <a:pt x="6281" y="10350"/>
                    </a:cubicBezTo>
                    <a:cubicBezTo>
                      <a:pt x="6744" y="10205"/>
                      <a:pt x="7179" y="9916"/>
                      <a:pt x="7381" y="9482"/>
                    </a:cubicBezTo>
                    <a:cubicBezTo>
                      <a:pt x="7770" y="9793"/>
                      <a:pt x="8259" y="9962"/>
                      <a:pt x="8732" y="9962"/>
                    </a:cubicBezTo>
                    <a:cubicBezTo>
                      <a:pt x="9138" y="9962"/>
                      <a:pt x="9533" y="9836"/>
                      <a:pt x="9841" y="9568"/>
                    </a:cubicBezTo>
                    <a:cubicBezTo>
                      <a:pt x="10536" y="8990"/>
                      <a:pt x="10767" y="7861"/>
                      <a:pt x="10333" y="7050"/>
                    </a:cubicBezTo>
                    <a:lnTo>
                      <a:pt x="10333" y="7050"/>
                    </a:lnTo>
                    <a:cubicBezTo>
                      <a:pt x="10181" y="7203"/>
                      <a:pt x="10001" y="7272"/>
                      <a:pt x="9822" y="7272"/>
                    </a:cubicBezTo>
                    <a:cubicBezTo>
                      <a:pt x="9593" y="7272"/>
                      <a:pt x="9367" y="7159"/>
                      <a:pt x="9205" y="6964"/>
                    </a:cubicBezTo>
                    <a:cubicBezTo>
                      <a:pt x="8915" y="6587"/>
                      <a:pt x="8828" y="6124"/>
                      <a:pt x="8770" y="5661"/>
                    </a:cubicBezTo>
                    <a:lnTo>
                      <a:pt x="7989" y="104"/>
                    </a:lnTo>
                    <a:cubicBezTo>
                      <a:pt x="7258" y="295"/>
                      <a:pt x="6430" y="407"/>
                      <a:pt x="5617" y="407"/>
                    </a:cubicBezTo>
                    <a:cubicBezTo>
                      <a:pt x="4950" y="407"/>
                      <a:pt x="4292" y="332"/>
                      <a:pt x="3705" y="162"/>
                    </a:cubicBezTo>
                    <a:cubicBezTo>
                      <a:pt x="3430" y="81"/>
                      <a:pt x="3128" y="0"/>
                      <a:pt x="2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5" name="Google Shape;2405;p35"/>
              <p:cNvGrpSpPr/>
              <p:nvPr/>
            </p:nvGrpSpPr>
            <p:grpSpPr>
              <a:xfrm>
                <a:off x="7614724" y="1427967"/>
                <a:ext cx="328578" cy="756235"/>
                <a:chOff x="6598762" y="3341764"/>
                <a:chExt cx="227311" cy="523165"/>
              </a:xfrm>
            </p:grpSpPr>
            <p:sp>
              <p:nvSpPr>
                <p:cNvPr id="2406" name="Google Shape;2406;p35"/>
                <p:cNvSpPr/>
                <p:nvPr/>
              </p:nvSpPr>
              <p:spPr>
                <a:xfrm>
                  <a:off x="6598762" y="3519246"/>
                  <a:ext cx="177426" cy="345683"/>
                </a:xfrm>
                <a:custGeom>
                  <a:avLst/>
                  <a:gdLst/>
                  <a:ahLst/>
                  <a:cxnLst/>
                  <a:rect l="l" t="t" r="r" b="b"/>
                  <a:pathLst>
                    <a:path w="3386" h="6597" extrusionOk="0">
                      <a:moveTo>
                        <a:pt x="304" y="0"/>
                      </a:moveTo>
                      <a:lnTo>
                        <a:pt x="304" y="190"/>
                      </a:lnTo>
                      <a:cubicBezTo>
                        <a:pt x="190" y="1370"/>
                        <a:pt x="114" y="2435"/>
                        <a:pt x="0" y="3576"/>
                      </a:cubicBezTo>
                      <a:cubicBezTo>
                        <a:pt x="2159" y="5979"/>
                        <a:pt x="2884" y="6597"/>
                        <a:pt x="3137" y="6597"/>
                      </a:cubicBezTo>
                      <a:cubicBezTo>
                        <a:pt x="3160" y="6597"/>
                        <a:pt x="3180" y="6591"/>
                        <a:pt x="3196" y="6582"/>
                      </a:cubicBezTo>
                      <a:cubicBezTo>
                        <a:pt x="3386" y="6429"/>
                        <a:pt x="2815" y="5593"/>
                        <a:pt x="2435" y="3652"/>
                      </a:cubicBezTo>
                      <a:cubicBezTo>
                        <a:pt x="2359" y="3196"/>
                        <a:pt x="2283" y="2815"/>
                        <a:pt x="2245" y="2587"/>
                      </a:cubicBezTo>
                      <a:lnTo>
                        <a:pt x="2245" y="2359"/>
                      </a:lnTo>
                      <a:lnTo>
                        <a:pt x="2283" y="875"/>
                      </a:lnTo>
                      <a:lnTo>
                        <a:pt x="2283" y="304"/>
                      </a:lnTo>
                      <a:lnTo>
                        <a:pt x="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6628630" y="3518826"/>
                  <a:ext cx="89761" cy="124607"/>
                </a:xfrm>
                <a:custGeom>
                  <a:avLst/>
                  <a:gdLst/>
                  <a:ahLst/>
                  <a:cxnLst/>
                  <a:rect l="l" t="t" r="r" b="b"/>
                  <a:pathLst>
                    <a:path w="1713" h="2378" extrusionOk="0">
                      <a:moveTo>
                        <a:pt x="798" y="1"/>
                      </a:moveTo>
                      <a:cubicBezTo>
                        <a:pt x="721" y="1"/>
                        <a:pt x="645" y="15"/>
                        <a:pt x="571" y="46"/>
                      </a:cubicBezTo>
                      <a:cubicBezTo>
                        <a:pt x="533" y="46"/>
                        <a:pt x="533" y="84"/>
                        <a:pt x="495" y="84"/>
                      </a:cubicBezTo>
                      <a:cubicBezTo>
                        <a:pt x="115" y="312"/>
                        <a:pt x="1" y="883"/>
                        <a:pt x="267" y="1492"/>
                      </a:cubicBezTo>
                      <a:cubicBezTo>
                        <a:pt x="455" y="2025"/>
                        <a:pt x="877" y="2378"/>
                        <a:pt x="1275" y="2378"/>
                      </a:cubicBezTo>
                      <a:cubicBezTo>
                        <a:pt x="1359" y="2378"/>
                        <a:pt x="1443" y="2362"/>
                        <a:pt x="1522" y="2329"/>
                      </a:cubicBezTo>
                      <a:cubicBezTo>
                        <a:pt x="1599" y="2253"/>
                        <a:pt x="1675" y="2253"/>
                        <a:pt x="1713" y="2215"/>
                      </a:cubicBezTo>
                      <a:lnTo>
                        <a:pt x="1713" y="617"/>
                      </a:lnTo>
                      <a:cubicBezTo>
                        <a:pt x="1637" y="465"/>
                        <a:pt x="1522" y="312"/>
                        <a:pt x="1408" y="236"/>
                      </a:cubicBezTo>
                      <a:cubicBezTo>
                        <a:pt x="1215" y="98"/>
                        <a:pt x="1002" y="1"/>
                        <a:pt x="798"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6608718" y="3341764"/>
                  <a:ext cx="217355" cy="286052"/>
                </a:xfrm>
                <a:custGeom>
                  <a:avLst/>
                  <a:gdLst/>
                  <a:ahLst/>
                  <a:cxnLst/>
                  <a:rect l="l" t="t" r="r" b="b"/>
                  <a:pathLst>
                    <a:path w="4148" h="5459" extrusionOk="0">
                      <a:moveTo>
                        <a:pt x="2202" y="0"/>
                      </a:moveTo>
                      <a:cubicBezTo>
                        <a:pt x="2074" y="0"/>
                        <a:pt x="1948" y="13"/>
                        <a:pt x="1826" y="39"/>
                      </a:cubicBezTo>
                      <a:cubicBezTo>
                        <a:pt x="647" y="305"/>
                        <a:pt x="0" y="1637"/>
                        <a:pt x="0" y="2664"/>
                      </a:cubicBezTo>
                      <a:cubicBezTo>
                        <a:pt x="0" y="4129"/>
                        <a:pt x="1341" y="5459"/>
                        <a:pt x="2261" y="5459"/>
                      </a:cubicBezTo>
                      <a:cubicBezTo>
                        <a:pt x="2321" y="5459"/>
                        <a:pt x="2379" y="5453"/>
                        <a:pt x="2435" y="5441"/>
                      </a:cubicBezTo>
                      <a:cubicBezTo>
                        <a:pt x="2778" y="5365"/>
                        <a:pt x="3158" y="5061"/>
                        <a:pt x="3386" y="4681"/>
                      </a:cubicBezTo>
                      <a:cubicBezTo>
                        <a:pt x="3538" y="4452"/>
                        <a:pt x="3576" y="4262"/>
                        <a:pt x="3691" y="4034"/>
                      </a:cubicBezTo>
                      <a:cubicBezTo>
                        <a:pt x="3805" y="3501"/>
                        <a:pt x="3881" y="3159"/>
                        <a:pt x="3881" y="2702"/>
                      </a:cubicBezTo>
                      <a:cubicBezTo>
                        <a:pt x="3919" y="1523"/>
                        <a:pt x="4147" y="1523"/>
                        <a:pt x="4071" y="1066"/>
                      </a:cubicBezTo>
                      <a:cubicBezTo>
                        <a:pt x="3842" y="477"/>
                        <a:pt x="2992"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6706391" y="3501272"/>
                  <a:ext cx="10008" cy="20017"/>
                </a:xfrm>
                <a:custGeom>
                  <a:avLst/>
                  <a:gdLst/>
                  <a:ahLst/>
                  <a:cxnLst/>
                  <a:rect l="l" t="t" r="r" b="b"/>
                  <a:pathLst>
                    <a:path w="191" h="382" extrusionOk="0">
                      <a:moveTo>
                        <a:pt x="115" y="1"/>
                      </a:moveTo>
                      <a:cubicBezTo>
                        <a:pt x="38" y="1"/>
                        <a:pt x="0" y="77"/>
                        <a:pt x="0" y="191"/>
                      </a:cubicBezTo>
                      <a:cubicBezTo>
                        <a:pt x="0" y="267"/>
                        <a:pt x="38" y="381"/>
                        <a:pt x="115" y="381"/>
                      </a:cubicBezTo>
                      <a:cubicBezTo>
                        <a:pt x="153" y="381"/>
                        <a:pt x="191" y="267"/>
                        <a:pt x="191" y="191"/>
                      </a:cubicBezTo>
                      <a:cubicBezTo>
                        <a:pt x="191" y="77"/>
                        <a:pt x="153" y="1"/>
                        <a:pt x="115"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6784152" y="3503263"/>
                  <a:ext cx="10008" cy="20017"/>
                </a:xfrm>
                <a:custGeom>
                  <a:avLst/>
                  <a:gdLst/>
                  <a:ahLst/>
                  <a:cxnLst/>
                  <a:rect l="l" t="t" r="r" b="b"/>
                  <a:pathLst>
                    <a:path w="191" h="382" extrusionOk="0">
                      <a:moveTo>
                        <a:pt x="76" y="1"/>
                      </a:moveTo>
                      <a:cubicBezTo>
                        <a:pt x="0" y="1"/>
                        <a:pt x="0" y="77"/>
                        <a:pt x="0" y="191"/>
                      </a:cubicBezTo>
                      <a:cubicBezTo>
                        <a:pt x="0" y="267"/>
                        <a:pt x="38" y="381"/>
                        <a:pt x="76" y="381"/>
                      </a:cubicBezTo>
                      <a:cubicBezTo>
                        <a:pt x="152" y="381"/>
                        <a:pt x="190" y="267"/>
                        <a:pt x="190" y="191"/>
                      </a:cubicBezTo>
                      <a:cubicBezTo>
                        <a:pt x="190" y="77"/>
                        <a:pt x="114" y="1"/>
                        <a:pt x="76"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6606727" y="3453430"/>
                  <a:ext cx="49885" cy="79805"/>
                </a:xfrm>
                <a:custGeom>
                  <a:avLst/>
                  <a:gdLst/>
                  <a:ahLst/>
                  <a:cxnLst/>
                  <a:rect l="l" t="t" r="r" b="b"/>
                  <a:pathLst>
                    <a:path w="952" h="1523" extrusionOk="0">
                      <a:moveTo>
                        <a:pt x="495" y="1"/>
                      </a:moveTo>
                      <a:cubicBezTo>
                        <a:pt x="228" y="1"/>
                        <a:pt x="0" y="343"/>
                        <a:pt x="0" y="761"/>
                      </a:cubicBezTo>
                      <a:cubicBezTo>
                        <a:pt x="0" y="1180"/>
                        <a:pt x="190" y="1522"/>
                        <a:pt x="495" y="1522"/>
                      </a:cubicBezTo>
                      <a:cubicBezTo>
                        <a:pt x="723" y="1522"/>
                        <a:pt x="951" y="1180"/>
                        <a:pt x="951" y="761"/>
                      </a:cubicBezTo>
                      <a:cubicBezTo>
                        <a:pt x="951" y="381"/>
                        <a:pt x="761" y="39"/>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6712365" y="3563105"/>
                  <a:ext cx="55858" cy="41868"/>
                </a:xfrm>
                <a:custGeom>
                  <a:avLst/>
                  <a:gdLst/>
                  <a:ahLst/>
                  <a:cxnLst/>
                  <a:rect l="l" t="t" r="r" b="b"/>
                  <a:pathLst>
                    <a:path w="1066" h="799" extrusionOk="0">
                      <a:moveTo>
                        <a:pt x="77" y="0"/>
                      </a:moveTo>
                      <a:lnTo>
                        <a:pt x="77" y="0"/>
                      </a:lnTo>
                      <a:cubicBezTo>
                        <a:pt x="1" y="419"/>
                        <a:pt x="267" y="799"/>
                        <a:pt x="571" y="799"/>
                      </a:cubicBezTo>
                      <a:cubicBezTo>
                        <a:pt x="761" y="799"/>
                        <a:pt x="990" y="647"/>
                        <a:pt x="1066" y="380"/>
                      </a:cubicBezTo>
                      <a:lnTo>
                        <a:pt x="1066" y="380"/>
                      </a:lnTo>
                      <a:cubicBezTo>
                        <a:pt x="1012" y="407"/>
                        <a:pt x="920" y="434"/>
                        <a:pt x="817" y="434"/>
                      </a:cubicBezTo>
                      <a:cubicBezTo>
                        <a:pt x="775" y="434"/>
                        <a:pt x="730" y="430"/>
                        <a:pt x="685" y="419"/>
                      </a:cubicBezTo>
                      <a:cubicBezTo>
                        <a:pt x="305" y="380"/>
                        <a:pt x="115" y="38"/>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6748258" y="3513220"/>
                  <a:ext cx="15982" cy="59893"/>
                </a:xfrm>
                <a:custGeom>
                  <a:avLst/>
                  <a:gdLst/>
                  <a:ahLst/>
                  <a:cxnLst/>
                  <a:rect l="l" t="t" r="r" b="b"/>
                  <a:pathLst>
                    <a:path w="305" h="1143" extrusionOk="0">
                      <a:moveTo>
                        <a:pt x="191" y="1"/>
                      </a:moveTo>
                      <a:cubicBezTo>
                        <a:pt x="153" y="1"/>
                        <a:pt x="115" y="1"/>
                        <a:pt x="115" y="39"/>
                      </a:cubicBezTo>
                      <a:cubicBezTo>
                        <a:pt x="0" y="305"/>
                        <a:pt x="0" y="572"/>
                        <a:pt x="38" y="686"/>
                      </a:cubicBezTo>
                      <a:cubicBezTo>
                        <a:pt x="38" y="762"/>
                        <a:pt x="115" y="800"/>
                        <a:pt x="115" y="838"/>
                      </a:cubicBezTo>
                      <a:cubicBezTo>
                        <a:pt x="115" y="876"/>
                        <a:pt x="153" y="876"/>
                        <a:pt x="153" y="952"/>
                      </a:cubicBezTo>
                      <a:cubicBezTo>
                        <a:pt x="191" y="990"/>
                        <a:pt x="191" y="1028"/>
                        <a:pt x="191" y="1028"/>
                      </a:cubicBezTo>
                      <a:lnTo>
                        <a:pt x="76" y="1028"/>
                      </a:lnTo>
                      <a:cubicBezTo>
                        <a:pt x="76" y="1028"/>
                        <a:pt x="0" y="1028"/>
                        <a:pt x="0" y="1104"/>
                      </a:cubicBezTo>
                      <a:cubicBezTo>
                        <a:pt x="0" y="1104"/>
                        <a:pt x="0" y="1142"/>
                        <a:pt x="76" y="1142"/>
                      </a:cubicBezTo>
                      <a:lnTo>
                        <a:pt x="305" y="1142"/>
                      </a:lnTo>
                      <a:cubicBezTo>
                        <a:pt x="305" y="1104"/>
                        <a:pt x="305" y="1028"/>
                        <a:pt x="267" y="914"/>
                      </a:cubicBezTo>
                      <a:cubicBezTo>
                        <a:pt x="191" y="838"/>
                        <a:pt x="191" y="838"/>
                        <a:pt x="191" y="800"/>
                      </a:cubicBezTo>
                      <a:cubicBezTo>
                        <a:pt x="191" y="762"/>
                        <a:pt x="153" y="724"/>
                        <a:pt x="153" y="648"/>
                      </a:cubicBezTo>
                      <a:cubicBezTo>
                        <a:pt x="115" y="572"/>
                        <a:pt x="153" y="381"/>
                        <a:pt x="267" y="77"/>
                      </a:cubicBezTo>
                      <a:cubicBezTo>
                        <a:pt x="267" y="39"/>
                        <a:pt x="267" y="1"/>
                        <a:pt x="191"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6688470" y="3464906"/>
                  <a:ext cx="45902" cy="18497"/>
                </a:xfrm>
                <a:custGeom>
                  <a:avLst/>
                  <a:gdLst/>
                  <a:ahLst/>
                  <a:cxnLst/>
                  <a:rect l="l" t="t" r="r" b="b"/>
                  <a:pathLst>
                    <a:path w="876" h="353" extrusionOk="0">
                      <a:moveTo>
                        <a:pt x="473" y="0"/>
                      </a:moveTo>
                      <a:cubicBezTo>
                        <a:pt x="317" y="0"/>
                        <a:pt x="171" y="74"/>
                        <a:pt x="76" y="200"/>
                      </a:cubicBezTo>
                      <a:cubicBezTo>
                        <a:pt x="0" y="238"/>
                        <a:pt x="0" y="314"/>
                        <a:pt x="76" y="314"/>
                      </a:cubicBezTo>
                      <a:cubicBezTo>
                        <a:pt x="95" y="333"/>
                        <a:pt x="114" y="343"/>
                        <a:pt x="128" y="343"/>
                      </a:cubicBezTo>
                      <a:cubicBezTo>
                        <a:pt x="143" y="343"/>
                        <a:pt x="152" y="333"/>
                        <a:pt x="152" y="314"/>
                      </a:cubicBezTo>
                      <a:cubicBezTo>
                        <a:pt x="210" y="198"/>
                        <a:pt x="313" y="148"/>
                        <a:pt x="426" y="148"/>
                      </a:cubicBezTo>
                      <a:cubicBezTo>
                        <a:pt x="461" y="148"/>
                        <a:pt x="497" y="153"/>
                        <a:pt x="533" y="162"/>
                      </a:cubicBezTo>
                      <a:cubicBezTo>
                        <a:pt x="647" y="162"/>
                        <a:pt x="723" y="238"/>
                        <a:pt x="723" y="314"/>
                      </a:cubicBezTo>
                      <a:cubicBezTo>
                        <a:pt x="723" y="352"/>
                        <a:pt x="761" y="352"/>
                        <a:pt x="761" y="352"/>
                      </a:cubicBezTo>
                      <a:cubicBezTo>
                        <a:pt x="837" y="352"/>
                        <a:pt x="837" y="314"/>
                        <a:pt x="875" y="238"/>
                      </a:cubicBezTo>
                      <a:cubicBezTo>
                        <a:pt x="837" y="162"/>
                        <a:pt x="723" y="48"/>
                        <a:pt x="571" y="10"/>
                      </a:cubicBezTo>
                      <a:cubicBezTo>
                        <a:pt x="538" y="3"/>
                        <a:pt x="505" y="0"/>
                        <a:pt x="473"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6760205" y="3472871"/>
                  <a:ext cx="45902" cy="18497"/>
                </a:xfrm>
                <a:custGeom>
                  <a:avLst/>
                  <a:gdLst/>
                  <a:ahLst/>
                  <a:cxnLst/>
                  <a:rect l="l" t="t" r="r" b="b"/>
                  <a:pathLst>
                    <a:path w="876" h="353" extrusionOk="0">
                      <a:moveTo>
                        <a:pt x="498" y="0"/>
                      </a:moveTo>
                      <a:cubicBezTo>
                        <a:pt x="329" y="0"/>
                        <a:pt x="203" y="74"/>
                        <a:pt x="77" y="200"/>
                      </a:cubicBezTo>
                      <a:cubicBezTo>
                        <a:pt x="1" y="238"/>
                        <a:pt x="1" y="276"/>
                        <a:pt x="77" y="276"/>
                      </a:cubicBezTo>
                      <a:cubicBezTo>
                        <a:pt x="96" y="314"/>
                        <a:pt x="115" y="333"/>
                        <a:pt x="129" y="333"/>
                      </a:cubicBezTo>
                      <a:cubicBezTo>
                        <a:pt x="143" y="333"/>
                        <a:pt x="153" y="314"/>
                        <a:pt x="153" y="276"/>
                      </a:cubicBezTo>
                      <a:cubicBezTo>
                        <a:pt x="235" y="194"/>
                        <a:pt x="317" y="132"/>
                        <a:pt x="414" y="132"/>
                      </a:cubicBezTo>
                      <a:cubicBezTo>
                        <a:pt x="451" y="132"/>
                        <a:pt x="491" y="141"/>
                        <a:pt x="533" y="162"/>
                      </a:cubicBezTo>
                      <a:cubicBezTo>
                        <a:pt x="647" y="162"/>
                        <a:pt x="723" y="238"/>
                        <a:pt x="723" y="276"/>
                      </a:cubicBezTo>
                      <a:cubicBezTo>
                        <a:pt x="723" y="352"/>
                        <a:pt x="762" y="352"/>
                        <a:pt x="762" y="352"/>
                      </a:cubicBezTo>
                      <a:cubicBezTo>
                        <a:pt x="812" y="352"/>
                        <a:pt x="829" y="319"/>
                        <a:pt x="812" y="319"/>
                      </a:cubicBezTo>
                      <a:cubicBezTo>
                        <a:pt x="811" y="319"/>
                        <a:pt x="809" y="319"/>
                        <a:pt x="807" y="319"/>
                      </a:cubicBezTo>
                      <a:lnTo>
                        <a:pt x="807" y="319"/>
                      </a:lnTo>
                      <a:cubicBezTo>
                        <a:pt x="876" y="265"/>
                        <a:pt x="876" y="238"/>
                        <a:pt x="876" y="238"/>
                      </a:cubicBezTo>
                      <a:cubicBezTo>
                        <a:pt x="838" y="124"/>
                        <a:pt x="723" y="48"/>
                        <a:pt x="609" y="10"/>
                      </a:cubicBezTo>
                      <a:cubicBezTo>
                        <a:pt x="570" y="4"/>
                        <a:pt x="533" y="0"/>
                        <a:pt x="498"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35"/>
              <p:cNvGrpSpPr/>
              <p:nvPr/>
            </p:nvGrpSpPr>
            <p:grpSpPr>
              <a:xfrm flipH="1">
                <a:off x="6617463" y="1075613"/>
                <a:ext cx="1745975" cy="3425500"/>
                <a:chOff x="4751700" y="1157700"/>
                <a:chExt cx="1745975" cy="3425500"/>
              </a:xfrm>
            </p:grpSpPr>
            <p:sp>
              <p:nvSpPr>
                <p:cNvPr id="2417" name="Google Shape;2417;p35"/>
                <p:cNvSpPr/>
                <p:nvPr/>
              </p:nvSpPr>
              <p:spPr>
                <a:xfrm>
                  <a:off x="4764725" y="4231525"/>
                  <a:ext cx="453700" cy="324900"/>
                </a:xfrm>
                <a:custGeom>
                  <a:avLst/>
                  <a:gdLst/>
                  <a:ahLst/>
                  <a:cxnLst/>
                  <a:rect l="l" t="t" r="r" b="b"/>
                  <a:pathLst>
                    <a:path w="18148" h="12996" extrusionOk="0">
                      <a:moveTo>
                        <a:pt x="18118" y="0"/>
                      </a:moveTo>
                      <a:lnTo>
                        <a:pt x="13053" y="174"/>
                      </a:lnTo>
                      <a:cubicBezTo>
                        <a:pt x="13372" y="2489"/>
                        <a:pt x="12272" y="4950"/>
                        <a:pt x="10419" y="6049"/>
                      </a:cubicBezTo>
                      <a:cubicBezTo>
                        <a:pt x="9146" y="6773"/>
                        <a:pt x="7670" y="6889"/>
                        <a:pt x="6281" y="7323"/>
                      </a:cubicBezTo>
                      <a:cubicBezTo>
                        <a:pt x="3618" y="8133"/>
                        <a:pt x="1274" y="10246"/>
                        <a:pt x="0" y="12996"/>
                      </a:cubicBezTo>
                      <a:lnTo>
                        <a:pt x="18147" y="12938"/>
                      </a:lnTo>
                      <a:lnTo>
                        <a:pt x="18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4764725" y="4308225"/>
                  <a:ext cx="453700" cy="248925"/>
                </a:xfrm>
                <a:custGeom>
                  <a:avLst/>
                  <a:gdLst/>
                  <a:ahLst/>
                  <a:cxnLst/>
                  <a:rect l="l" t="t" r="r" b="b"/>
                  <a:pathLst>
                    <a:path w="18148" h="9957" extrusionOk="0">
                      <a:moveTo>
                        <a:pt x="12764" y="0"/>
                      </a:moveTo>
                      <a:cubicBezTo>
                        <a:pt x="12330" y="1274"/>
                        <a:pt x="11490" y="2374"/>
                        <a:pt x="10419" y="2981"/>
                      </a:cubicBezTo>
                      <a:cubicBezTo>
                        <a:pt x="9146" y="3705"/>
                        <a:pt x="7670" y="3821"/>
                        <a:pt x="6281" y="4255"/>
                      </a:cubicBezTo>
                      <a:cubicBezTo>
                        <a:pt x="3618" y="5065"/>
                        <a:pt x="1274" y="7207"/>
                        <a:pt x="0" y="9957"/>
                      </a:cubicBezTo>
                      <a:lnTo>
                        <a:pt x="18147" y="9928"/>
                      </a:lnTo>
                      <a:lnTo>
                        <a:pt x="18147" y="2895"/>
                      </a:lnTo>
                      <a:cubicBezTo>
                        <a:pt x="17742" y="3184"/>
                        <a:pt x="17337" y="3416"/>
                        <a:pt x="16874" y="3473"/>
                      </a:cubicBezTo>
                      <a:cubicBezTo>
                        <a:pt x="16716" y="3511"/>
                        <a:pt x="16559" y="3529"/>
                        <a:pt x="16406" y="3529"/>
                      </a:cubicBezTo>
                      <a:cubicBezTo>
                        <a:pt x="15969" y="3529"/>
                        <a:pt x="15551" y="3383"/>
                        <a:pt x="15166" y="3126"/>
                      </a:cubicBezTo>
                      <a:cubicBezTo>
                        <a:pt x="14645" y="2750"/>
                        <a:pt x="14211" y="2258"/>
                        <a:pt x="13835" y="1708"/>
                      </a:cubicBezTo>
                      <a:cubicBezTo>
                        <a:pt x="13487" y="1158"/>
                        <a:pt x="13111" y="579"/>
                        <a:pt x="127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4751700" y="4531800"/>
                  <a:ext cx="488425" cy="51400"/>
                </a:xfrm>
                <a:custGeom>
                  <a:avLst/>
                  <a:gdLst/>
                  <a:ahLst/>
                  <a:cxnLst/>
                  <a:rect l="l" t="t" r="r" b="b"/>
                  <a:pathLst>
                    <a:path w="19537" h="2056" extrusionOk="0">
                      <a:moveTo>
                        <a:pt x="18639" y="1"/>
                      </a:moveTo>
                      <a:lnTo>
                        <a:pt x="955" y="29"/>
                      </a:lnTo>
                      <a:cubicBezTo>
                        <a:pt x="434" y="29"/>
                        <a:pt x="58" y="521"/>
                        <a:pt x="58" y="1042"/>
                      </a:cubicBezTo>
                      <a:cubicBezTo>
                        <a:pt x="0" y="1592"/>
                        <a:pt x="434" y="2055"/>
                        <a:pt x="955" y="2055"/>
                      </a:cubicBezTo>
                      <a:lnTo>
                        <a:pt x="18639" y="2027"/>
                      </a:lnTo>
                      <a:cubicBezTo>
                        <a:pt x="19160" y="2027"/>
                        <a:pt x="19536" y="1563"/>
                        <a:pt x="19536" y="1014"/>
                      </a:cubicBezTo>
                      <a:cubicBezTo>
                        <a:pt x="19536" y="464"/>
                        <a:pt x="19160" y="1"/>
                        <a:pt x="186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5012175" y="4306050"/>
                  <a:ext cx="95525" cy="103500"/>
                </a:xfrm>
                <a:custGeom>
                  <a:avLst/>
                  <a:gdLst/>
                  <a:ahLst/>
                  <a:cxnLst/>
                  <a:rect l="l" t="t" r="r" b="b"/>
                  <a:pathLst>
                    <a:path w="3821" h="4140" extrusionOk="0">
                      <a:moveTo>
                        <a:pt x="536" y="0"/>
                      </a:moveTo>
                      <a:cubicBezTo>
                        <a:pt x="413" y="0"/>
                        <a:pt x="290" y="58"/>
                        <a:pt x="203" y="174"/>
                      </a:cubicBezTo>
                      <a:cubicBezTo>
                        <a:pt x="0" y="377"/>
                        <a:pt x="0" y="724"/>
                        <a:pt x="203" y="927"/>
                      </a:cubicBezTo>
                      <a:lnTo>
                        <a:pt x="2953" y="3966"/>
                      </a:lnTo>
                      <a:cubicBezTo>
                        <a:pt x="3054" y="4081"/>
                        <a:pt x="3177" y="4139"/>
                        <a:pt x="3296" y="4139"/>
                      </a:cubicBezTo>
                      <a:cubicBezTo>
                        <a:pt x="3416" y="4139"/>
                        <a:pt x="3531" y="4081"/>
                        <a:pt x="3618" y="3966"/>
                      </a:cubicBezTo>
                      <a:cubicBezTo>
                        <a:pt x="3821" y="3734"/>
                        <a:pt x="3821" y="3416"/>
                        <a:pt x="3618" y="3213"/>
                      </a:cubicBezTo>
                      <a:lnTo>
                        <a:pt x="869" y="174"/>
                      </a:lnTo>
                      <a:cubicBezTo>
                        <a:pt x="782" y="58"/>
                        <a:pt x="659"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4968025" y="4341500"/>
                  <a:ext cx="94825" cy="102950"/>
                </a:xfrm>
                <a:custGeom>
                  <a:avLst/>
                  <a:gdLst/>
                  <a:ahLst/>
                  <a:cxnLst/>
                  <a:rect l="l" t="t" r="r" b="b"/>
                  <a:pathLst>
                    <a:path w="3793" h="4118" extrusionOk="0">
                      <a:moveTo>
                        <a:pt x="533" y="1"/>
                      </a:moveTo>
                      <a:cubicBezTo>
                        <a:pt x="406" y="1"/>
                        <a:pt x="276" y="59"/>
                        <a:pt x="175" y="174"/>
                      </a:cubicBezTo>
                      <a:cubicBezTo>
                        <a:pt x="1" y="377"/>
                        <a:pt x="1" y="695"/>
                        <a:pt x="175" y="927"/>
                      </a:cubicBezTo>
                      <a:lnTo>
                        <a:pt x="2924" y="3966"/>
                      </a:lnTo>
                      <a:cubicBezTo>
                        <a:pt x="3025" y="4067"/>
                        <a:pt x="3156" y="4118"/>
                        <a:pt x="3282" y="4118"/>
                      </a:cubicBezTo>
                      <a:cubicBezTo>
                        <a:pt x="3409" y="4118"/>
                        <a:pt x="3532" y="4067"/>
                        <a:pt x="3619" y="3966"/>
                      </a:cubicBezTo>
                      <a:cubicBezTo>
                        <a:pt x="3792" y="3734"/>
                        <a:pt x="3792" y="3416"/>
                        <a:pt x="3619" y="3213"/>
                      </a:cubicBezTo>
                      <a:lnTo>
                        <a:pt x="869" y="174"/>
                      </a:lnTo>
                      <a:cubicBezTo>
                        <a:pt x="782" y="59"/>
                        <a:pt x="659" y="1"/>
                        <a:pt x="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5577275" y="4228625"/>
                  <a:ext cx="454425" cy="324175"/>
                </a:xfrm>
                <a:custGeom>
                  <a:avLst/>
                  <a:gdLst/>
                  <a:ahLst/>
                  <a:cxnLst/>
                  <a:rect l="l" t="t" r="r" b="b"/>
                  <a:pathLst>
                    <a:path w="18177" h="12967" extrusionOk="0">
                      <a:moveTo>
                        <a:pt x="1" y="1"/>
                      </a:moveTo>
                      <a:lnTo>
                        <a:pt x="1" y="12967"/>
                      </a:lnTo>
                      <a:lnTo>
                        <a:pt x="18177" y="12967"/>
                      </a:lnTo>
                      <a:cubicBezTo>
                        <a:pt x="16903" y="10217"/>
                        <a:pt x="14559" y="8105"/>
                        <a:pt x="11867" y="7294"/>
                      </a:cubicBezTo>
                      <a:cubicBezTo>
                        <a:pt x="10507" y="6860"/>
                        <a:pt x="9031" y="6744"/>
                        <a:pt x="7757" y="6021"/>
                      </a:cubicBezTo>
                      <a:cubicBezTo>
                        <a:pt x="5905" y="4979"/>
                        <a:pt x="4805" y="2490"/>
                        <a:pt x="5123" y="203"/>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5578000" y="4304600"/>
                  <a:ext cx="453700" cy="248200"/>
                </a:xfrm>
                <a:custGeom>
                  <a:avLst/>
                  <a:gdLst/>
                  <a:ahLst/>
                  <a:cxnLst/>
                  <a:rect l="l" t="t" r="r" b="b"/>
                  <a:pathLst>
                    <a:path w="18148" h="9928" extrusionOk="0">
                      <a:moveTo>
                        <a:pt x="5384" y="1"/>
                      </a:moveTo>
                      <a:cubicBezTo>
                        <a:pt x="5008" y="579"/>
                        <a:pt x="4660" y="1158"/>
                        <a:pt x="4284" y="1708"/>
                      </a:cubicBezTo>
                      <a:cubicBezTo>
                        <a:pt x="3937" y="2258"/>
                        <a:pt x="3503" y="2750"/>
                        <a:pt x="2982" y="3126"/>
                      </a:cubicBezTo>
                      <a:cubicBezTo>
                        <a:pt x="2618" y="3383"/>
                        <a:pt x="2190" y="3529"/>
                        <a:pt x="1735" y="3529"/>
                      </a:cubicBezTo>
                      <a:cubicBezTo>
                        <a:pt x="1574" y="3529"/>
                        <a:pt x="1411" y="3511"/>
                        <a:pt x="1245" y="3474"/>
                      </a:cubicBezTo>
                      <a:cubicBezTo>
                        <a:pt x="811" y="3416"/>
                        <a:pt x="377" y="3184"/>
                        <a:pt x="1" y="2895"/>
                      </a:cubicBezTo>
                      <a:lnTo>
                        <a:pt x="1" y="9928"/>
                      </a:lnTo>
                      <a:lnTo>
                        <a:pt x="18148" y="9928"/>
                      </a:lnTo>
                      <a:cubicBezTo>
                        <a:pt x="16874" y="7207"/>
                        <a:pt x="14530" y="5066"/>
                        <a:pt x="11867" y="4255"/>
                      </a:cubicBezTo>
                      <a:cubicBezTo>
                        <a:pt x="10478" y="3821"/>
                        <a:pt x="9002" y="3705"/>
                        <a:pt x="7728" y="2982"/>
                      </a:cubicBezTo>
                      <a:cubicBezTo>
                        <a:pt x="6657" y="2374"/>
                        <a:pt x="5818" y="1274"/>
                        <a:pt x="53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5556300" y="4528900"/>
                  <a:ext cx="488425" cy="50675"/>
                </a:xfrm>
                <a:custGeom>
                  <a:avLst/>
                  <a:gdLst/>
                  <a:ahLst/>
                  <a:cxnLst/>
                  <a:rect l="l" t="t" r="r" b="b"/>
                  <a:pathLst>
                    <a:path w="19537" h="2027" extrusionOk="0">
                      <a:moveTo>
                        <a:pt x="898" y="1"/>
                      </a:moveTo>
                      <a:cubicBezTo>
                        <a:pt x="377" y="1"/>
                        <a:pt x="0" y="493"/>
                        <a:pt x="0" y="1014"/>
                      </a:cubicBezTo>
                      <a:cubicBezTo>
                        <a:pt x="0" y="1564"/>
                        <a:pt x="377" y="2027"/>
                        <a:pt x="898" y="2027"/>
                      </a:cubicBezTo>
                      <a:lnTo>
                        <a:pt x="18581" y="2027"/>
                      </a:lnTo>
                      <a:cubicBezTo>
                        <a:pt x="19073" y="2027"/>
                        <a:pt x="19537" y="1564"/>
                        <a:pt x="19479" y="1014"/>
                      </a:cubicBezTo>
                      <a:cubicBezTo>
                        <a:pt x="19479" y="493"/>
                        <a:pt x="19073" y="1"/>
                        <a:pt x="18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687975" y="4303700"/>
                  <a:ext cx="94825" cy="102400"/>
                </a:xfrm>
                <a:custGeom>
                  <a:avLst/>
                  <a:gdLst/>
                  <a:ahLst/>
                  <a:cxnLst/>
                  <a:rect l="l" t="t" r="r" b="b"/>
                  <a:pathLst>
                    <a:path w="3793" h="4096" extrusionOk="0">
                      <a:moveTo>
                        <a:pt x="3282" y="0"/>
                      </a:moveTo>
                      <a:cubicBezTo>
                        <a:pt x="3156" y="0"/>
                        <a:pt x="3025" y="51"/>
                        <a:pt x="2924" y="152"/>
                      </a:cubicBezTo>
                      <a:lnTo>
                        <a:pt x="174" y="3191"/>
                      </a:lnTo>
                      <a:cubicBezTo>
                        <a:pt x="1" y="3423"/>
                        <a:pt x="1" y="3741"/>
                        <a:pt x="174" y="3944"/>
                      </a:cubicBezTo>
                      <a:cubicBezTo>
                        <a:pt x="290" y="4045"/>
                        <a:pt x="420" y="4096"/>
                        <a:pt x="544" y="4096"/>
                      </a:cubicBezTo>
                      <a:cubicBezTo>
                        <a:pt x="667" y="4096"/>
                        <a:pt x="782" y="4045"/>
                        <a:pt x="869" y="3944"/>
                      </a:cubicBezTo>
                      <a:lnTo>
                        <a:pt x="3619" y="905"/>
                      </a:lnTo>
                      <a:cubicBezTo>
                        <a:pt x="3792" y="702"/>
                        <a:pt x="3792" y="384"/>
                        <a:pt x="3619" y="152"/>
                      </a:cubicBezTo>
                      <a:cubicBezTo>
                        <a:pt x="3532" y="51"/>
                        <a:pt x="3409" y="0"/>
                        <a:pt x="3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5733575" y="4337875"/>
                  <a:ext cx="94800" cy="102950"/>
                </a:xfrm>
                <a:custGeom>
                  <a:avLst/>
                  <a:gdLst/>
                  <a:ahLst/>
                  <a:cxnLst/>
                  <a:rect l="l" t="t" r="r" b="b"/>
                  <a:pathLst>
                    <a:path w="3792" h="4118" extrusionOk="0">
                      <a:moveTo>
                        <a:pt x="3260" y="1"/>
                      </a:moveTo>
                      <a:cubicBezTo>
                        <a:pt x="3133" y="1"/>
                        <a:pt x="3010" y="59"/>
                        <a:pt x="2923" y="175"/>
                      </a:cubicBezTo>
                      <a:lnTo>
                        <a:pt x="174" y="3185"/>
                      </a:lnTo>
                      <a:cubicBezTo>
                        <a:pt x="0" y="3416"/>
                        <a:pt x="0" y="3735"/>
                        <a:pt x="174" y="3966"/>
                      </a:cubicBezTo>
                      <a:cubicBezTo>
                        <a:pt x="261" y="4067"/>
                        <a:pt x="384" y="4118"/>
                        <a:pt x="510" y="4118"/>
                      </a:cubicBezTo>
                      <a:cubicBezTo>
                        <a:pt x="637" y="4118"/>
                        <a:pt x="767" y="4067"/>
                        <a:pt x="868" y="3966"/>
                      </a:cubicBezTo>
                      <a:lnTo>
                        <a:pt x="3618" y="927"/>
                      </a:lnTo>
                      <a:cubicBezTo>
                        <a:pt x="3792" y="696"/>
                        <a:pt x="3792" y="377"/>
                        <a:pt x="3618" y="175"/>
                      </a:cubicBezTo>
                      <a:cubicBezTo>
                        <a:pt x="3517" y="59"/>
                        <a:pt x="3386" y="1"/>
                        <a:pt x="3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5276275" y="2403800"/>
                  <a:ext cx="473950" cy="727925"/>
                </a:xfrm>
                <a:custGeom>
                  <a:avLst/>
                  <a:gdLst/>
                  <a:ahLst/>
                  <a:cxnLst/>
                  <a:rect l="l" t="t" r="r" b="b"/>
                  <a:pathLst>
                    <a:path w="18958" h="29117" extrusionOk="0">
                      <a:moveTo>
                        <a:pt x="7207" y="1"/>
                      </a:moveTo>
                      <a:cubicBezTo>
                        <a:pt x="3271" y="1"/>
                        <a:pt x="1" y="3242"/>
                        <a:pt x="1" y="7207"/>
                      </a:cubicBezTo>
                      <a:lnTo>
                        <a:pt x="1" y="21910"/>
                      </a:lnTo>
                      <a:cubicBezTo>
                        <a:pt x="1" y="25875"/>
                        <a:pt x="3271" y="29117"/>
                        <a:pt x="7207" y="29117"/>
                      </a:cubicBezTo>
                      <a:lnTo>
                        <a:pt x="11780" y="29117"/>
                      </a:lnTo>
                      <a:cubicBezTo>
                        <a:pt x="15716" y="29117"/>
                        <a:pt x="18958" y="25875"/>
                        <a:pt x="18958" y="21910"/>
                      </a:cubicBezTo>
                      <a:lnTo>
                        <a:pt x="18958" y="7207"/>
                      </a:lnTo>
                      <a:cubicBezTo>
                        <a:pt x="18958" y="3242"/>
                        <a:pt x="15716" y="1"/>
                        <a:pt x="117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5077300" y="2891475"/>
                  <a:ext cx="400875" cy="1407375"/>
                </a:xfrm>
                <a:custGeom>
                  <a:avLst/>
                  <a:gdLst/>
                  <a:ahLst/>
                  <a:cxnLst/>
                  <a:rect l="l" t="t" r="r" b="b"/>
                  <a:pathLst>
                    <a:path w="16035" h="56295" extrusionOk="0">
                      <a:moveTo>
                        <a:pt x="6628" y="1"/>
                      </a:moveTo>
                      <a:cubicBezTo>
                        <a:pt x="6049" y="3792"/>
                        <a:pt x="1418" y="43125"/>
                        <a:pt x="0" y="55021"/>
                      </a:cubicBezTo>
                      <a:lnTo>
                        <a:pt x="7062" y="56294"/>
                      </a:lnTo>
                      <a:cubicBezTo>
                        <a:pt x="9030" y="45093"/>
                        <a:pt x="15716" y="6310"/>
                        <a:pt x="16034" y="2635"/>
                      </a:cubicBezTo>
                      <a:lnTo>
                        <a:pt x="66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5517950" y="2810450"/>
                  <a:ext cx="246750" cy="1443525"/>
                </a:xfrm>
                <a:custGeom>
                  <a:avLst/>
                  <a:gdLst/>
                  <a:ahLst/>
                  <a:cxnLst/>
                  <a:rect l="l" t="t" r="r" b="b"/>
                  <a:pathLst>
                    <a:path w="9870" h="57741" extrusionOk="0">
                      <a:moveTo>
                        <a:pt x="9696" y="0"/>
                      </a:moveTo>
                      <a:lnTo>
                        <a:pt x="87" y="1418"/>
                      </a:lnTo>
                      <a:cubicBezTo>
                        <a:pt x="0" y="5615"/>
                        <a:pt x="1042" y="44948"/>
                        <a:pt x="1621" y="57741"/>
                      </a:cubicBezTo>
                      <a:lnTo>
                        <a:pt x="1621" y="57712"/>
                      </a:lnTo>
                      <a:lnTo>
                        <a:pt x="8828" y="57712"/>
                      </a:lnTo>
                      <a:cubicBezTo>
                        <a:pt x="9059" y="44253"/>
                        <a:pt x="9870" y="4400"/>
                        <a:pt x="96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5423150" y="2329275"/>
                  <a:ext cx="21375" cy="139500"/>
                </a:xfrm>
                <a:custGeom>
                  <a:avLst/>
                  <a:gdLst/>
                  <a:ahLst/>
                  <a:cxnLst/>
                  <a:rect l="l" t="t" r="r" b="b"/>
                  <a:pathLst>
                    <a:path w="855" h="5580" extrusionOk="0">
                      <a:moveTo>
                        <a:pt x="290" y="0"/>
                      </a:moveTo>
                      <a:cubicBezTo>
                        <a:pt x="146" y="0"/>
                        <a:pt x="1" y="87"/>
                        <a:pt x="1" y="261"/>
                      </a:cubicBezTo>
                      <a:cubicBezTo>
                        <a:pt x="59" y="1940"/>
                        <a:pt x="175" y="3618"/>
                        <a:pt x="261" y="5297"/>
                      </a:cubicBezTo>
                      <a:cubicBezTo>
                        <a:pt x="276" y="5477"/>
                        <a:pt x="440" y="5580"/>
                        <a:pt x="589" y="5580"/>
                      </a:cubicBezTo>
                      <a:cubicBezTo>
                        <a:pt x="727" y="5580"/>
                        <a:pt x="854" y="5492"/>
                        <a:pt x="840" y="5297"/>
                      </a:cubicBezTo>
                      <a:cubicBezTo>
                        <a:pt x="753" y="3618"/>
                        <a:pt x="638" y="1940"/>
                        <a:pt x="580" y="261"/>
                      </a:cubicBezTo>
                      <a:cubicBezTo>
                        <a:pt x="580" y="87"/>
                        <a:pt x="435" y="0"/>
                        <a:pt x="290" y="0"/>
                      </a:cubicBezTo>
                      <a:close/>
                    </a:path>
                  </a:pathLst>
                </a:custGeom>
                <a:solidFill>
                  <a:srgbClr val="7F68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5073675" y="1998300"/>
                  <a:ext cx="703325" cy="942125"/>
                </a:xfrm>
                <a:custGeom>
                  <a:avLst/>
                  <a:gdLst/>
                  <a:ahLst/>
                  <a:cxnLst/>
                  <a:rect l="l" t="t" r="r" b="b"/>
                  <a:pathLst>
                    <a:path w="28133" h="37685" extrusionOk="0">
                      <a:moveTo>
                        <a:pt x="21337" y="1"/>
                      </a:moveTo>
                      <a:cubicBezTo>
                        <a:pt x="20502" y="1"/>
                        <a:pt x="19674" y="62"/>
                        <a:pt x="18871" y="100"/>
                      </a:cubicBezTo>
                      <a:cubicBezTo>
                        <a:pt x="18524" y="157"/>
                        <a:pt x="18205" y="157"/>
                        <a:pt x="17887" y="186"/>
                      </a:cubicBezTo>
                      <a:lnTo>
                        <a:pt x="16469" y="186"/>
                      </a:lnTo>
                      <a:cubicBezTo>
                        <a:pt x="16122" y="186"/>
                        <a:pt x="15774" y="215"/>
                        <a:pt x="15427" y="215"/>
                      </a:cubicBezTo>
                      <a:lnTo>
                        <a:pt x="14848" y="215"/>
                      </a:lnTo>
                      <a:cubicBezTo>
                        <a:pt x="14588" y="215"/>
                        <a:pt x="14327" y="215"/>
                        <a:pt x="14038" y="244"/>
                      </a:cubicBezTo>
                      <a:lnTo>
                        <a:pt x="13719" y="244"/>
                      </a:lnTo>
                      <a:cubicBezTo>
                        <a:pt x="13459" y="244"/>
                        <a:pt x="13227" y="244"/>
                        <a:pt x="12938" y="302"/>
                      </a:cubicBezTo>
                      <a:lnTo>
                        <a:pt x="12388" y="302"/>
                      </a:lnTo>
                      <a:cubicBezTo>
                        <a:pt x="12243" y="302"/>
                        <a:pt x="12099" y="302"/>
                        <a:pt x="11925" y="331"/>
                      </a:cubicBezTo>
                      <a:cubicBezTo>
                        <a:pt x="11520" y="360"/>
                        <a:pt x="11115" y="360"/>
                        <a:pt x="10709" y="389"/>
                      </a:cubicBezTo>
                      <a:cubicBezTo>
                        <a:pt x="10651" y="389"/>
                        <a:pt x="10536" y="389"/>
                        <a:pt x="10478" y="447"/>
                      </a:cubicBezTo>
                      <a:cubicBezTo>
                        <a:pt x="10391" y="447"/>
                        <a:pt x="10333" y="447"/>
                        <a:pt x="10275" y="476"/>
                      </a:cubicBezTo>
                      <a:lnTo>
                        <a:pt x="10130" y="476"/>
                      </a:lnTo>
                      <a:cubicBezTo>
                        <a:pt x="10073" y="476"/>
                        <a:pt x="10044" y="476"/>
                        <a:pt x="9957" y="505"/>
                      </a:cubicBezTo>
                      <a:cubicBezTo>
                        <a:pt x="9812" y="505"/>
                        <a:pt x="9696" y="534"/>
                        <a:pt x="9552" y="534"/>
                      </a:cubicBezTo>
                      <a:lnTo>
                        <a:pt x="9407" y="534"/>
                      </a:lnTo>
                      <a:cubicBezTo>
                        <a:pt x="9349" y="534"/>
                        <a:pt x="9320" y="534"/>
                        <a:pt x="9233" y="592"/>
                      </a:cubicBezTo>
                      <a:lnTo>
                        <a:pt x="9031" y="592"/>
                      </a:lnTo>
                      <a:cubicBezTo>
                        <a:pt x="8944" y="592"/>
                        <a:pt x="8915" y="621"/>
                        <a:pt x="8828" y="621"/>
                      </a:cubicBezTo>
                      <a:cubicBezTo>
                        <a:pt x="8770" y="621"/>
                        <a:pt x="8741" y="649"/>
                        <a:pt x="8654" y="649"/>
                      </a:cubicBezTo>
                      <a:lnTo>
                        <a:pt x="8625" y="649"/>
                      </a:lnTo>
                      <a:cubicBezTo>
                        <a:pt x="8539" y="649"/>
                        <a:pt x="8481" y="678"/>
                        <a:pt x="8394" y="678"/>
                      </a:cubicBezTo>
                      <a:lnTo>
                        <a:pt x="8365" y="678"/>
                      </a:lnTo>
                      <a:cubicBezTo>
                        <a:pt x="8336" y="678"/>
                        <a:pt x="8249" y="736"/>
                        <a:pt x="8220" y="736"/>
                      </a:cubicBezTo>
                      <a:cubicBezTo>
                        <a:pt x="7728" y="823"/>
                        <a:pt x="7236" y="939"/>
                        <a:pt x="6744" y="1084"/>
                      </a:cubicBezTo>
                      <a:cubicBezTo>
                        <a:pt x="5847" y="1373"/>
                        <a:pt x="4921" y="1749"/>
                        <a:pt x="4139" y="2270"/>
                      </a:cubicBezTo>
                      <a:cubicBezTo>
                        <a:pt x="3126" y="2936"/>
                        <a:pt x="2229" y="3775"/>
                        <a:pt x="1390" y="4672"/>
                      </a:cubicBezTo>
                      <a:cubicBezTo>
                        <a:pt x="927" y="5164"/>
                        <a:pt x="435" y="5743"/>
                        <a:pt x="30" y="6322"/>
                      </a:cubicBezTo>
                      <a:lnTo>
                        <a:pt x="30" y="6438"/>
                      </a:lnTo>
                      <a:lnTo>
                        <a:pt x="30" y="6727"/>
                      </a:lnTo>
                      <a:cubicBezTo>
                        <a:pt x="1" y="10432"/>
                        <a:pt x="1071" y="14021"/>
                        <a:pt x="1940" y="17639"/>
                      </a:cubicBezTo>
                      <a:cubicBezTo>
                        <a:pt x="1998" y="17986"/>
                        <a:pt x="2113" y="18362"/>
                        <a:pt x="2200" y="18710"/>
                      </a:cubicBezTo>
                      <a:cubicBezTo>
                        <a:pt x="2605" y="20301"/>
                        <a:pt x="3040" y="21864"/>
                        <a:pt x="3532" y="23456"/>
                      </a:cubicBezTo>
                      <a:cubicBezTo>
                        <a:pt x="3589" y="23746"/>
                        <a:pt x="3647" y="24006"/>
                        <a:pt x="3734" y="24296"/>
                      </a:cubicBezTo>
                      <a:cubicBezTo>
                        <a:pt x="3734" y="24324"/>
                        <a:pt x="3763" y="24353"/>
                        <a:pt x="3763" y="24382"/>
                      </a:cubicBezTo>
                      <a:cubicBezTo>
                        <a:pt x="4053" y="25482"/>
                        <a:pt x="4400" y="26553"/>
                        <a:pt x="4689" y="27682"/>
                      </a:cubicBezTo>
                      <a:cubicBezTo>
                        <a:pt x="4747" y="27942"/>
                        <a:pt x="4834" y="28203"/>
                        <a:pt x="4863" y="28434"/>
                      </a:cubicBezTo>
                      <a:cubicBezTo>
                        <a:pt x="5210" y="29881"/>
                        <a:pt x="5558" y="31300"/>
                        <a:pt x="5847" y="32747"/>
                      </a:cubicBezTo>
                      <a:cubicBezTo>
                        <a:pt x="5992" y="33586"/>
                        <a:pt x="6136" y="34454"/>
                        <a:pt x="6281" y="35323"/>
                      </a:cubicBezTo>
                      <a:cubicBezTo>
                        <a:pt x="6310" y="35496"/>
                        <a:pt x="6310" y="35728"/>
                        <a:pt x="6339" y="35901"/>
                      </a:cubicBezTo>
                      <a:cubicBezTo>
                        <a:pt x="6426" y="36480"/>
                        <a:pt x="6484" y="37030"/>
                        <a:pt x="7034" y="37349"/>
                      </a:cubicBezTo>
                      <a:cubicBezTo>
                        <a:pt x="7149" y="37406"/>
                        <a:pt x="7294" y="37464"/>
                        <a:pt x="7439" y="37522"/>
                      </a:cubicBezTo>
                      <a:lnTo>
                        <a:pt x="7873" y="37638"/>
                      </a:lnTo>
                      <a:cubicBezTo>
                        <a:pt x="7931" y="37638"/>
                        <a:pt x="8047" y="37667"/>
                        <a:pt x="8105" y="37667"/>
                      </a:cubicBezTo>
                      <a:cubicBezTo>
                        <a:pt x="8240" y="37679"/>
                        <a:pt x="8378" y="37685"/>
                        <a:pt x="8517" y="37685"/>
                      </a:cubicBezTo>
                      <a:cubicBezTo>
                        <a:pt x="9358" y="37685"/>
                        <a:pt x="10245" y="37489"/>
                        <a:pt x="10941" y="37464"/>
                      </a:cubicBezTo>
                      <a:cubicBezTo>
                        <a:pt x="12417" y="37349"/>
                        <a:pt x="13951" y="37262"/>
                        <a:pt x="15427" y="37175"/>
                      </a:cubicBezTo>
                      <a:cubicBezTo>
                        <a:pt x="16006" y="37117"/>
                        <a:pt x="16585" y="37088"/>
                        <a:pt x="17135" y="37059"/>
                      </a:cubicBezTo>
                      <a:cubicBezTo>
                        <a:pt x="17279" y="37059"/>
                        <a:pt x="17424" y="37059"/>
                        <a:pt x="17569" y="37001"/>
                      </a:cubicBezTo>
                      <a:cubicBezTo>
                        <a:pt x="18900" y="36943"/>
                        <a:pt x="20231" y="36828"/>
                        <a:pt x="21563" y="36770"/>
                      </a:cubicBezTo>
                      <a:cubicBezTo>
                        <a:pt x="22547" y="36683"/>
                        <a:pt x="23531" y="36567"/>
                        <a:pt x="24515" y="36567"/>
                      </a:cubicBezTo>
                      <a:cubicBezTo>
                        <a:pt x="24804" y="36567"/>
                        <a:pt x="25117" y="36581"/>
                        <a:pt x="25434" y="36581"/>
                      </a:cubicBezTo>
                      <a:cubicBezTo>
                        <a:pt x="25910" y="36581"/>
                        <a:pt x="26396" y="36550"/>
                        <a:pt x="26830" y="36393"/>
                      </a:cubicBezTo>
                      <a:cubicBezTo>
                        <a:pt x="27004" y="36336"/>
                        <a:pt x="27178" y="36249"/>
                        <a:pt x="27322" y="36104"/>
                      </a:cubicBezTo>
                      <a:cubicBezTo>
                        <a:pt x="27467" y="35988"/>
                        <a:pt x="27583" y="35901"/>
                        <a:pt x="27641" y="35757"/>
                      </a:cubicBezTo>
                      <a:cubicBezTo>
                        <a:pt x="27699" y="35699"/>
                        <a:pt x="27699" y="35641"/>
                        <a:pt x="27728" y="35612"/>
                      </a:cubicBezTo>
                      <a:cubicBezTo>
                        <a:pt x="28017" y="34802"/>
                        <a:pt x="27843" y="33615"/>
                        <a:pt x="27872" y="32776"/>
                      </a:cubicBezTo>
                      <a:cubicBezTo>
                        <a:pt x="27872" y="31589"/>
                        <a:pt x="27901" y="30344"/>
                        <a:pt x="27930" y="29158"/>
                      </a:cubicBezTo>
                      <a:cubicBezTo>
                        <a:pt x="27988" y="26727"/>
                        <a:pt x="28075" y="24267"/>
                        <a:pt x="28075" y="21864"/>
                      </a:cubicBezTo>
                      <a:cubicBezTo>
                        <a:pt x="28133" y="18044"/>
                        <a:pt x="27988" y="14224"/>
                        <a:pt x="27409" y="10490"/>
                      </a:cubicBezTo>
                      <a:cubicBezTo>
                        <a:pt x="27351" y="10374"/>
                        <a:pt x="27351" y="10229"/>
                        <a:pt x="27322" y="10143"/>
                      </a:cubicBezTo>
                      <a:cubicBezTo>
                        <a:pt x="27264" y="9737"/>
                        <a:pt x="27178" y="9332"/>
                        <a:pt x="27120" y="8985"/>
                      </a:cubicBezTo>
                      <a:cubicBezTo>
                        <a:pt x="27004" y="8435"/>
                        <a:pt x="26888" y="7885"/>
                        <a:pt x="26744" y="7335"/>
                      </a:cubicBezTo>
                      <a:cubicBezTo>
                        <a:pt x="26165" y="4846"/>
                        <a:pt x="25036" y="2531"/>
                        <a:pt x="23589" y="534"/>
                      </a:cubicBezTo>
                      <a:cubicBezTo>
                        <a:pt x="23502" y="389"/>
                        <a:pt x="23386" y="244"/>
                        <a:pt x="23270" y="157"/>
                      </a:cubicBezTo>
                      <a:cubicBezTo>
                        <a:pt x="23097" y="100"/>
                        <a:pt x="22923" y="100"/>
                        <a:pt x="22721" y="71"/>
                      </a:cubicBezTo>
                      <a:cubicBezTo>
                        <a:pt x="22259" y="19"/>
                        <a:pt x="21797" y="1"/>
                        <a:pt x="2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4841425" y="1328575"/>
                  <a:ext cx="423300" cy="975850"/>
                </a:xfrm>
                <a:custGeom>
                  <a:avLst/>
                  <a:gdLst/>
                  <a:ahLst/>
                  <a:cxnLst/>
                  <a:rect l="l" t="t" r="r" b="b"/>
                  <a:pathLst>
                    <a:path w="16932" h="39034" extrusionOk="0">
                      <a:moveTo>
                        <a:pt x="759" y="0"/>
                      </a:moveTo>
                      <a:cubicBezTo>
                        <a:pt x="747" y="0"/>
                        <a:pt x="736" y="0"/>
                        <a:pt x="724" y="1"/>
                      </a:cubicBezTo>
                      <a:cubicBezTo>
                        <a:pt x="0" y="4082"/>
                        <a:pt x="116" y="14617"/>
                        <a:pt x="87" y="18698"/>
                      </a:cubicBezTo>
                      <a:cubicBezTo>
                        <a:pt x="2751" y="25868"/>
                        <a:pt x="7830" y="39033"/>
                        <a:pt x="13774" y="39033"/>
                      </a:cubicBezTo>
                      <a:cubicBezTo>
                        <a:pt x="13900" y="39033"/>
                        <a:pt x="14026" y="39027"/>
                        <a:pt x="14153" y="39015"/>
                      </a:cubicBezTo>
                      <a:cubicBezTo>
                        <a:pt x="14500" y="38205"/>
                        <a:pt x="14732" y="37337"/>
                        <a:pt x="14905" y="36411"/>
                      </a:cubicBezTo>
                      <a:cubicBezTo>
                        <a:pt x="16931" y="26802"/>
                        <a:pt x="6599" y="19769"/>
                        <a:pt x="5817" y="16527"/>
                      </a:cubicBezTo>
                      <a:cubicBezTo>
                        <a:pt x="6454" y="14964"/>
                        <a:pt x="4573" y="6513"/>
                        <a:pt x="3618" y="3619"/>
                      </a:cubicBezTo>
                      <a:cubicBezTo>
                        <a:pt x="3299" y="3619"/>
                        <a:pt x="3184" y="2750"/>
                        <a:pt x="2894" y="2750"/>
                      </a:cubicBezTo>
                      <a:cubicBezTo>
                        <a:pt x="2888" y="2751"/>
                        <a:pt x="2882" y="2751"/>
                        <a:pt x="2876" y="2751"/>
                      </a:cubicBezTo>
                      <a:cubicBezTo>
                        <a:pt x="1722" y="2751"/>
                        <a:pt x="1900" y="0"/>
                        <a:pt x="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4855875" y="1157700"/>
                  <a:ext cx="173700" cy="212150"/>
                </a:xfrm>
                <a:custGeom>
                  <a:avLst/>
                  <a:gdLst/>
                  <a:ahLst/>
                  <a:cxnLst/>
                  <a:rect l="l" t="t" r="r" b="b"/>
                  <a:pathLst>
                    <a:path w="6948" h="8486" extrusionOk="0">
                      <a:moveTo>
                        <a:pt x="3458" y="0"/>
                      </a:moveTo>
                      <a:cubicBezTo>
                        <a:pt x="2765" y="0"/>
                        <a:pt x="2432" y="3884"/>
                        <a:pt x="2432" y="3884"/>
                      </a:cubicBezTo>
                      <a:cubicBezTo>
                        <a:pt x="2432" y="3884"/>
                        <a:pt x="2681" y="347"/>
                        <a:pt x="2071" y="347"/>
                      </a:cubicBezTo>
                      <a:cubicBezTo>
                        <a:pt x="2057" y="347"/>
                        <a:pt x="2042" y="349"/>
                        <a:pt x="2027" y="353"/>
                      </a:cubicBezTo>
                      <a:cubicBezTo>
                        <a:pt x="1622" y="469"/>
                        <a:pt x="1448" y="3739"/>
                        <a:pt x="1448" y="3739"/>
                      </a:cubicBezTo>
                      <a:cubicBezTo>
                        <a:pt x="1448" y="3739"/>
                        <a:pt x="1419" y="1279"/>
                        <a:pt x="879" y="1279"/>
                      </a:cubicBezTo>
                      <a:cubicBezTo>
                        <a:pt x="875" y="1279"/>
                        <a:pt x="872" y="1279"/>
                        <a:pt x="869" y="1279"/>
                      </a:cubicBezTo>
                      <a:cubicBezTo>
                        <a:pt x="319" y="1337"/>
                        <a:pt x="1" y="8052"/>
                        <a:pt x="30" y="8052"/>
                      </a:cubicBezTo>
                      <a:lnTo>
                        <a:pt x="2779" y="8486"/>
                      </a:lnTo>
                      <a:cubicBezTo>
                        <a:pt x="2779" y="8486"/>
                        <a:pt x="6947" y="5418"/>
                        <a:pt x="6455" y="4723"/>
                      </a:cubicBezTo>
                      <a:cubicBezTo>
                        <a:pt x="6416" y="4664"/>
                        <a:pt x="6346" y="4639"/>
                        <a:pt x="6253" y="4639"/>
                      </a:cubicBezTo>
                      <a:cubicBezTo>
                        <a:pt x="5662" y="4639"/>
                        <a:pt x="4169" y="5678"/>
                        <a:pt x="4169" y="5678"/>
                      </a:cubicBezTo>
                      <a:cubicBezTo>
                        <a:pt x="4169" y="5678"/>
                        <a:pt x="5587" y="961"/>
                        <a:pt x="5008" y="700"/>
                      </a:cubicBezTo>
                      <a:cubicBezTo>
                        <a:pt x="4988" y="691"/>
                        <a:pt x="4968" y="687"/>
                        <a:pt x="4948" y="687"/>
                      </a:cubicBezTo>
                      <a:cubicBezTo>
                        <a:pt x="4363" y="687"/>
                        <a:pt x="3445" y="4144"/>
                        <a:pt x="3445" y="4144"/>
                      </a:cubicBezTo>
                      <a:cubicBezTo>
                        <a:pt x="3445" y="4144"/>
                        <a:pt x="4226" y="208"/>
                        <a:pt x="3503" y="5"/>
                      </a:cubicBezTo>
                      <a:cubicBezTo>
                        <a:pt x="3488" y="2"/>
                        <a:pt x="3473" y="0"/>
                        <a:pt x="3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855875" y="1354625"/>
                  <a:ext cx="78175" cy="76725"/>
                </a:xfrm>
                <a:custGeom>
                  <a:avLst/>
                  <a:gdLst/>
                  <a:ahLst/>
                  <a:cxnLst/>
                  <a:rect l="l" t="t" r="r" b="b"/>
                  <a:pathLst>
                    <a:path w="3127" h="3069" extrusionOk="0">
                      <a:moveTo>
                        <a:pt x="2779" y="1"/>
                      </a:moveTo>
                      <a:lnTo>
                        <a:pt x="1" y="175"/>
                      </a:lnTo>
                      <a:lnTo>
                        <a:pt x="30" y="3069"/>
                      </a:lnTo>
                      <a:lnTo>
                        <a:pt x="3127" y="2924"/>
                      </a:lnTo>
                      <a:lnTo>
                        <a:pt x="27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41675" y="1993550"/>
                  <a:ext cx="704050" cy="440925"/>
                </a:xfrm>
                <a:custGeom>
                  <a:avLst/>
                  <a:gdLst/>
                  <a:ahLst/>
                  <a:cxnLst/>
                  <a:rect l="l" t="t" r="r" b="b"/>
                  <a:pathLst>
                    <a:path w="28162" h="17637" extrusionOk="0">
                      <a:moveTo>
                        <a:pt x="25702" y="0"/>
                      </a:moveTo>
                      <a:lnTo>
                        <a:pt x="15456" y="9580"/>
                      </a:lnTo>
                      <a:cubicBezTo>
                        <a:pt x="11404" y="5181"/>
                        <a:pt x="6455" y="1447"/>
                        <a:pt x="1" y="145"/>
                      </a:cubicBezTo>
                      <a:lnTo>
                        <a:pt x="1" y="145"/>
                      </a:lnTo>
                      <a:lnTo>
                        <a:pt x="1969" y="9204"/>
                      </a:lnTo>
                      <a:lnTo>
                        <a:pt x="13488" y="17221"/>
                      </a:lnTo>
                      <a:cubicBezTo>
                        <a:pt x="13899" y="17495"/>
                        <a:pt x="14364" y="17637"/>
                        <a:pt x="14819" y="17637"/>
                      </a:cubicBezTo>
                      <a:cubicBezTo>
                        <a:pt x="15036" y="17637"/>
                        <a:pt x="15250" y="17605"/>
                        <a:pt x="15456" y="17539"/>
                      </a:cubicBezTo>
                      <a:cubicBezTo>
                        <a:pt x="25036" y="14442"/>
                        <a:pt x="28162" y="811"/>
                        <a:pt x="28162" y="811"/>
                      </a:cubicBezTo>
                      <a:lnTo>
                        <a:pt x="257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5447750" y="3067300"/>
                  <a:ext cx="192500" cy="75275"/>
                </a:xfrm>
                <a:custGeom>
                  <a:avLst/>
                  <a:gdLst/>
                  <a:ahLst/>
                  <a:cxnLst/>
                  <a:rect l="l" t="t" r="r" b="b"/>
                  <a:pathLst>
                    <a:path w="7700" h="3011" fill="none" extrusionOk="0">
                      <a:moveTo>
                        <a:pt x="1" y="2577"/>
                      </a:moveTo>
                      <a:cubicBezTo>
                        <a:pt x="2779" y="3011"/>
                        <a:pt x="5703" y="2027"/>
                        <a:pt x="7700" y="1"/>
                      </a:cubicBezTo>
                    </a:path>
                  </a:pathLst>
                </a:custGeom>
                <a:no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5235025" y="2944300"/>
                  <a:ext cx="97725" cy="170800"/>
                </a:xfrm>
                <a:custGeom>
                  <a:avLst/>
                  <a:gdLst/>
                  <a:ahLst/>
                  <a:cxnLst/>
                  <a:rect l="l" t="t" r="r" b="b"/>
                  <a:pathLst>
                    <a:path w="3909" h="6832" fill="none" extrusionOk="0">
                      <a:moveTo>
                        <a:pt x="3908" y="1"/>
                      </a:moveTo>
                      <a:cubicBezTo>
                        <a:pt x="3184" y="2548"/>
                        <a:pt x="1824" y="4921"/>
                        <a:pt x="1" y="6831"/>
                      </a:cubicBezTo>
                    </a:path>
                  </a:pathLst>
                </a:custGeom>
                <a:no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5680025" y="2935625"/>
                  <a:ext cx="61525" cy="159200"/>
                </a:xfrm>
                <a:custGeom>
                  <a:avLst/>
                  <a:gdLst/>
                  <a:ahLst/>
                  <a:cxnLst/>
                  <a:rect l="l" t="t" r="r" b="b"/>
                  <a:pathLst>
                    <a:path w="2461" h="6368" fill="none" extrusionOk="0">
                      <a:moveTo>
                        <a:pt x="0" y="0"/>
                      </a:moveTo>
                      <a:cubicBezTo>
                        <a:pt x="174" y="2287"/>
                        <a:pt x="1042" y="4515"/>
                        <a:pt x="2461" y="6368"/>
                      </a:cubicBezTo>
                    </a:path>
                  </a:pathLst>
                </a:custGeom>
                <a:solidFill>
                  <a:schemeClr val="accent6"/>
                </a:solid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4928250" y="1821325"/>
                  <a:ext cx="356725" cy="557175"/>
                </a:xfrm>
                <a:custGeom>
                  <a:avLst/>
                  <a:gdLst/>
                  <a:ahLst/>
                  <a:cxnLst/>
                  <a:rect l="l" t="t" r="r" b="b"/>
                  <a:pathLst>
                    <a:path w="14269" h="22287" extrusionOk="0">
                      <a:moveTo>
                        <a:pt x="4313" y="1"/>
                      </a:moveTo>
                      <a:cubicBezTo>
                        <a:pt x="4515" y="3821"/>
                        <a:pt x="2894" y="7728"/>
                        <a:pt x="0" y="10275"/>
                      </a:cubicBezTo>
                      <a:cubicBezTo>
                        <a:pt x="1447" y="16180"/>
                        <a:pt x="5933" y="20810"/>
                        <a:pt x="11838" y="22287"/>
                      </a:cubicBezTo>
                      <a:cubicBezTo>
                        <a:pt x="14269" y="18929"/>
                        <a:pt x="13748" y="14009"/>
                        <a:pt x="12185" y="10160"/>
                      </a:cubicBezTo>
                      <a:cubicBezTo>
                        <a:pt x="10593" y="6310"/>
                        <a:pt x="7496" y="2635"/>
                        <a:pt x="4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5582350" y="1996675"/>
                  <a:ext cx="317650" cy="356500"/>
                </a:xfrm>
                <a:custGeom>
                  <a:avLst/>
                  <a:gdLst/>
                  <a:ahLst/>
                  <a:cxnLst/>
                  <a:rect l="l" t="t" r="r" b="b"/>
                  <a:pathLst>
                    <a:path w="12706" h="14260" extrusionOk="0">
                      <a:moveTo>
                        <a:pt x="1849" y="1"/>
                      </a:moveTo>
                      <a:cubicBezTo>
                        <a:pt x="1140" y="1"/>
                        <a:pt x="354" y="79"/>
                        <a:pt x="0" y="309"/>
                      </a:cubicBezTo>
                      <a:cubicBezTo>
                        <a:pt x="840" y="3869"/>
                        <a:pt x="1939" y="6300"/>
                        <a:pt x="2779" y="9802"/>
                      </a:cubicBezTo>
                      <a:cubicBezTo>
                        <a:pt x="4747" y="11134"/>
                        <a:pt x="8075" y="12928"/>
                        <a:pt x="10014" y="14260"/>
                      </a:cubicBezTo>
                      <a:cubicBezTo>
                        <a:pt x="11288" y="12378"/>
                        <a:pt x="12706" y="7487"/>
                        <a:pt x="11404" y="3609"/>
                      </a:cubicBezTo>
                      <a:cubicBezTo>
                        <a:pt x="9407" y="2422"/>
                        <a:pt x="5268" y="512"/>
                        <a:pt x="2981" y="78"/>
                      </a:cubicBezTo>
                      <a:cubicBezTo>
                        <a:pt x="2722" y="33"/>
                        <a:pt x="2301" y="1"/>
                        <a:pt x="18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5984650" y="1311225"/>
                  <a:ext cx="328525" cy="269175"/>
                </a:xfrm>
                <a:custGeom>
                  <a:avLst/>
                  <a:gdLst/>
                  <a:ahLst/>
                  <a:cxnLst/>
                  <a:rect l="l" t="t" r="r" b="b"/>
                  <a:pathLst>
                    <a:path w="13141" h="10767" extrusionOk="0">
                      <a:moveTo>
                        <a:pt x="1447" y="0"/>
                      </a:moveTo>
                      <a:cubicBezTo>
                        <a:pt x="637" y="0"/>
                        <a:pt x="0" y="637"/>
                        <a:pt x="0" y="1447"/>
                      </a:cubicBezTo>
                      <a:lnTo>
                        <a:pt x="0" y="9030"/>
                      </a:lnTo>
                      <a:cubicBezTo>
                        <a:pt x="0" y="9985"/>
                        <a:pt x="811" y="10767"/>
                        <a:pt x="1737" y="10767"/>
                      </a:cubicBezTo>
                      <a:lnTo>
                        <a:pt x="9262" y="10767"/>
                      </a:lnTo>
                      <a:cubicBezTo>
                        <a:pt x="11404" y="10767"/>
                        <a:pt x="13140" y="9030"/>
                        <a:pt x="13140" y="6918"/>
                      </a:cubicBezTo>
                      <a:lnTo>
                        <a:pt x="13140" y="1708"/>
                      </a:lnTo>
                      <a:cubicBezTo>
                        <a:pt x="13140" y="753"/>
                        <a:pt x="12388" y="0"/>
                        <a:pt x="11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5984650" y="1409625"/>
                  <a:ext cx="328525" cy="123025"/>
                </a:xfrm>
                <a:custGeom>
                  <a:avLst/>
                  <a:gdLst/>
                  <a:ahLst/>
                  <a:cxnLst/>
                  <a:rect l="l" t="t" r="r" b="b"/>
                  <a:pathLst>
                    <a:path w="13141" h="4921" extrusionOk="0">
                      <a:moveTo>
                        <a:pt x="0" y="0"/>
                      </a:moveTo>
                      <a:lnTo>
                        <a:pt x="0" y="2924"/>
                      </a:lnTo>
                      <a:cubicBezTo>
                        <a:pt x="0" y="3647"/>
                        <a:pt x="174" y="4342"/>
                        <a:pt x="550" y="4921"/>
                      </a:cubicBezTo>
                      <a:lnTo>
                        <a:pt x="12590" y="4921"/>
                      </a:lnTo>
                      <a:cubicBezTo>
                        <a:pt x="12909" y="4342"/>
                        <a:pt x="13140" y="3647"/>
                        <a:pt x="13140" y="2924"/>
                      </a:cubicBezTo>
                      <a:lnTo>
                        <a:pt x="13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6172775" y="1355350"/>
                  <a:ext cx="80325" cy="35475"/>
                </a:xfrm>
                <a:custGeom>
                  <a:avLst/>
                  <a:gdLst/>
                  <a:ahLst/>
                  <a:cxnLst/>
                  <a:rect l="l" t="t" r="r" b="b"/>
                  <a:pathLst>
                    <a:path w="3213" h="1419" fill="none" extrusionOk="0">
                      <a:moveTo>
                        <a:pt x="3213" y="1419"/>
                      </a:moveTo>
                      <a:lnTo>
                        <a:pt x="0" y="1419"/>
                      </a:lnTo>
                      <a:lnTo>
                        <a:pt x="0" y="1"/>
                      </a:lnTo>
                      <a:lnTo>
                        <a:pt x="3213" y="1"/>
                      </a:lnTo>
                      <a:close/>
                    </a:path>
                  </a:pathLst>
                </a:custGeom>
                <a:noFill/>
                <a:ln w="4350" cap="flat" cmpd="sng">
                  <a:solidFill>
                    <a:schemeClr val="accent6"/>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5855125" y="1345225"/>
                  <a:ext cx="188150" cy="185975"/>
                </a:xfrm>
                <a:custGeom>
                  <a:avLst/>
                  <a:gdLst/>
                  <a:ahLst/>
                  <a:cxnLst/>
                  <a:rect l="l" t="t" r="r" b="b"/>
                  <a:pathLst>
                    <a:path w="7526" h="7439" extrusionOk="0">
                      <a:moveTo>
                        <a:pt x="1" y="1"/>
                      </a:moveTo>
                      <a:lnTo>
                        <a:pt x="1" y="7439"/>
                      </a:lnTo>
                      <a:lnTo>
                        <a:pt x="7178" y="5760"/>
                      </a:lnTo>
                      <a:cubicBezTo>
                        <a:pt x="7178" y="5760"/>
                        <a:pt x="7526" y="1506"/>
                        <a:pt x="7352" y="1506"/>
                      </a:cubicBezTo>
                      <a:lnTo>
                        <a:pt x="1" y="1"/>
                      </a:ln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951350" y="1374175"/>
                  <a:ext cx="120875" cy="121575"/>
                </a:xfrm>
                <a:custGeom>
                  <a:avLst/>
                  <a:gdLst/>
                  <a:ahLst/>
                  <a:cxnLst/>
                  <a:rect l="l" t="t" r="r" b="b"/>
                  <a:pathLst>
                    <a:path w="4835" h="4863" extrusionOk="0">
                      <a:moveTo>
                        <a:pt x="2432" y="0"/>
                      </a:moveTo>
                      <a:cubicBezTo>
                        <a:pt x="1072" y="0"/>
                        <a:pt x="1" y="1100"/>
                        <a:pt x="1" y="2431"/>
                      </a:cubicBezTo>
                      <a:cubicBezTo>
                        <a:pt x="1" y="3763"/>
                        <a:pt x="1072" y="4863"/>
                        <a:pt x="2432" y="4863"/>
                      </a:cubicBezTo>
                      <a:cubicBezTo>
                        <a:pt x="3763" y="4863"/>
                        <a:pt x="4834" y="3763"/>
                        <a:pt x="4834" y="2431"/>
                      </a:cubicBezTo>
                      <a:cubicBezTo>
                        <a:pt x="4834" y="1100"/>
                        <a:pt x="3763" y="0"/>
                        <a:pt x="24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5737900" y="1340875"/>
                  <a:ext cx="191775" cy="191775"/>
                </a:xfrm>
                <a:custGeom>
                  <a:avLst/>
                  <a:gdLst/>
                  <a:ahLst/>
                  <a:cxnLst/>
                  <a:rect l="l" t="t" r="r" b="b"/>
                  <a:pathLst>
                    <a:path w="7671" h="7671" extrusionOk="0">
                      <a:moveTo>
                        <a:pt x="3821" y="1"/>
                      </a:moveTo>
                      <a:cubicBezTo>
                        <a:pt x="1708" y="1"/>
                        <a:pt x="1" y="1709"/>
                        <a:pt x="1" y="3821"/>
                      </a:cubicBezTo>
                      <a:cubicBezTo>
                        <a:pt x="1" y="5963"/>
                        <a:pt x="1708" y="7671"/>
                        <a:pt x="3821" y="7671"/>
                      </a:cubicBezTo>
                      <a:cubicBezTo>
                        <a:pt x="5934" y="7671"/>
                        <a:pt x="7671" y="5963"/>
                        <a:pt x="7671" y="3821"/>
                      </a:cubicBezTo>
                      <a:cubicBezTo>
                        <a:pt x="7671" y="1709"/>
                        <a:pt x="5934" y="1"/>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6166975" y="1301100"/>
                  <a:ext cx="100600" cy="31125"/>
                </a:xfrm>
                <a:custGeom>
                  <a:avLst/>
                  <a:gdLst/>
                  <a:ahLst/>
                  <a:cxnLst/>
                  <a:rect l="l" t="t" r="r" b="b"/>
                  <a:pathLst>
                    <a:path w="4024" h="1245" extrusionOk="0">
                      <a:moveTo>
                        <a:pt x="638" y="0"/>
                      </a:moveTo>
                      <a:cubicBezTo>
                        <a:pt x="319" y="0"/>
                        <a:pt x="1" y="290"/>
                        <a:pt x="1" y="608"/>
                      </a:cubicBezTo>
                      <a:cubicBezTo>
                        <a:pt x="30" y="955"/>
                        <a:pt x="319" y="1245"/>
                        <a:pt x="638" y="1245"/>
                      </a:cubicBezTo>
                      <a:lnTo>
                        <a:pt x="3416" y="1245"/>
                      </a:lnTo>
                      <a:cubicBezTo>
                        <a:pt x="3734" y="1245"/>
                        <a:pt x="4024" y="955"/>
                        <a:pt x="4024" y="608"/>
                      </a:cubicBezTo>
                      <a:cubicBezTo>
                        <a:pt x="4024" y="290"/>
                        <a:pt x="3734" y="0"/>
                        <a:pt x="3416" y="0"/>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6027325" y="1275050"/>
                  <a:ext cx="98450" cy="58625"/>
                </a:xfrm>
                <a:custGeom>
                  <a:avLst/>
                  <a:gdLst/>
                  <a:ahLst/>
                  <a:cxnLst/>
                  <a:rect l="l" t="t" r="r" b="b"/>
                  <a:pathLst>
                    <a:path w="3938" h="2345" extrusionOk="0">
                      <a:moveTo>
                        <a:pt x="1" y="0"/>
                      </a:moveTo>
                      <a:lnTo>
                        <a:pt x="1" y="2345"/>
                      </a:lnTo>
                      <a:lnTo>
                        <a:pt x="3937" y="2345"/>
                      </a:lnTo>
                      <a:lnTo>
                        <a:pt x="3937" y="0"/>
                      </a:ln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6196650" y="1801075"/>
                  <a:ext cx="91925" cy="288000"/>
                </a:xfrm>
                <a:custGeom>
                  <a:avLst/>
                  <a:gdLst/>
                  <a:ahLst/>
                  <a:cxnLst/>
                  <a:rect l="l" t="t" r="r" b="b"/>
                  <a:pathLst>
                    <a:path w="3677" h="11520" extrusionOk="0">
                      <a:moveTo>
                        <a:pt x="1824" y="0"/>
                      </a:moveTo>
                      <a:cubicBezTo>
                        <a:pt x="811" y="0"/>
                        <a:pt x="0" y="840"/>
                        <a:pt x="0" y="1853"/>
                      </a:cubicBezTo>
                      <a:lnTo>
                        <a:pt x="0" y="9667"/>
                      </a:lnTo>
                      <a:cubicBezTo>
                        <a:pt x="0" y="10680"/>
                        <a:pt x="811" y="11520"/>
                        <a:pt x="1824" y="11520"/>
                      </a:cubicBezTo>
                      <a:cubicBezTo>
                        <a:pt x="2837" y="11520"/>
                        <a:pt x="3676" y="10680"/>
                        <a:pt x="3676" y="9667"/>
                      </a:cubicBezTo>
                      <a:lnTo>
                        <a:pt x="3676" y="1853"/>
                      </a:lnTo>
                      <a:cubicBezTo>
                        <a:pt x="3676" y="840"/>
                        <a:pt x="2837" y="0"/>
                        <a:pt x="1824" y="0"/>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6169150" y="1862525"/>
                  <a:ext cx="187425" cy="157800"/>
                </a:xfrm>
                <a:custGeom>
                  <a:avLst/>
                  <a:gdLst/>
                  <a:ahLst/>
                  <a:cxnLst/>
                  <a:rect l="l" t="t" r="r" b="b"/>
                  <a:pathLst>
                    <a:path w="7497" h="6312" extrusionOk="0">
                      <a:moveTo>
                        <a:pt x="2039" y="1"/>
                      </a:moveTo>
                      <a:cubicBezTo>
                        <a:pt x="1679" y="1"/>
                        <a:pt x="1332" y="17"/>
                        <a:pt x="985" y="147"/>
                      </a:cubicBezTo>
                      <a:cubicBezTo>
                        <a:pt x="551" y="292"/>
                        <a:pt x="145" y="697"/>
                        <a:pt x="87" y="1160"/>
                      </a:cubicBezTo>
                      <a:cubicBezTo>
                        <a:pt x="33" y="1626"/>
                        <a:pt x="392" y="2091"/>
                        <a:pt x="823" y="2091"/>
                      </a:cubicBezTo>
                      <a:cubicBezTo>
                        <a:pt x="848" y="2091"/>
                        <a:pt x="873" y="2090"/>
                        <a:pt x="898" y="2086"/>
                      </a:cubicBezTo>
                      <a:lnTo>
                        <a:pt x="898" y="2086"/>
                      </a:lnTo>
                      <a:cubicBezTo>
                        <a:pt x="1" y="3128"/>
                        <a:pt x="30" y="4894"/>
                        <a:pt x="956" y="5936"/>
                      </a:cubicBezTo>
                      <a:lnTo>
                        <a:pt x="6976" y="6312"/>
                      </a:lnTo>
                      <a:cubicBezTo>
                        <a:pt x="7497" y="4257"/>
                        <a:pt x="7468" y="2434"/>
                        <a:pt x="6976" y="321"/>
                      </a:cubicBezTo>
                      <a:cubicBezTo>
                        <a:pt x="5471" y="176"/>
                        <a:pt x="3908" y="89"/>
                        <a:pt x="2403" y="3"/>
                      </a:cubicBezTo>
                      <a:cubicBezTo>
                        <a:pt x="2280" y="3"/>
                        <a:pt x="215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6258150" y="1481250"/>
                  <a:ext cx="193950" cy="368325"/>
                </a:xfrm>
                <a:custGeom>
                  <a:avLst/>
                  <a:gdLst/>
                  <a:ahLst/>
                  <a:cxnLst/>
                  <a:rect l="l" t="t" r="r" b="b"/>
                  <a:pathLst>
                    <a:path w="7758" h="14733" fill="none" extrusionOk="0">
                      <a:moveTo>
                        <a:pt x="1" y="14733"/>
                      </a:moveTo>
                      <a:cubicBezTo>
                        <a:pt x="5384" y="11925"/>
                        <a:pt x="7757" y="6195"/>
                        <a:pt x="6165" y="1"/>
                      </a:cubicBezTo>
                    </a:path>
                  </a:pathLst>
                </a:custGeom>
                <a:solidFill>
                  <a:schemeClr val="accent6"/>
                </a:solidFill>
                <a:ln w="22425" cap="rnd" cmpd="sng">
                  <a:solidFill>
                    <a:srgbClr val="190B0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6155400" y="1468225"/>
                  <a:ext cx="301750" cy="47075"/>
                </a:xfrm>
                <a:custGeom>
                  <a:avLst/>
                  <a:gdLst/>
                  <a:ahLst/>
                  <a:cxnLst/>
                  <a:rect l="l" t="t" r="r" b="b"/>
                  <a:pathLst>
                    <a:path w="12070" h="1883" extrusionOk="0">
                      <a:moveTo>
                        <a:pt x="811" y="1"/>
                      </a:moveTo>
                      <a:cubicBezTo>
                        <a:pt x="377" y="1"/>
                        <a:pt x="1" y="377"/>
                        <a:pt x="1" y="811"/>
                      </a:cubicBezTo>
                      <a:lnTo>
                        <a:pt x="1" y="1101"/>
                      </a:lnTo>
                      <a:cubicBezTo>
                        <a:pt x="1" y="1535"/>
                        <a:pt x="377" y="1882"/>
                        <a:pt x="811" y="1882"/>
                      </a:cubicBezTo>
                      <a:lnTo>
                        <a:pt x="11259" y="1882"/>
                      </a:lnTo>
                      <a:cubicBezTo>
                        <a:pt x="11694" y="1882"/>
                        <a:pt x="12070" y="1535"/>
                        <a:pt x="12070" y="1101"/>
                      </a:cubicBezTo>
                      <a:lnTo>
                        <a:pt x="12070" y="811"/>
                      </a:lnTo>
                      <a:cubicBezTo>
                        <a:pt x="12070" y="377"/>
                        <a:pt x="11694" y="1"/>
                        <a:pt x="11259" y="1"/>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6371025" y="1440750"/>
                  <a:ext cx="126650" cy="126625"/>
                </a:xfrm>
                <a:custGeom>
                  <a:avLst/>
                  <a:gdLst/>
                  <a:ahLst/>
                  <a:cxnLst/>
                  <a:rect l="l" t="t" r="r" b="b"/>
                  <a:pathLst>
                    <a:path w="5066" h="5065" extrusionOk="0">
                      <a:moveTo>
                        <a:pt x="2519" y="0"/>
                      </a:moveTo>
                      <a:cubicBezTo>
                        <a:pt x="1129" y="0"/>
                        <a:pt x="1" y="1158"/>
                        <a:pt x="1" y="2518"/>
                      </a:cubicBezTo>
                      <a:cubicBezTo>
                        <a:pt x="1" y="3936"/>
                        <a:pt x="1129" y="5065"/>
                        <a:pt x="2519" y="5065"/>
                      </a:cubicBezTo>
                      <a:cubicBezTo>
                        <a:pt x="3937" y="5065"/>
                        <a:pt x="5066" y="3907"/>
                        <a:pt x="5066" y="2518"/>
                      </a:cubicBezTo>
                      <a:cubicBezTo>
                        <a:pt x="5066" y="1158"/>
                        <a:pt x="3937" y="0"/>
                        <a:pt x="2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6040350" y="1423375"/>
                  <a:ext cx="209150" cy="120850"/>
                </a:xfrm>
                <a:custGeom>
                  <a:avLst/>
                  <a:gdLst/>
                  <a:ahLst/>
                  <a:cxnLst/>
                  <a:rect l="l" t="t" r="r" b="b"/>
                  <a:pathLst>
                    <a:path w="8366" h="4834" fill="none" extrusionOk="0">
                      <a:moveTo>
                        <a:pt x="1" y="0"/>
                      </a:moveTo>
                      <a:lnTo>
                        <a:pt x="8365" y="0"/>
                      </a:lnTo>
                      <a:lnTo>
                        <a:pt x="8365" y="4834"/>
                      </a:lnTo>
                      <a:lnTo>
                        <a:pt x="1" y="4834"/>
                      </a:lnTo>
                      <a:close/>
                    </a:path>
                  </a:pathLst>
                </a:custGeom>
                <a:noFill/>
                <a:ln w="4350" cap="flat" cmpd="sng">
                  <a:solidFill>
                    <a:schemeClr val="accent6"/>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5" name="Google Shape;2455;p35"/>
              <p:cNvSpPr/>
              <p:nvPr/>
            </p:nvSpPr>
            <p:spPr>
              <a:xfrm rot="1648585">
                <a:off x="7623466" y="1382845"/>
                <a:ext cx="409656" cy="278901"/>
              </a:xfrm>
              <a:custGeom>
                <a:avLst/>
                <a:gdLst/>
                <a:ahLst/>
                <a:cxnLst/>
                <a:rect l="l" t="t" r="r" b="b"/>
                <a:pathLst>
                  <a:path w="8857" h="6426" extrusionOk="0">
                    <a:moveTo>
                      <a:pt x="8191" y="0"/>
                    </a:moveTo>
                    <a:lnTo>
                      <a:pt x="8191" y="0"/>
                    </a:lnTo>
                    <a:cubicBezTo>
                      <a:pt x="7657" y="789"/>
                      <a:pt x="6733" y="1243"/>
                      <a:pt x="5821" y="1243"/>
                    </a:cubicBezTo>
                    <a:cubicBezTo>
                      <a:pt x="5595" y="1243"/>
                      <a:pt x="5370" y="1215"/>
                      <a:pt x="5152" y="1158"/>
                    </a:cubicBezTo>
                    <a:cubicBezTo>
                      <a:pt x="4312" y="955"/>
                      <a:pt x="3589" y="405"/>
                      <a:pt x="2721" y="347"/>
                    </a:cubicBezTo>
                    <a:cubicBezTo>
                      <a:pt x="2674" y="344"/>
                      <a:pt x="2628" y="343"/>
                      <a:pt x="2582" y="343"/>
                    </a:cubicBezTo>
                    <a:cubicBezTo>
                      <a:pt x="1366" y="343"/>
                      <a:pt x="313" y="1433"/>
                      <a:pt x="174" y="2605"/>
                    </a:cubicBezTo>
                    <a:cubicBezTo>
                      <a:pt x="0" y="3907"/>
                      <a:pt x="724" y="5586"/>
                      <a:pt x="1679" y="6425"/>
                    </a:cubicBezTo>
                    <a:cubicBezTo>
                      <a:pt x="2605" y="5586"/>
                      <a:pt x="3155" y="4341"/>
                      <a:pt x="3126" y="3097"/>
                    </a:cubicBezTo>
                    <a:lnTo>
                      <a:pt x="3126" y="3097"/>
                    </a:lnTo>
                    <a:cubicBezTo>
                      <a:pt x="3686" y="3882"/>
                      <a:pt x="4645" y="4329"/>
                      <a:pt x="5597" y="4329"/>
                    </a:cubicBezTo>
                    <a:cubicBezTo>
                      <a:pt x="6120" y="4329"/>
                      <a:pt x="6640" y="4194"/>
                      <a:pt x="7091" y="3907"/>
                    </a:cubicBezTo>
                    <a:cubicBezTo>
                      <a:pt x="8364" y="3155"/>
                      <a:pt x="8856" y="1302"/>
                      <a:pt x="8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7612250" y="1477875"/>
                <a:ext cx="99775" cy="288425"/>
              </a:xfrm>
              <a:custGeom>
                <a:avLst/>
                <a:gdLst/>
                <a:ahLst/>
                <a:cxnLst/>
                <a:rect l="l" t="t" r="r" b="b"/>
                <a:pathLst>
                  <a:path w="3991" h="11537" extrusionOk="0">
                    <a:moveTo>
                      <a:pt x="1087" y="0"/>
                    </a:moveTo>
                    <a:lnTo>
                      <a:pt x="0" y="11537"/>
                    </a:lnTo>
                    <a:lnTo>
                      <a:pt x="3991" y="3097"/>
                    </a:lnTo>
                    <a:close/>
                  </a:path>
                </a:pathLst>
              </a:custGeom>
              <a:solidFill>
                <a:schemeClr val="accent6"/>
              </a:solidFill>
              <a:ln>
                <a:noFill/>
              </a:ln>
            </p:spPr>
          </p:sp>
          <p:sp>
            <p:nvSpPr>
              <p:cNvPr id="2457" name="Google Shape;2457;p35"/>
              <p:cNvSpPr/>
              <p:nvPr/>
            </p:nvSpPr>
            <p:spPr>
              <a:xfrm>
                <a:off x="7640825" y="1597650"/>
                <a:ext cx="63600" cy="63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35"/>
            <p:cNvGrpSpPr/>
            <p:nvPr/>
          </p:nvGrpSpPr>
          <p:grpSpPr>
            <a:xfrm>
              <a:off x="5964363" y="3357939"/>
              <a:ext cx="382641" cy="339459"/>
              <a:chOff x="1998275" y="3039975"/>
              <a:chExt cx="531225" cy="471275"/>
            </a:xfrm>
          </p:grpSpPr>
          <p:sp>
            <p:nvSpPr>
              <p:cNvPr id="2459" name="Google Shape;2459;p35"/>
              <p:cNvSpPr/>
              <p:nvPr/>
            </p:nvSpPr>
            <p:spPr>
              <a:xfrm>
                <a:off x="1998275" y="3039975"/>
                <a:ext cx="200150" cy="295825"/>
              </a:xfrm>
              <a:custGeom>
                <a:avLst/>
                <a:gdLst/>
                <a:ahLst/>
                <a:cxnLst/>
                <a:rect l="l" t="t" r="r" b="b"/>
                <a:pathLst>
                  <a:path w="8006" h="11833" extrusionOk="0">
                    <a:moveTo>
                      <a:pt x="6136" y="1"/>
                    </a:moveTo>
                    <a:cubicBezTo>
                      <a:pt x="5756" y="1"/>
                      <a:pt x="5377" y="217"/>
                      <a:pt x="5170" y="607"/>
                    </a:cubicBezTo>
                    <a:lnTo>
                      <a:pt x="300" y="9913"/>
                    </a:lnTo>
                    <a:cubicBezTo>
                      <a:pt x="0" y="10414"/>
                      <a:pt x="200" y="11081"/>
                      <a:pt x="734" y="11381"/>
                    </a:cubicBezTo>
                    <a:lnTo>
                      <a:pt x="1368" y="11715"/>
                    </a:lnTo>
                    <a:cubicBezTo>
                      <a:pt x="1527" y="11794"/>
                      <a:pt x="1698" y="11832"/>
                      <a:pt x="1867" y="11832"/>
                    </a:cubicBezTo>
                    <a:cubicBezTo>
                      <a:pt x="2264" y="11832"/>
                      <a:pt x="2648" y="11622"/>
                      <a:pt x="2835" y="11248"/>
                    </a:cubicBezTo>
                    <a:lnTo>
                      <a:pt x="7706" y="1908"/>
                    </a:lnTo>
                    <a:cubicBezTo>
                      <a:pt x="8006" y="1441"/>
                      <a:pt x="7806" y="740"/>
                      <a:pt x="7239" y="473"/>
                    </a:cubicBezTo>
                    <a:lnTo>
                      <a:pt x="6638" y="140"/>
                    </a:lnTo>
                    <a:cubicBezTo>
                      <a:pt x="6482" y="46"/>
                      <a:pt x="6309" y="1"/>
                      <a:pt x="6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2097500" y="3056625"/>
                <a:ext cx="432000" cy="454625"/>
              </a:xfrm>
              <a:custGeom>
                <a:avLst/>
                <a:gdLst/>
                <a:ahLst/>
                <a:cxnLst/>
                <a:rect l="l" t="t" r="r" b="b"/>
                <a:pathLst>
                  <a:path w="17280" h="18185" extrusionOk="0">
                    <a:moveTo>
                      <a:pt x="15586" y="1"/>
                    </a:moveTo>
                    <a:cubicBezTo>
                      <a:pt x="14719" y="1"/>
                      <a:pt x="13741" y="1034"/>
                      <a:pt x="11776" y="1975"/>
                    </a:cubicBezTo>
                    <a:cubicBezTo>
                      <a:pt x="10875" y="2442"/>
                      <a:pt x="7906" y="3176"/>
                      <a:pt x="7906" y="3176"/>
                    </a:cubicBezTo>
                    <a:lnTo>
                      <a:pt x="4337" y="2543"/>
                    </a:lnTo>
                    <a:lnTo>
                      <a:pt x="1" y="10882"/>
                    </a:lnTo>
                    <a:lnTo>
                      <a:pt x="734" y="12216"/>
                    </a:lnTo>
                    <a:cubicBezTo>
                      <a:pt x="1568" y="13717"/>
                      <a:pt x="2836" y="14951"/>
                      <a:pt x="4337" y="15719"/>
                    </a:cubicBezTo>
                    <a:lnTo>
                      <a:pt x="8407" y="17853"/>
                    </a:lnTo>
                    <a:cubicBezTo>
                      <a:pt x="8830" y="18077"/>
                      <a:pt x="9287" y="18184"/>
                      <a:pt x="9738" y="18184"/>
                    </a:cubicBezTo>
                    <a:cubicBezTo>
                      <a:pt x="10568" y="18184"/>
                      <a:pt x="11381" y="17822"/>
                      <a:pt x="11942" y="17153"/>
                    </a:cubicBezTo>
                    <a:lnTo>
                      <a:pt x="16112" y="12083"/>
                    </a:lnTo>
                    <a:cubicBezTo>
                      <a:pt x="17280" y="10682"/>
                      <a:pt x="16846" y="8614"/>
                      <a:pt x="15245" y="7713"/>
                    </a:cubicBezTo>
                    <a:lnTo>
                      <a:pt x="12243" y="6145"/>
                    </a:lnTo>
                    <a:cubicBezTo>
                      <a:pt x="12243" y="6145"/>
                      <a:pt x="15478" y="3343"/>
                      <a:pt x="16312" y="2209"/>
                    </a:cubicBezTo>
                    <a:cubicBezTo>
                      <a:pt x="16646" y="1809"/>
                      <a:pt x="17113" y="675"/>
                      <a:pt x="16112" y="141"/>
                    </a:cubicBezTo>
                    <a:cubicBezTo>
                      <a:pt x="15936" y="44"/>
                      <a:pt x="15763" y="1"/>
                      <a:pt x="15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1" name="Google Shape;2461;p35"/>
            <p:cNvSpPr/>
            <p:nvPr/>
          </p:nvSpPr>
          <p:spPr>
            <a:xfrm>
              <a:off x="6617472" y="3895591"/>
              <a:ext cx="420493" cy="337298"/>
            </a:xfrm>
            <a:custGeom>
              <a:avLst/>
              <a:gdLst/>
              <a:ahLst/>
              <a:cxnLst/>
              <a:rect l="l" t="t" r="r" b="b"/>
              <a:pathLst>
                <a:path w="23351" h="18731" extrusionOk="0">
                  <a:moveTo>
                    <a:pt x="18867" y="1"/>
                  </a:moveTo>
                  <a:cubicBezTo>
                    <a:pt x="18817" y="1"/>
                    <a:pt x="18765" y="6"/>
                    <a:pt x="18714" y="18"/>
                  </a:cubicBezTo>
                  <a:lnTo>
                    <a:pt x="401" y="6189"/>
                  </a:lnTo>
                  <a:cubicBezTo>
                    <a:pt x="134" y="6289"/>
                    <a:pt x="0" y="6589"/>
                    <a:pt x="67" y="6856"/>
                  </a:cubicBezTo>
                  <a:lnTo>
                    <a:pt x="3970" y="18364"/>
                  </a:lnTo>
                  <a:cubicBezTo>
                    <a:pt x="4022" y="18598"/>
                    <a:pt x="4215" y="18730"/>
                    <a:pt x="4440" y="18730"/>
                  </a:cubicBezTo>
                  <a:cubicBezTo>
                    <a:pt x="4504" y="18730"/>
                    <a:pt x="4571" y="18720"/>
                    <a:pt x="4637" y="18698"/>
                  </a:cubicBezTo>
                  <a:lnTo>
                    <a:pt x="15812" y="14962"/>
                  </a:lnTo>
                  <a:cubicBezTo>
                    <a:pt x="15851" y="14954"/>
                    <a:pt x="15892" y="14950"/>
                    <a:pt x="15935" y="14950"/>
                  </a:cubicBezTo>
                  <a:cubicBezTo>
                    <a:pt x="16071" y="14950"/>
                    <a:pt x="16218" y="14993"/>
                    <a:pt x="16345" y="15095"/>
                  </a:cubicBezTo>
                  <a:lnTo>
                    <a:pt x="18647" y="17163"/>
                  </a:lnTo>
                  <a:cubicBezTo>
                    <a:pt x="18757" y="17262"/>
                    <a:pt x="18885" y="17306"/>
                    <a:pt x="19008" y="17306"/>
                  </a:cubicBezTo>
                  <a:cubicBezTo>
                    <a:pt x="19259" y="17306"/>
                    <a:pt x="19492" y="17121"/>
                    <a:pt x="19514" y="16830"/>
                  </a:cubicBezTo>
                  <a:lnTo>
                    <a:pt x="19915" y="13861"/>
                  </a:lnTo>
                  <a:cubicBezTo>
                    <a:pt x="19948" y="13661"/>
                    <a:pt x="20081" y="13494"/>
                    <a:pt x="20248" y="13460"/>
                  </a:cubicBezTo>
                  <a:lnTo>
                    <a:pt x="22917" y="12526"/>
                  </a:lnTo>
                  <a:cubicBezTo>
                    <a:pt x="23217" y="12460"/>
                    <a:pt x="23350" y="12160"/>
                    <a:pt x="23250" y="11859"/>
                  </a:cubicBezTo>
                  <a:lnTo>
                    <a:pt x="19381" y="351"/>
                  </a:lnTo>
                  <a:cubicBezTo>
                    <a:pt x="19326" y="130"/>
                    <a:pt x="19110" y="1"/>
                    <a:pt x="18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6788075" y="2681874"/>
              <a:ext cx="431316" cy="383290"/>
            </a:xfrm>
            <a:custGeom>
              <a:avLst/>
              <a:gdLst/>
              <a:ahLst/>
              <a:cxnLst/>
              <a:rect l="l" t="t" r="r" b="b"/>
              <a:pathLst>
                <a:path w="23952" h="21285" extrusionOk="0">
                  <a:moveTo>
                    <a:pt x="17295" y="1"/>
                  </a:moveTo>
                  <a:cubicBezTo>
                    <a:pt x="17197" y="1"/>
                    <a:pt x="17098" y="31"/>
                    <a:pt x="17013" y="92"/>
                  </a:cubicBezTo>
                  <a:lnTo>
                    <a:pt x="334" y="9832"/>
                  </a:lnTo>
                  <a:cubicBezTo>
                    <a:pt x="67" y="9999"/>
                    <a:pt x="1" y="10299"/>
                    <a:pt x="101" y="10566"/>
                  </a:cubicBezTo>
                  <a:lnTo>
                    <a:pt x="6238" y="21007"/>
                  </a:lnTo>
                  <a:cubicBezTo>
                    <a:pt x="6357" y="21196"/>
                    <a:pt x="6542" y="21285"/>
                    <a:pt x="6723" y="21285"/>
                  </a:cubicBezTo>
                  <a:cubicBezTo>
                    <a:pt x="6797" y="21285"/>
                    <a:pt x="6871" y="21270"/>
                    <a:pt x="6939" y="21240"/>
                  </a:cubicBezTo>
                  <a:lnTo>
                    <a:pt x="17113" y="15269"/>
                  </a:lnTo>
                  <a:cubicBezTo>
                    <a:pt x="17196" y="15219"/>
                    <a:pt x="17296" y="15194"/>
                    <a:pt x="17396" y="15194"/>
                  </a:cubicBezTo>
                  <a:cubicBezTo>
                    <a:pt x="17496" y="15194"/>
                    <a:pt x="17596" y="15219"/>
                    <a:pt x="17680" y="15269"/>
                  </a:cubicBezTo>
                  <a:lnTo>
                    <a:pt x="20382" y="16837"/>
                  </a:lnTo>
                  <a:cubicBezTo>
                    <a:pt x="20470" y="16893"/>
                    <a:pt x="20564" y="16919"/>
                    <a:pt x="20655" y="16919"/>
                  </a:cubicBezTo>
                  <a:cubicBezTo>
                    <a:pt x="20944" y="16919"/>
                    <a:pt x="21208" y="16666"/>
                    <a:pt x="21182" y="16337"/>
                  </a:cubicBezTo>
                  <a:lnTo>
                    <a:pt x="20949" y="13335"/>
                  </a:lnTo>
                  <a:cubicBezTo>
                    <a:pt x="20949" y="13135"/>
                    <a:pt x="21049" y="12968"/>
                    <a:pt x="21216" y="12834"/>
                  </a:cubicBezTo>
                  <a:lnTo>
                    <a:pt x="23617" y="11433"/>
                  </a:lnTo>
                  <a:cubicBezTo>
                    <a:pt x="23884" y="11267"/>
                    <a:pt x="23951" y="10966"/>
                    <a:pt x="23851" y="10733"/>
                  </a:cubicBezTo>
                  <a:lnTo>
                    <a:pt x="17713" y="259"/>
                  </a:lnTo>
                  <a:cubicBezTo>
                    <a:pt x="17629" y="90"/>
                    <a:pt x="17464" y="1"/>
                    <a:pt x="17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2463;p35"/>
            <p:cNvGrpSpPr/>
            <p:nvPr/>
          </p:nvGrpSpPr>
          <p:grpSpPr>
            <a:xfrm>
              <a:off x="6439661" y="2018678"/>
              <a:ext cx="348409" cy="369856"/>
              <a:chOff x="2125025" y="1218075"/>
              <a:chExt cx="483700" cy="513475"/>
            </a:xfrm>
          </p:grpSpPr>
          <p:sp>
            <p:nvSpPr>
              <p:cNvPr id="2464" name="Google Shape;2464;p35"/>
              <p:cNvSpPr/>
              <p:nvPr/>
            </p:nvSpPr>
            <p:spPr>
              <a:xfrm>
                <a:off x="2125025" y="1414375"/>
                <a:ext cx="131775" cy="317175"/>
              </a:xfrm>
              <a:custGeom>
                <a:avLst/>
                <a:gdLst/>
                <a:ahLst/>
                <a:cxnLst/>
                <a:rect l="l" t="t" r="r" b="b"/>
                <a:pathLst>
                  <a:path w="5271" h="12687" extrusionOk="0">
                    <a:moveTo>
                      <a:pt x="1832" y="1"/>
                    </a:moveTo>
                    <a:cubicBezTo>
                      <a:pt x="1767" y="1"/>
                      <a:pt x="1701" y="6"/>
                      <a:pt x="1635" y="17"/>
                    </a:cubicBezTo>
                    <a:lnTo>
                      <a:pt x="968" y="184"/>
                    </a:lnTo>
                    <a:cubicBezTo>
                      <a:pt x="401" y="317"/>
                      <a:pt x="0" y="918"/>
                      <a:pt x="134" y="1485"/>
                    </a:cubicBezTo>
                    <a:lnTo>
                      <a:pt x="2335" y="11825"/>
                    </a:lnTo>
                    <a:cubicBezTo>
                      <a:pt x="2450" y="12343"/>
                      <a:pt x="2912" y="12687"/>
                      <a:pt x="3400" y="12687"/>
                    </a:cubicBezTo>
                    <a:cubicBezTo>
                      <a:pt x="3479" y="12687"/>
                      <a:pt x="3558" y="12678"/>
                      <a:pt x="3636" y="12659"/>
                    </a:cubicBezTo>
                    <a:lnTo>
                      <a:pt x="4303" y="12493"/>
                    </a:lnTo>
                    <a:cubicBezTo>
                      <a:pt x="4904" y="12359"/>
                      <a:pt x="5271" y="11792"/>
                      <a:pt x="5137" y="11158"/>
                    </a:cubicBezTo>
                    <a:lnTo>
                      <a:pt x="2936" y="851"/>
                    </a:lnTo>
                    <a:cubicBezTo>
                      <a:pt x="2817" y="347"/>
                      <a:pt x="2355" y="1"/>
                      <a:pt x="1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2230925" y="1218075"/>
                <a:ext cx="377800" cy="494025"/>
              </a:xfrm>
              <a:custGeom>
                <a:avLst/>
                <a:gdLst/>
                <a:ahLst/>
                <a:cxnLst/>
                <a:rect l="l" t="t" r="r" b="b"/>
                <a:pathLst>
                  <a:path w="15112" h="19761" extrusionOk="0">
                    <a:moveTo>
                      <a:pt x="7818" y="0"/>
                    </a:moveTo>
                    <a:cubicBezTo>
                      <a:pt x="7731" y="0"/>
                      <a:pt x="7638" y="10"/>
                      <a:pt x="7539" y="30"/>
                    </a:cubicBezTo>
                    <a:cubicBezTo>
                      <a:pt x="6405" y="297"/>
                      <a:pt x="6439" y="1831"/>
                      <a:pt x="5371" y="4200"/>
                    </a:cubicBezTo>
                    <a:cubicBezTo>
                      <a:pt x="4938" y="5134"/>
                      <a:pt x="3170" y="7636"/>
                      <a:pt x="3170" y="7636"/>
                    </a:cubicBezTo>
                    <a:lnTo>
                      <a:pt x="1" y="9470"/>
                    </a:lnTo>
                    <a:lnTo>
                      <a:pt x="1935" y="18543"/>
                    </a:lnTo>
                    <a:lnTo>
                      <a:pt x="3370" y="19144"/>
                    </a:lnTo>
                    <a:cubicBezTo>
                      <a:pt x="4366" y="19546"/>
                      <a:pt x="5443" y="19761"/>
                      <a:pt x="6523" y="19761"/>
                    </a:cubicBezTo>
                    <a:cubicBezTo>
                      <a:pt x="7144" y="19761"/>
                      <a:pt x="7765" y="19690"/>
                      <a:pt x="8373" y="19544"/>
                    </a:cubicBezTo>
                    <a:lnTo>
                      <a:pt x="12877" y="18610"/>
                    </a:lnTo>
                    <a:cubicBezTo>
                      <a:pt x="14211" y="18310"/>
                      <a:pt x="15112" y="17142"/>
                      <a:pt x="15112" y="15808"/>
                    </a:cubicBezTo>
                    <a:lnTo>
                      <a:pt x="15112" y="9270"/>
                    </a:lnTo>
                    <a:cubicBezTo>
                      <a:pt x="15112" y="7597"/>
                      <a:pt x="13821" y="6363"/>
                      <a:pt x="12329" y="6363"/>
                    </a:cubicBezTo>
                    <a:cubicBezTo>
                      <a:pt x="12125" y="6363"/>
                      <a:pt x="11918" y="6387"/>
                      <a:pt x="11709" y="6435"/>
                    </a:cubicBezTo>
                    <a:lnTo>
                      <a:pt x="8373" y="7135"/>
                    </a:lnTo>
                    <a:cubicBezTo>
                      <a:pt x="8373" y="7135"/>
                      <a:pt x="9074" y="2932"/>
                      <a:pt x="9041" y="1498"/>
                    </a:cubicBezTo>
                    <a:cubicBezTo>
                      <a:pt x="9010" y="1041"/>
                      <a:pt x="8729" y="0"/>
                      <a:pt x="7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 name="Picture 16">
            <a:extLst>
              <a:ext uri="{FF2B5EF4-FFF2-40B4-BE49-F238E27FC236}">
                <a16:creationId xmlns:a16="http://schemas.microsoft.com/office/drawing/2014/main" id="{C2467E88-3433-CBE2-5B20-65D3BC055237}"/>
              </a:ext>
            </a:extLst>
          </p:cNvPr>
          <p:cNvPicPr>
            <a:picLocks noChangeAspect="1"/>
          </p:cNvPicPr>
          <p:nvPr/>
        </p:nvPicPr>
        <p:blipFill rotWithShape="1">
          <a:blip r:embed="rId3"/>
          <a:srcRect t="26415" r="67288" b="50000"/>
          <a:stretch/>
        </p:blipFill>
        <p:spPr>
          <a:xfrm>
            <a:off x="555294" y="1704738"/>
            <a:ext cx="5175429" cy="2098926"/>
          </a:xfrm>
          <a:prstGeom prst="rect">
            <a:avLst/>
          </a:prstGeom>
        </p:spPr>
      </p:pic>
    </p:spTree>
    <p:extLst>
      <p:ext uri="{BB962C8B-B14F-4D97-AF65-F5344CB8AC3E}">
        <p14:creationId xmlns:p14="http://schemas.microsoft.com/office/powerpoint/2010/main" val="384289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grpSp>
        <p:nvGrpSpPr>
          <p:cNvPr id="2364" name="Google Shape;2364;p35"/>
          <p:cNvGrpSpPr/>
          <p:nvPr/>
        </p:nvGrpSpPr>
        <p:grpSpPr>
          <a:xfrm flipH="1">
            <a:off x="555294" y="922063"/>
            <a:ext cx="4752889" cy="427200"/>
            <a:chOff x="3830832" y="1170438"/>
            <a:chExt cx="4884277" cy="427200"/>
          </a:xfrm>
        </p:grpSpPr>
        <p:sp>
          <p:nvSpPr>
            <p:cNvPr id="2365" name="Google Shape;2365;p35"/>
            <p:cNvSpPr/>
            <p:nvPr/>
          </p:nvSpPr>
          <p:spPr>
            <a:xfrm>
              <a:off x="3830832" y="1170438"/>
              <a:ext cx="1413900" cy="4272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a:solidFill>
                    <a:srgbClr val="FFFFFF"/>
                  </a:solidFill>
                  <a:latin typeface="Fira Sans Extra Condensed"/>
                  <a:ea typeface="Fira Sans Extra Condensed"/>
                  <a:cs typeface="Fira Sans Extra Condensed"/>
                  <a:sym typeface="Fira Sans Extra Condensed"/>
                </a:rPr>
                <a:t>Schema</a:t>
              </a:r>
              <a:endParaRPr sz="1800" b="1" dirty="0">
                <a:solidFill>
                  <a:srgbClr val="FFFFFF"/>
                </a:solidFill>
                <a:latin typeface="Fira Sans Extra Condensed"/>
                <a:ea typeface="Fira Sans Extra Condensed"/>
                <a:cs typeface="Fira Sans Extra Condensed"/>
                <a:sym typeface="Fira Sans Extra Condensed"/>
              </a:endParaRPr>
            </a:p>
          </p:txBody>
        </p:sp>
        <p:sp>
          <p:nvSpPr>
            <p:cNvPr id="2366" name="Google Shape;2366;p35"/>
            <p:cNvSpPr txBox="1"/>
            <p:nvPr/>
          </p:nvSpPr>
          <p:spPr>
            <a:xfrm>
              <a:off x="5400409" y="1170438"/>
              <a:ext cx="3314700" cy="427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Roboto"/>
                  <a:ea typeface="Roboto"/>
                  <a:cs typeface="Roboto"/>
                  <a:sym typeface="Roboto"/>
                </a:rPr>
                <a:t>Database</a:t>
              </a:r>
              <a:endParaRPr sz="2400" dirty="0">
                <a:latin typeface="Roboto"/>
                <a:ea typeface="Roboto"/>
                <a:cs typeface="Roboto"/>
                <a:sym typeface="Roboto"/>
              </a:endParaRPr>
            </a:p>
          </p:txBody>
        </p:sp>
      </p:grpSp>
      <p:cxnSp>
        <p:nvCxnSpPr>
          <p:cNvPr id="2373" name="Google Shape;2373;p35"/>
          <p:cNvCxnSpPr>
            <a:stCxn id="2366" idx="1"/>
            <a:endCxn id="2365" idx="3"/>
          </p:cNvCxnSpPr>
          <p:nvPr/>
        </p:nvCxnSpPr>
        <p:spPr>
          <a:xfrm>
            <a:off x="3780828" y="1135663"/>
            <a:ext cx="151489" cy="0"/>
          </a:xfrm>
          <a:prstGeom prst="straightConnector1">
            <a:avLst/>
          </a:prstGeom>
          <a:noFill/>
          <a:ln w="19050" cap="flat" cmpd="sng">
            <a:solidFill>
              <a:schemeClr val="dk1"/>
            </a:solidFill>
            <a:prstDash val="solid"/>
            <a:round/>
            <a:headEnd type="none" w="med" len="med"/>
            <a:tailEnd type="none" w="med" len="med"/>
          </a:ln>
        </p:spPr>
      </p:cxnSp>
      <p:grpSp>
        <p:nvGrpSpPr>
          <p:cNvPr id="2377" name="Google Shape;2377;p35"/>
          <p:cNvGrpSpPr/>
          <p:nvPr/>
        </p:nvGrpSpPr>
        <p:grpSpPr>
          <a:xfrm>
            <a:off x="6965014" y="1075613"/>
            <a:ext cx="2178986" cy="3427021"/>
            <a:chOff x="5841617" y="1075613"/>
            <a:chExt cx="3081595" cy="3427021"/>
          </a:xfrm>
        </p:grpSpPr>
        <p:grpSp>
          <p:nvGrpSpPr>
            <p:cNvPr id="2378" name="Google Shape;2378;p35"/>
            <p:cNvGrpSpPr/>
            <p:nvPr/>
          </p:nvGrpSpPr>
          <p:grpSpPr>
            <a:xfrm>
              <a:off x="8007164" y="3788148"/>
              <a:ext cx="916048" cy="714485"/>
              <a:chOff x="4130700" y="3583950"/>
              <a:chExt cx="655350" cy="511150"/>
            </a:xfrm>
          </p:grpSpPr>
          <p:sp>
            <p:nvSpPr>
              <p:cNvPr id="2379" name="Google Shape;2379;p35"/>
              <p:cNvSpPr/>
              <p:nvPr/>
            </p:nvSpPr>
            <p:spPr>
              <a:xfrm>
                <a:off x="4156600" y="4081225"/>
                <a:ext cx="422400" cy="13875"/>
              </a:xfrm>
              <a:custGeom>
                <a:avLst/>
                <a:gdLst/>
                <a:ahLst/>
                <a:cxnLst/>
                <a:rect l="l" t="t" r="r" b="b"/>
                <a:pathLst>
                  <a:path w="16896" h="555" extrusionOk="0">
                    <a:moveTo>
                      <a:pt x="0" y="0"/>
                    </a:moveTo>
                    <a:lnTo>
                      <a:pt x="0" y="555"/>
                    </a:lnTo>
                    <a:lnTo>
                      <a:pt x="16896" y="555"/>
                    </a:lnTo>
                    <a:lnTo>
                      <a:pt x="168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35"/>
              <p:cNvGrpSpPr/>
              <p:nvPr/>
            </p:nvGrpSpPr>
            <p:grpSpPr>
              <a:xfrm>
                <a:off x="4130700" y="3583950"/>
                <a:ext cx="655350" cy="511150"/>
                <a:chOff x="4130700" y="3583950"/>
                <a:chExt cx="655350" cy="511150"/>
              </a:xfrm>
            </p:grpSpPr>
            <p:sp>
              <p:nvSpPr>
                <p:cNvPr id="2381" name="Google Shape;2381;p35"/>
                <p:cNvSpPr/>
                <p:nvPr/>
              </p:nvSpPr>
              <p:spPr>
                <a:xfrm>
                  <a:off x="4341450" y="3653275"/>
                  <a:ext cx="378975" cy="378975"/>
                </a:xfrm>
                <a:custGeom>
                  <a:avLst/>
                  <a:gdLst/>
                  <a:ahLst/>
                  <a:cxnLst/>
                  <a:rect l="l" t="t" r="r" b="b"/>
                  <a:pathLst>
                    <a:path w="15159" h="15159" extrusionOk="0">
                      <a:moveTo>
                        <a:pt x="7579" y="1"/>
                      </a:moveTo>
                      <a:cubicBezTo>
                        <a:pt x="3401" y="1"/>
                        <a:pt x="0" y="3439"/>
                        <a:pt x="0" y="7580"/>
                      </a:cubicBezTo>
                      <a:cubicBezTo>
                        <a:pt x="0" y="11794"/>
                        <a:pt x="3365" y="15159"/>
                        <a:pt x="7579" y="15159"/>
                      </a:cubicBezTo>
                      <a:cubicBezTo>
                        <a:pt x="11794" y="15159"/>
                        <a:pt x="15158" y="11794"/>
                        <a:pt x="15158" y="7580"/>
                      </a:cubicBezTo>
                      <a:cubicBezTo>
                        <a:pt x="15158" y="3365"/>
                        <a:pt x="11757" y="1"/>
                        <a:pt x="7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5"/>
                <p:cNvSpPr/>
                <p:nvPr/>
              </p:nvSpPr>
              <p:spPr>
                <a:xfrm>
                  <a:off x="4286900" y="3595050"/>
                  <a:ext cx="488975" cy="488975"/>
                </a:xfrm>
                <a:custGeom>
                  <a:avLst/>
                  <a:gdLst/>
                  <a:ahLst/>
                  <a:cxnLst/>
                  <a:rect l="l" t="t" r="r" b="b"/>
                  <a:pathLst>
                    <a:path w="19559" h="19559" extrusionOk="0">
                      <a:moveTo>
                        <a:pt x="9798" y="1553"/>
                      </a:moveTo>
                      <a:cubicBezTo>
                        <a:pt x="11240" y="1553"/>
                        <a:pt x="12423" y="2736"/>
                        <a:pt x="12423" y="4178"/>
                      </a:cubicBezTo>
                      <a:cubicBezTo>
                        <a:pt x="12423" y="5657"/>
                        <a:pt x="11240" y="6803"/>
                        <a:pt x="9798" y="6803"/>
                      </a:cubicBezTo>
                      <a:cubicBezTo>
                        <a:pt x="8319" y="6803"/>
                        <a:pt x="7173" y="5620"/>
                        <a:pt x="7173" y="4178"/>
                      </a:cubicBezTo>
                      <a:cubicBezTo>
                        <a:pt x="7173" y="2699"/>
                        <a:pt x="8356" y="1553"/>
                        <a:pt x="9798" y="1553"/>
                      </a:cubicBezTo>
                      <a:close/>
                      <a:moveTo>
                        <a:pt x="4253" y="5583"/>
                      </a:moveTo>
                      <a:cubicBezTo>
                        <a:pt x="5731" y="5583"/>
                        <a:pt x="6877" y="6766"/>
                        <a:pt x="6877" y="8208"/>
                      </a:cubicBezTo>
                      <a:cubicBezTo>
                        <a:pt x="6877" y="9687"/>
                        <a:pt x="5694" y="10833"/>
                        <a:pt x="4253" y="10833"/>
                      </a:cubicBezTo>
                      <a:cubicBezTo>
                        <a:pt x="2774" y="10833"/>
                        <a:pt x="1628" y="9687"/>
                        <a:pt x="1628" y="8208"/>
                      </a:cubicBezTo>
                      <a:cubicBezTo>
                        <a:pt x="1628" y="6729"/>
                        <a:pt x="2811" y="5583"/>
                        <a:pt x="4253" y="5583"/>
                      </a:cubicBezTo>
                      <a:close/>
                      <a:moveTo>
                        <a:pt x="9761" y="8689"/>
                      </a:moveTo>
                      <a:cubicBezTo>
                        <a:pt x="10353" y="8689"/>
                        <a:pt x="10833" y="9169"/>
                        <a:pt x="10833" y="9761"/>
                      </a:cubicBezTo>
                      <a:cubicBezTo>
                        <a:pt x="10870" y="10389"/>
                        <a:pt x="10353" y="10833"/>
                        <a:pt x="9761" y="10833"/>
                      </a:cubicBezTo>
                      <a:cubicBezTo>
                        <a:pt x="9170" y="10833"/>
                        <a:pt x="8689" y="10389"/>
                        <a:pt x="8689" y="9761"/>
                      </a:cubicBezTo>
                      <a:cubicBezTo>
                        <a:pt x="8689" y="9169"/>
                        <a:pt x="9170" y="8689"/>
                        <a:pt x="9761" y="8689"/>
                      </a:cubicBezTo>
                      <a:close/>
                      <a:moveTo>
                        <a:pt x="15307" y="5583"/>
                      </a:moveTo>
                      <a:cubicBezTo>
                        <a:pt x="16786" y="5583"/>
                        <a:pt x="17932" y="6766"/>
                        <a:pt x="17932" y="8208"/>
                      </a:cubicBezTo>
                      <a:cubicBezTo>
                        <a:pt x="17932" y="9687"/>
                        <a:pt x="16749" y="10833"/>
                        <a:pt x="15307" y="10833"/>
                      </a:cubicBezTo>
                      <a:cubicBezTo>
                        <a:pt x="13828" y="10833"/>
                        <a:pt x="12682" y="9613"/>
                        <a:pt x="12682" y="8208"/>
                      </a:cubicBezTo>
                      <a:cubicBezTo>
                        <a:pt x="12682" y="6729"/>
                        <a:pt x="13865" y="5583"/>
                        <a:pt x="15307" y="5583"/>
                      </a:cubicBezTo>
                      <a:close/>
                      <a:moveTo>
                        <a:pt x="6323" y="12053"/>
                      </a:moveTo>
                      <a:cubicBezTo>
                        <a:pt x="7802" y="12053"/>
                        <a:pt x="8948" y="13236"/>
                        <a:pt x="8948" y="14678"/>
                      </a:cubicBezTo>
                      <a:cubicBezTo>
                        <a:pt x="8948" y="16157"/>
                        <a:pt x="7765" y="17303"/>
                        <a:pt x="6323" y="17303"/>
                      </a:cubicBezTo>
                      <a:cubicBezTo>
                        <a:pt x="6301" y="17303"/>
                        <a:pt x="6280" y="17304"/>
                        <a:pt x="6259" y="17304"/>
                      </a:cubicBezTo>
                      <a:cubicBezTo>
                        <a:pt x="4881" y="17304"/>
                        <a:pt x="3698" y="16134"/>
                        <a:pt x="3698" y="14678"/>
                      </a:cubicBezTo>
                      <a:cubicBezTo>
                        <a:pt x="3698" y="13199"/>
                        <a:pt x="4918" y="12053"/>
                        <a:pt x="6323" y="12053"/>
                      </a:cubicBezTo>
                      <a:close/>
                      <a:moveTo>
                        <a:pt x="13162" y="12053"/>
                      </a:moveTo>
                      <a:cubicBezTo>
                        <a:pt x="14641" y="12053"/>
                        <a:pt x="15824" y="13236"/>
                        <a:pt x="15824" y="14678"/>
                      </a:cubicBezTo>
                      <a:cubicBezTo>
                        <a:pt x="15824" y="16157"/>
                        <a:pt x="14604" y="17303"/>
                        <a:pt x="13162" y="17303"/>
                      </a:cubicBezTo>
                      <a:cubicBezTo>
                        <a:pt x="13140" y="17303"/>
                        <a:pt x="13117" y="17304"/>
                        <a:pt x="13095" y="17304"/>
                      </a:cubicBezTo>
                      <a:cubicBezTo>
                        <a:pt x="11649" y="17304"/>
                        <a:pt x="10538" y="16134"/>
                        <a:pt x="10538" y="14678"/>
                      </a:cubicBezTo>
                      <a:cubicBezTo>
                        <a:pt x="10538" y="13199"/>
                        <a:pt x="11758" y="12053"/>
                        <a:pt x="13162" y="12053"/>
                      </a:cubicBezTo>
                      <a:close/>
                      <a:moveTo>
                        <a:pt x="9761" y="1"/>
                      </a:moveTo>
                      <a:cubicBezTo>
                        <a:pt x="4400" y="38"/>
                        <a:pt x="1" y="4363"/>
                        <a:pt x="1" y="9761"/>
                      </a:cubicBezTo>
                      <a:cubicBezTo>
                        <a:pt x="1" y="15159"/>
                        <a:pt x="4400" y="19558"/>
                        <a:pt x="9761" y="19558"/>
                      </a:cubicBezTo>
                      <a:cubicBezTo>
                        <a:pt x="15159" y="19558"/>
                        <a:pt x="19558" y="15159"/>
                        <a:pt x="19558" y="9761"/>
                      </a:cubicBezTo>
                      <a:cubicBezTo>
                        <a:pt x="19558" y="4363"/>
                        <a:pt x="15159" y="1"/>
                        <a:pt x="97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5"/>
                <p:cNvSpPr/>
                <p:nvPr/>
              </p:nvSpPr>
              <p:spPr>
                <a:xfrm>
                  <a:off x="4275825" y="3583950"/>
                  <a:ext cx="510225" cy="511150"/>
                </a:xfrm>
                <a:custGeom>
                  <a:avLst/>
                  <a:gdLst/>
                  <a:ahLst/>
                  <a:cxnLst/>
                  <a:rect l="l" t="t" r="r" b="b"/>
                  <a:pathLst>
                    <a:path w="20409" h="20446" extrusionOk="0">
                      <a:moveTo>
                        <a:pt x="10204" y="666"/>
                      </a:moveTo>
                      <a:cubicBezTo>
                        <a:pt x="15491" y="666"/>
                        <a:pt x="19743" y="4955"/>
                        <a:pt x="19743" y="10205"/>
                      </a:cubicBezTo>
                      <a:cubicBezTo>
                        <a:pt x="19743" y="15529"/>
                        <a:pt x="15454" y="19780"/>
                        <a:pt x="10204" y="19780"/>
                      </a:cubicBezTo>
                      <a:cubicBezTo>
                        <a:pt x="4917" y="19780"/>
                        <a:pt x="629" y="15529"/>
                        <a:pt x="629" y="10205"/>
                      </a:cubicBezTo>
                      <a:cubicBezTo>
                        <a:pt x="629" y="4918"/>
                        <a:pt x="4917" y="666"/>
                        <a:pt x="10204" y="666"/>
                      </a:cubicBezTo>
                      <a:close/>
                      <a:moveTo>
                        <a:pt x="10204" y="1"/>
                      </a:moveTo>
                      <a:cubicBezTo>
                        <a:pt x="4548" y="1"/>
                        <a:pt x="0" y="4585"/>
                        <a:pt x="0" y="10205"/>
                      </a:cubicBezTo>
                      <a:cubicBezTo>
                        <a:pt x="0" y="15861"/>
                        <a:pt x="4548" y="20446"/>
                        <a:pt x="10204" y="20446"/>
                      </a:cubicBezTo>
                      <a:cubicBezTo>
                        <a:pt x="15824" y="20446"/>
                        <a:pt x="20408" y="15861"/>
                        <a:pt x="20408" y="10205"/>
                      </a:cubicBezTo>
                      <a:cubicBezTo>
                        <a:pt x="20408" y="4585"/>
                        <a:pt x="15824" y="1"/>
                        <a:pt x="10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5"/>
                <p:cNvSpPr/>
                <p:nvPr/>
              </p:nvSpPr>
              <p:spPr>
                <a:xfrm>
                  <a:off x="4291525" y="3600600"/>
                  <a:ext cx="479725" cy="478800"/>
                </a:xfrm>
                <a:custGeom>
                  <a:avLst/>
                  <a:gdLst/>
                  <a:ahLst/>
                  <a:cxnLst/>
                  <a:rect l="l" t="t" r="r" b="b"/>
                  <a:pathLst>
                    <a:path w="19189" h="19152" extrusionOk="0">
                      <a:moveTo>
                        <a:pt x="9761" y="259"/>
                      </a:moveTo>
                      <a:cubicBezTo>
                        <a:pt x="14900" y="259"/>
                        <a:pt x="19078" y="4437"/>
                        <a:pt x="19078" y="9613"/>
                      </a:cubicBezTo>
                      <a:cubicBezTo>
                        <a:pt x="19041" y="14789"/>
                        <a:pt x="14900" y="18929"/>
                        <a:pt x="9761" y="18929"/>
                      </a:cubicBezTo>
                      <a:cubicBezTo>
                        <a:pt x="4622" y="18929"/>
                        <a:pt x="407" y="14789"/>
                        <a:pt x="407" y="9613"/>
                      </a:cubicBezTo>
                      <a:cubicBezTo>
                        <a:pt x="407" y="4474"/>
                        <a:pt x="4585" y="259"/>
                        <a:pt x="9761" y="259"/>
                      </a:cubicBezTo>
                      <a:close/>
                      <a:moveTo>
                        <a:pt x="9576" y="0"/>
                      </a:moveTo>
                      <a:cubicBezTo>
                        <a:pt x="4252" y="0"/>
                        <a:pt x="1" y="4289"/>
                        <a:pt x="1" y="9539"/>
                      </a:cubicBezTo>
                      <a:cubicBezTo>
                        <a:pt x="1" y="14863"/>
                        <a:pt x="4289" y="19151"/>
                        <a:pt x="9576" y="19151"/>
                      </a:cubicBezTo>
                      <a:cubicBezTo>
                        <a:pt x="14900" y="19151"/>
                        <a:pt x="19152" y="14863"/>
                        <a:pt x="19152" y="9539"/>
                      </a:cubicBezTo>
                      <a:cubicBezTo>
                        <a:pt x="19189" y="4252"/>
                        <a:pt x="14900" y="0"/>
                        <a:pt x="9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5"/>
                <p:cNvSpPr/>
                <p:nvPr/>
              </p:nvSpPr>
              <p:spPr>
                <a:xfrm>
                  <a:off x="4156600" y="3997100"/>
                  <a:ext cx="422400" cy="13900"/>
                </a:xfrm>
                <a:custGeom>
                  <a:avLst/>
                  <a:gdLst/>
                  <a:ahLst/>
                  <a:cxnLst/>
                  <a:rect l="l" t="t" r="r" b="b"/>
                  <a:pathLst>
                    <a:path w="16896" h="556" extrusionOk="0">
                      <a:moveTo>
                        <a:pt x="0" y="1"/>
                      </a:moveTo>
                      <a:lnTo>
                        <a:pt x="0" y="555"/>
                      </a:lnTo>
                      <a:lnTo>
                        <a:pt x="16896" y="555"/>
                      </a:lnTo>
                      <a:lnTo>
                        <a:pt x="168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5"/>
                <p:cNvSpPr/>
                <p:nvPr/>
              </p:nvSpPr>
              <p:spPr>
                <a:xfrm>
                  <a:off x="4183400" y="4011900"/>
                  <a:ext cx="369725" cy="69350"/>
                </a:xfrm>
                <a:custGeom>
                  <a:avLst/>
                  <a:gdLst/>
                  <a:ahLst/>
                  <a:cxnLst/>
                  <a:rect l="l" t="t" r="r" b="b"/>
                  <a:pathLst>
                    <a:path w="14789" h="2774" extrusionOk="0">
                      <a:moveTo>
                        <a:pt x="0" y="0"/>
                      </a:moveTo>
                      <a:lnTo>
                        <a:pt x="0" y="2773"/>
                      </a:lnTo>
                      <a:lnTo>
                        <a:pt x="14788" y="2773"/>
                      </a:lnTo>
                      <a:lnTo>
                        <a:pt x="147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5"/>
                <p:cNvSpPr/>
                <p:nvPr/>
              </p:nvSpPr>
              <p:spPr>
                <a:xfrm>
                  <a:off x="4183400" y="4011900"/>
                  <a:ext cx="369725" cy="69350"/>
                </a:xfrm>
                <a:custGeom>
                  <a:avLst/>
                  <a:gdLst/>
                  <a:ahLst/>
                  <a:cxnLst/>
                  <a:rect l="l" t="t" r="r" b="b"/>
                  <a:pathLst>
                    <a:path w="14789" h="2774" extrusionOk="0">
                      <a:moveTo>
                        <a:pt x="0" y="0"/>
                      </a:moveTo>
                      <a:lnTo>
                        <a:pt x="0" y="592"/>
                      </a:lnTo>
                      <a:lnTo>
                        <a:pt x="12274" y="999"/>
                      </a:lnTo>
                      <a:lnTo>
                        <a:pt x="13310" y="2773"/>
                      </a:lnTo>
                      <a:lnTo>
                        <a:pt x="14788" y="2773"/>
                      </a:lnTo>
                      <a:lnTo>
                        <a:pt x="14788" y="999"/>
                      </a:lnTo>
                      <a:lnTo>
                        <a:pt x="14788"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5"/>
                <p:cNvSpPr/>
                <p:nvPr/>
              </p:nvSpPr>
              <p:spPr>
                <a:xfrm>
                  <a:off x="4130700" y="3900975"/>
                  <a:ext cx="423350" cy="13900"/>
                </a:xfrm>
                <a:custGeom>
                  <a:avLst/>
                  <a:gdLst/>
                  <a:ahLst/>
                  <a:cxnLst/>
                  <a:rect l="l" t="t" r="r" b="b"/>
                  <a:pathLst>
                    <a:path w="16934" h="556" extrusionOk="0">
                      <a:moveTo>
                        <a:pt x="1" y="1"/>
                      </a:moveTo>
                      <a:lnTo>
                        <a:pt x="1" y="556"/>
                      </a:lnTo>
                      <a:lnTo>
                        <a:pt x="16933" y="556"/>
                      </a:lnTo>
                      <a:lnTo>
                        <a:pt x="169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5"/>
                <p:cNvSpPr/>
                <p:nvPr/>
              </p:nvSpPr>
              <p:spPr>
                <a:xfrm>
                  <a:off x="4130700" y="3984175"/>
                  <a:ext cx="423350" cy="13875"/>
                </a:xfrm>
                <a:custGeom>
                  <a:avLst/>
                  <a:gdLst/>
                  <a:ahLst/>
                  <a:cxnLst/>
                  <a:rect l="l" t="t" r="r" b="b"/>
                  <a:pathLst>
                    <a:path w="16934" h="555" extrusionOk="0">
                      <a:moveTo>
                        <a:pt x="1" y="0"/>
                      </a:moveTo>
                      <a:lnTo>
                        <a:pt x="1" y="555"/>
                      </a:lnTo>
                      <a:lnTo>
                        <a:pt x="16933" y="555"/>
                      </a:lnTo>
                      <a:lnTo>
                        <a:pt x="169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5"/>
                <p:cNvSpPr/>
                <p:nvPr/>
              </p:nvSpPr>
              <p:spPr>
                <a:xfrm>
                  <a:off x="4156600" y="3914850"/>
                  <a:ext cx="369725" cy="69350"/>
                </a:xfrm>
                <a:custGeom>
                  <a:avLst/>
                  <a:gdLst/>
                  <a:ahLst/>
                  <a:cxnLst/>
                  <a:rect l="l" t="t" r="r" b="b"/>
                  <a:pathLst>
                    <a:path w="14789" h="2774" extrusionOk="0">
                      <a:moveTo>
                        <a:pt x="0" y="1"/>
                      </a:moveTo>
                      <a:lnTo>
                        <a:pt x="0" y="2773"/>
                      </a:lnTo>
                      <a:lnTo>
                        <a:pt x="14788" y="2773"/>
                      </a:lnTo>
                      <a:lnTo>
                        <a:pt x="147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5"/>
                <p:cNvSpPr/>
                <p:nvPr/>
              </p:nvSpPr>
              <p:spPr>
                <a:xfrm>
                  <a:off x="4156600" y="3914850"/>
                  <a:ext cx="369725" cy="69350"/>
                </a:xfrm>
                <a:custGeom>
                  <a:avLst/>
                  <a:gdLst/>
                  <a:ahLst/>
                  <a:cxnLst/>
                  <a:rect l="l" t="t" r="r" b="b"/>
                  <a:pathLst>
                    <a:path w="14789" h="2774" extrusionOk="0">
                      <a:moveTo>
                        <a:pt x="0" y="1"/>
                      </a:moveTo>
                      <a:lnTo>
                        <a:pt x="0" y="592"/>
                      </a:lnTo>
                      <a:lnTo>
                        <a:pt x="12274" y="999"/>
                      </a:lnTo>
                      <a:lnTo>
                        <a:pt x="13346" y="2773"/>
                      </a:lnTo>
                      <a:lnTo>
                        <a:pt x="14788" y="2773"/>
                      </a:lnTo>
                      <a:lnTo>
                        <a:pt x="14788" y="999"/>
                      </a:lnTo>
                      <a:lnTo>
                        <a:pt x="14788"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5"/>
                <p:cNvSpPr/>
                <p:nvPr/>
              </p:nvSpPr>
              <p:spPr>
                <a:xfrm>
                  <a:off x="4526300" y="3900975"/>
                  <a:ext cx="166400" cy="189500"/>
                </a:xfrm>
                <a:custGeom>
                  <a:avLst/>
                  <a:gdLst/>
                  <a:ahLst/>
                  <a:cxnLst/>
                  <a:rect l="l" t="t" r="r" b="b"/>
                  <a:pathLst>
                    <a:path w="6656" h="7580" extrusionOk="0">
                      <a:moveTo>
                        <a:pt x="2108" y="7580"/>
                      </a:moveTo>
                      <a:lnTo>
                        <a:pt x="2108" y="7210"/>
                      </a:lnTo>
                      <a:lnTo>
                        <a:pt x="1072" y="7210"/>
                      </a:lnTo>
                      <a:lnTo>
                        <a:pt x="1072" y="4400"/>
                      </a:lnTo>
                      <a:lnTo>
                        <a:pt x="2108" y="4400"/>
                      </a:lnTo>
                      <a:lnTo>
                        <a:pt x="2108" y="3846"/>
                      </a:lnTo>
                      <a:lnTo>
                        <a:pt x="1072" y="3846"/>
                      </a:lnTo>
                      <a:lnTo>
                        <a:pt x="1072" y="3365"/>
                      </a:lnTo>
                      <a:lnTo>
                        <a:pt x="0" y="3365"/>
                      </a:lnTo>
                      <a:lnTo>
                        <a:pt x="0" y="592"/>
                      </a:lnTo>
                      <a:lnTo>
                        <a:pt x="1072" y="592"/>
                      </a:lnTo>
                      <a:lnTo>
                        <a:pt x="1072" y="1"/>
                      </a:lnTo>
                      <a:lnTo>
                        <a:pt x="1701" y="629"/>
                      </a:lnTo>
                      <a:lnTo>
                        <a:pt x="4807" y="3735"/>
                      </a:lnTo>
                      <a:cubicBezTo>
                        <a:pt x="4141" y="4253"/>
                        <a:pt x="3365" y="4659"/>
                        <a:pt x="2588" y="4881"/>
                      </a:cubicBezTo>
                      <a:cubicBezTo>
                        <a:pt x="2884" y="5029"/>
                        <a:pt x="3254" y="5103"/>
                        <a:pt x="3623" y="5103"/>
                      </a:cubicBezTo>
                      <a:cubicBezTo>
                        <a:pt x="4326" y="5103"/>
                        <a:pt x="4991" y="4844"/>
                        <a:pt x="5472" y="4363"/>
                      </a:cubicBezTo>
                      <a:lnTo>
                        <a:pt x="5953" y="4844"/>
                      </a:lnTo>
                      <a:lnTo>
                        <a:pt x="6174" y="5066"/>
                      </a:lnTo>
                      <a:lnTo>
                        <a:pt x="6137" y="5066"/>
                      </a:lnTo>
                      <a:lnTo>
                        <a:pt x="6174" y="5066"/>
                      </a:lnTo>
                      <a:lnTo>
                        <a:pt x="6322" y="5214"/>
                      </a:lnTo>
                      <a:lnTo>
                        <a:pt x="6655" y="5510"/>
                      </a:lnTo>
                      <a:cubicBezTo>
                        <a:pt x="5324" y="6545"/>
                        <a:pt x="3771" y="7247"/>
                        <a:pt x="2108" y="758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5"/>
                <p:cNvSpPr/>
                <p:nvPr/>
              </p:nvSpPr>
              <p:spPr>
                <a:xfrm>
                  <a:off x="4391350" y="3667150"/>
                  <a:ext cx="46250" cy="46225"/>
                </a:xfrm>
                <a:custGeom>
                  <a:avLst/>
                  <a:gdLst/>
                  <a:ahLst/>
                  <a:cxnLst/>
                  <a:rect l="l" t="t" r="r" b="b"/>
                  <a:pathLst>
                    <a:path w="1850" h="1849" extrusionOk="0">
                      <a:moveTo>
                        <a:pt x="925" y="0"/>
                      </a:moveTo>
                      <a:cubicBezTo>
                        <a:pt x="407" y="0"/>
                        <a:pt x="1" y="407"/>
                        <a:pt x="1" y="925"/>
                      </a:cubicBezTo>
                      <a:cubicBezTo>
                        <a:pt x="1" y="1442"/>
                        <a:pt x="407" y="1849"/>
                        <a:pt x="925" y="1849"/>
                      </a:cubicBezTo>
                      <a:cubicBezTo>
                        <a:pt x="1405" y="1849"/>
                        <a:pt x="1849" y="1442"/>
                        <a:pt x="1849" y="925"/>
                      </a:cubicBezTo>
                      <a:cubicBezTo>
                        <a:pt x="1849" y="407"/>
                        <a:pt x="1405" y="0"/>
                        <a:pt x="925"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94" name="Google Shape;2394;p35"/>
            <p:cNvSpPr/>
            <p:nvPr/>
          </p:nvSpPr>
          <p:spPr>
            <a:xfrm>
              <a:off x="6251788" y="1579343"/>
              <a:ext cx="102584" cy="146076"/>
            </a:xfrm>
            <a:custGeom>
              <a:avLst/>
              <a:gdLst/>
              <a:ahLst/>
              <a:cxnLst/>
              <a:rect l="l" t="t" r="r" b="b"/>
              <a:pathLst>
                <a:path w="2512" h="3577" extrusionOk="0">
                  <a:moveTo>
                    <a:pt x="1332" y="0"/>
                  </a:moveTo>
                  <a:cubicBezTo>
                    <a:pt x="1294" y="229"/>
                    <a:pt x="1218" y="723"/>
                    <a:pt x="837" y="1180"/>
                  </a:cubicBezTo>
                  <a:cubicBezTo>
                    <a:pt x="533" y="1560"/>
                    <a:pt x="191" y="1750"/>
                    <a:pt x="0" y="1865"/>
                  </a:cubicBezTo>
                  <a:cubicBezTo>
                    <a:pt x="343" y="1865"/>
                    <a:pt x="571" y="1941"/>
                    <a:pt x="723" y="1979"/>
                  </a:cubicBezTo>
                  <a:cubicBezTo>
                    <a:pt x="723" y="1979"/>
                    <a:pt x="913" y="2055"/>
                    <a:pt x="1027" y="2169"/>
                  </a:cubicBezTo>
                  <a:cubicBezTo>
                    <a:pt x="1429" y="2456"/>
                    <a:pt x="1636" y="3068"/>
                    <a:pt x="1714" y="3384"/>
                  </a:cubicBezTo>
                  <a:lnTo>
                    <a:pt x="1714" y="3384"/>
                  </a:lnTo>
                  <a:cubicBezTo>
                    <a:pt x="1621" y="2792"/>
                    <a:pt x="1731" y="2334"/>
                    <a:pt x="1903" y="2093"/>
                  </a:cubicBezTo>
                  <a:cubicBezTo>
                    <a:pt x="2055" y="1903"/>
                    <a:pt x="2245" y="1750"/>
                    <a:pt x="2245" y="1750"/>
                  </a:cubicBezTo>
                  <a:cubicBezTo>
                    <a:pt x="2321" y="1674"/>
                    <a:pt x="2435" y="1598"/>
                    <a:pt x="2511" y="1560"/>
                  </a:cubicBezTo>
                  <a:cubicBezTo>
                    <a:pt x="2359" y="1522"/>
                    <a:pt x="2131" y="1408"/>
                    <a:pt x="1941" y="1294"/>
                  </a:cubicBezTo>
                  <a:cubicBezTo>
                    <a:pt x="1370" y="837"/>
                    <a:pt x="1332" y="153"/>
                    <a:pt x="1332" y="0"/>
                  </a:cubicBezTo>
                  <a:close/>
                  <a:moveTo>
                    <a:pt x="1714" y="3384"/>
                  </a:moveTo>
                  <a:lnTo>
                    <a:pt x="1714" y="3384"/>
                  </a:lnTo>
                  <a:cubicBezTo>
                    <a:pt x="1724" y="3447"/>
                    <a:pt x="1736" y="3511"/>
                    <a:pt x="1750" y="3577"/>
                  </a:cubicBezTo>
                  <a:cubicBezTo>
                    <a:pt x="1750" y="3558"/>
                    <a:pt x="1739" y="3487"/>
                    <a:pt x="1714" y="3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5"/>
            <p:cNvSpPr/>
            <p:nvPr/>
          </p:nvSpPr>
          <p:spPr>
            <a:xfrm>
              <a:off x="8527866" y="3198224"/>
              <a:ext cx="102543" cy="146076"/>
            </a:xfrm>
            <a:custGeom>
              <a:avLst/>
              <a:gdLst/>
              <a:ahLst/>
              <a:cxnLst/>
              <a:rect l="l" t="t" r="r" b="b"/>
              <a:pathLst>
                <a:path w="2511" h="3577" extrusionOk="0">
                  <a:moveTo>
                    <a:pt x="1332" y="0"/>
                  </a:moveTo>
                  <a:cubicBezTo>
                    <a:pt x="1294" y="228"/>
                    <a:pt x="1217" y="723"/>
                    <a:pt x="837" y="1180"/>
                  </a:cubicBezTo>
                  <a:cubicBezTo>
                    <a:pt x="533" y="1598"/>
                    <a:pt x="190" y="1750"/>
                    <a:pt x="0" y="1864"/>
                  </a:cubicBezTo>
                  <a:cubicBezTo>
                    <a:pt x="342" y="1864"/>
                    <a:pt x="571" y="1940"/>
                    <a:pt x="723" y="2016"/>
                  </a:cubicBezTo>
                  <a:cubicBezTo>
                    <a:pt x="723" y="2016"/>
                    <a:pt x="913" y="2055"/>
                    <a:pt x="1027" y="2207"/>
                  </a:cubicBezTo>
                  <a:cubicBezTo>
                    <a:pt x="1433" y="2497"/>
                    <a:pt x="1640" y="3095"/>
                    <a:pt x="1716" y="3398"/>
                  </a:cubicBezTo>
                  <a:lnTo>
                    <a:pt x="1716" y="3398"/>
                  </a:lnTo>
                  <a:cubicBezTo>
                    <a:pt x="1619" y="2805"/>
                    <a:pt x="1729" y="2370"/>
                    <a:pt x="1902" y="2093"/>
                  </a:cubicBezTo>
                  <a:cubicBezTo>
                    <a:pt x="2054" y="1902"/>
                    <a:pt x="2245" y="1750"/>
                    <a:pt x="2245" y="1750"/>
                  </a:cubicBezTo>
                  <a:cubicBezTo>
                    <a:pt x="2321" y="1674"/>
                    <a:pt x="2435" y="1636"/>
                    <a:pt x="2511" y="1560"/>
                  </a:cubicBezTo>
                  <a:cubicBezTo>
                    <a:pt x="2359" y="1522"/>
                    <a:pt x="2131" y="1446"/>
                    <a:pt x="1940" y="1294"/>
                  </a:cubicBezTo>
                  <a:cubicBezTo>
                    <a:pt x="1370" y="875"/>
                    <a:pt x="1332" y="152"/>
                    <a:pt x="1332" y="0"/>
                  </a:cubicBezTo>
                  <a:close/>
                  <a:moveTo>
                    <a:pt x="1716" y="3398"/>
                  </a:moveTo>
                  <a:cubicBezTo>
                    <a:pt x="1725" y="3456"/>
                    <a:pt x="1737" y="3515"/>
                    <a:pt x="1750" y="3576"/>
                  </a:cubicBezTo>
                  <a:cubicBezTo>
                    <a:pt x="1750" y="3558"/>
                    <a:pt x="1739" y="3493"/>
                    <a:pt x="1716" y="33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5"/>
            <p:cNvSpPr/>
            <p:nvPr/>
          </p:nvSpPr>
          <p:spPr>
            <a:xfrm>
              <a:off x="8456401" y="3453763"/>
              <a:ext cx="55947" cy="79266"/>
            </a:xfrm>
            <a:custGeom>
              <a:avLst/>
              <a:gdLst/>
              <a:ahLst/>
              <a:cxnLst/>
              <a:rect l="l" t="t" r="r" b="b"/>
              <a:pathLst>
                <a:path w="1370" h="1941" extrusionOk="0">
                  <a:moveTo>
                    <a:pt x="685" y="1"/>
                  </a:moveTo>
                  <a:cubicBezTo>
                    <a:pt x="685" y="115"/>
                    <a:pt x="647" y="419"/>
                    <a:pt x="457" y="647"/>
                  </a:cubicBezTo>
                  <a:cubicBezTo>
                    <a:pt x="266" y="876"/>
                    <a:pt x="76" y="990"/>
                    <a:pt x="0" y="1028"/>
                  </a:cubicBezTo>
                  <a:cubicBezTo>
                    <a:pt x="190" y="1028"/>
                    <a:pt x="266" y="1028"/>
                    <a:pt x="380" y="1066"/>
                  </a:cubicBezTo>
                  <a:lnTo>
                    <a:pt x="571" y="1180"/>
                  </a:lnTo>
                  <a:cubicBezTo>
                    <a:pt x="772" y="1348"/>
                    <a:pt x="914" y="1783"/>
                    <a:pt x="945" y="1908"/>
                  </a:cubicBezTo>
                  <a:lnTo>
                    <a:pt x="945" y="1908"/>
                  </a:lnTo>
                  <a:cubicBezTo>
                    <a:pt x="879" y="1543"/>
                    <a:pt x="953" y="1253"/>
                    <a:pt x="1027" y="1142"/>
                  </a:cubicBezTo>
                  <a:lnTo>
                    <a:pt x="1217" y="952"/>
                  </a:lnTo>
                  <a:cubicBezTo>
                    <a:pt x="1255" y="876"/>
                    <a:pt x="1332" y="838"/>
                    <a:pt x="1370" y="838"/>
                  </a:cubicBezTo>
                  <a:cubicBezTo>
                    <a:pt x="1255" y="838"/>
                    <a:pt x="1141" y="800"/>
                    <a:pt x="1027" y="685"/>
                  </a:cubicBezTo>
                  <a:cubicBezTo>
                    <a:pt x="761" y="457"/>
                    <a:pt x="685" y="77"/>
                    <a:pt x="685" y="1"/>
                  </a:cubicBezTo>
                  <a:close/>
                  <a:moveTo>
                    <a:pt x="945" y="1908"/>
                  </a:moveTo>
                  <a:lnTo>
                    <a:pt x="945" y="1908"/>
                  </a:lnTo>
                  <a:cubicBezTo>
                    <a:pt x="947" y="1919"/>
                    <a:pt x="949" y="1930"/>
                    <a:pt x="951" y="1941"/>
                  </a:cubicBezTo>
                  <a:cubicBezTo>
                    <a:pt x="951" y="1936"/>
                    <a:pt x="949" y="1925"/>
                    <a:pt x="945" y="19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5"/>
            <p:cNvSpPr/>
            <p:nvPr/>
          </p:nvSpPr>
          <p:spPr>
            <a:xfrm>
              <a:off x="6037392" y="1369602"/>
              <a:ext cx="181809" cy="262585"/>
            </a:xfrm>
            <a:custGeom>
              <a:avLst/>
              <a:gdLst/>
              <a:ahLst/>
              <a:cxnLst/>
              <a:rect l="l" t="t" r="r" b="b"/>
              <a:pathLst>
                <a:path w="4452" h="6430" extrusionOk="0">
                  <a:moveTo>
                    <a:pt x="2283" y="0"/>
                  </a:moveTo>
                  <a:cubicBezTo>
                    <a:pt x="2245" y="381"/>
                    <a:pt x="2093" y="1218"/>
                    <a:pt x="1484" y="2093"/>
                  </a:cubicBezTo>
                  <a:cubicBezTo>
                    <a:pt x="951" y="2778"/>
                    <a:pt x="343" y="3196"/>
                    <a:pt x="0" y="3310"/>
                  </a:cubicBezTo>
                  <a:cubicBezTo>
                    <a:pt x="533" y="3310"/>
                    <a:pt x="951" y="3424"/>
                    <a:pt x="1256" y="3577"/>
                  </a:cubicBezTo>
                  <a:cubicBezTo>
                    <a:pt x="1256" y="3577"/>
                    <a:pt x="1522" y="3653"/>
                    <a:pt x="1826" y="3881"/>
                  </a:cubicBezTo>
                  <a:cubicBezTo>
                    <a:pt x="2523" y="4433"/>
                    <a:pt x="2866" y="5538"/>
                    <a:pt x="2989" y="6099"/>
                  </a:cubicBezTo>
                  <a:lnTo>
                    <a:pt x="2989" y="6099"/>
                  </a:lnTo>
                  <a:cubicBezTo>
                    <a:pt x="2854" y="5093"/>
                    <a:pt x="3039" y="4217"/>
                    <a:pt x="3348" y="3805"/>
                  </a:cubicBezTo>
                  <a:cubicBezTo>
                    <a:pt x="3576" y="3462"/>
                    <a:pt x="3919" y="3196"/>
                    <a:pt x="3919" y="3196"/>
                  </a:cubicBezTo>
                  <a:cubicBezTo>
                    <a:pt x="4109" y="3044"/>
                    <a:pt x="4299" y="2930"/>
                    <a:pt x="4451" y="2854"/>
                  </a:cubicBezTo>
                  <a:cubicBezTo>
                    <a:pt x="4147" y="2740"/>
                    <a:pt x="3767" y="2625"/>
                    <a:pt x="3386" y="2321"/>
                  </a:cubicBezTo>
                  <a:cubicBezTo>
                    <a:pt x="2397" y="1522"/>
                    <a:pt x="2283" y="229"/>
                    <a:pt x="2283" y="0"/>
                  </a:cubicBezTo>
                  <a:close/>
                  <a:moveTo>
                    <a:pt x="2989" y="6099"/>
                  </a:moveTo>
                  <a:lnTo>
                    <a:pt x="2989" y="6099"/>
                  </a:lnTo>
                  <a:cubicBezTo>
                    <a:pt x="3003" y="6208"/>
                    <a:pt x="3021" y="6318"/>
                    <a:pt x="3044" y="6430"/>
                  </a:cubicBezTo>
                  <a:cubicBezTo>
                    <a:pt x="3044" y="6394"/>
                    <a:pt x="3027" y="6273"/>
                    <a:pt x="2989" y="6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5"/>
            <p:cNvSpPr/>
            <p:nvPr/>
          </p:nvSpPr>
          <p:spPr>
            <a:xfrm>
              <a:off x="8554209" y="1521074"/>
              <a:ext cx="180257" cy="262626"/>
            </a:xfrm>
            <a:custGeom>
              <a:avLst/>
              <a:gdLst/>
              <a:ahLst/>
              <a:cxnLst/>
              <a:rect l="l" t="t" r="r" b="b"/>
              <a:pathLst>
                <a:path w="4414" h="6431" extrusionOk="0">
                  <a:moveTo>
                    <a:pt x="2283" y="1"/>
                  </a:moveTo>
                  <a:cubicBezTo>
                    <a:pt x="2207" y="381"/>
                    <a:pt x="2092" y="1218"/>
                    <a:pt x="1446" y="2093"/>
                  </a:cubicBezTo>
                  <a:cubicBezTo>
                    <a:pt x="951" y="2816"/>
                    <a:pt x="304" y="3197"/>
                    <a:pt x="0" y="3311"/>
                  </a:cubicBezTo>
                  <a:cubicBezTo>
                    <a:pt x="495" y="3311"/>
                    <a:pt x="951" y="3425"/>
                    <a:pt x="1217" y="3577"/>
                  </a:cubicBezTo>
                  <a:cubicBezTo>
                    <a:pt x="1217" y="3577"/>
                    <a:pt x="1484" y="3653"/>
                    <a:pt x="1788" y="3881"/>
                  </a:cubicBezTo>
                  <a:cubicBezTo>
                    <a:pt x="2429" y="4389"/>
                    <a:pt x="2789" y="5364"/>
                    <a:pt x="2933" y="5953"/>
                  </a:cubicBezTo>
                  <a:lnTo>
                    <a:pt x="2933" y="5953"/>
                  </a:lnTo>
                  <a:cubicBezTo>
                    <a:pt x="2834" y="5009"/>
                    <a:pt x="3016" y="4197"/>
                    <a:pt x="3310" y="3805"/>
                  </a:cubicBezTo>
                  <a:cubicBezTo>
                    <a:pt x="3538" y="3463"/>
                    <a:pt x="3881" y="3197"/>
                    <a:pt x="3881" y="3197"/>
                  </a:cubicBezTo>
                  <a:cubicBezTo>
                    <a:pt x="4071" y="3044"/>
                    <a:pt x="4261" y="2930"/>
                    <a:pt x="4413" y="2854"/>
                  </a:cubicBezTo>
                  <a:cubicBezTo>
                    <a:pt x="4109" y="2740"/>
                    <a:pt x="3728" y="2626"/>
                    <a:pt x="3348" y="2321"/>
                  </a:cubicBezTo>
                  <a:cubicBezTo>
                    <a:pt x="2359" y="1523"/>
                    <a:pt x="2283" y="229"/>
                    <a:pt x="2283" y="1"/>
                  </a:cubicBezTo>
                  <a:close/>
                  <a:moveTo>
                    <a:pt x="2933" y="5953"/>
                  </a:moveTo>
                  <a:lnTo>
                    <a:pt x="2933" y="5953"/>
                  </a:lnTo>
                  <a:cubicBezTo>
                    <a:pt x="2949" y="6109"/>
                    <a:pt x="2973" y="6269"/>
                    <a:pt x="3006" y="6430"/>
                  </a:cubicBezTo>
                  <a:cubicBezTo>
                    <a:pt x="3017" y="6385"/>
                    <a:pt x="2994" y="6204"/>
                    <a:pt x="2933" y="59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5"/>
            <p:cNvSpPr/>
            <p:nvPr/>
          </p:nvSpPr>
          <p:spPr>
            <a:xfrm>
              <a:off x="5964374" y="2743008"/>
              <a:ext cx="180257" cy="261033"/>
            </a:xfrm>
            <a:custGeom>
              <a:avLst/>
              <a:gdLst/>
              <a:ahLst/>
              <a:cxnLst/>
              <a:rect l="l" t="t" r="r" b="b"/>
              <a:pathLst>
                <a:path w="4414" h="6392" extrusionOk="0">
                  <a:moveTo>
                    <a:pt x="2283" y="0"/>
                  </a:moveTo>
                  <a:cubicBezTo>
                    <a:pt x="2245" y="381"/>
                    <a:pt x="2093" y="1218"/>
                    <a:pt x="1484" y="2093"/>
                  </a:cubicBezTo>
                  <a:cubicBezTo>
                    <a:pt x="951" y="2777"/>
                    <a:pt x="343" y="3158"/>
                    <a:pt x="0" y="3310"/>
                  </a:cubicBezTo>
                  <a:cubicBezTo>
                    <a:pt x="533" y="3310"/>
                    <a:pt x="951" y="3424"/>
                    <a:pt x="1218" y="3538"/>
                  </a:cubicBezTo>
                  <a:cubicBezTo>
                    <a:pt x="1218" y="3538"/>
                    <a:pt x="1522" y="3653"/>
                    <a:pt x="1788" y="3881"/>
                  </a:cubicBezTo>
                  <a:cubicBezTo>
                    <a:pt x="2502" y="4446"/>
                    <a:pt x="2867" y="5545"/>
                    <a:pt x="2992" y="6089"/>
                  </a:cubicBezTo>
                  <a:lnTo>
                    <a:pt x="2992" y="6089"/>
                  </a:lnTo>
                  <a:cubicBezTo>
                    <a:pt x="2850" y="5077"/>
                    <a:pt x="3033" y="4220"/>
                    <a:pt x="3310" y="3805"/>
                  </a:cubicBezTo>
                  <a:cubicBezTo>
                    <a:pt x="3576" y="3462"/>
                    <a:pt x="3881" y="3158"/>
                    <a:pt x="3881" y="3158"/>
                  </a:cubicBezTo>
                  <a:cubicBezTo>
                    <a:pt x="4071" y="3044"/>
                    <a:pt x="4261" y="2930"/>
                    <a:pt x="4413" y="2854"/>
                  </a:cubicBezTo>
                  <a:cubicBezTo>
                    <a:pt x="4147" y="2739"/>
                    <a:pt x="3766" y="2587"/>
                    <a:pt x="3386" y="2321"/>
                  </a:cubicBezTo>
                  <a:cubicBezTo>
                    <a:pt x="2359" y="1522"/>
                    <a:pt x="2283" y="229"/>
                    <a:pt x="2283" y="0"/>
                  </a:cubicBezTo>
                  <a:close/>
                  <a:moveTo>
                    <a:pt x="2992" y="6089"/>
                  </a:moveTo>
                  <a:cubicBezTo>
                    <a:pt x="3006" y="6188"/>
                    <a:pt x="3023" y="6289"/>
                    <a:pt x="3044" y="6392"/>
                  </a:cubicBezTo>
                  <a:cubicBezTo>
                    <a:pt x="3044" y="6350"/>
                    <a:pt x="3027" y="6241"/>
                    <a:pt x="2992" y="6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5841617" y="3100336"/>
              <a:ext cx="83962" cy="118102"/>
            </a:xfrm>
            <a:custGeom>
              <a:avLst/>
              <a:gdLst/>
              <a:ahLst/>
              <a:cxnLst/>
              <a:rect l="l" t="t" r="r" b="b"/>
              <a:pathLst>
                <a:path w="2056" h="2892" extrusionOk="0">
                  <a:moveTo>
                    <a:pt x="1066" y="0"/>
                  </a:moveTo>
                  <a:cubicBezTo>
                    <a:pt x="990" y="115"/>
                    <a:pt x="952" y="571"/>
                    <a:pt x="685" y="951"/>
                  </a:cubicBezTo>
                  <a:cubicBezTo>
                    <a:pt x="419" y="1256"/>
                    <a:pt x="153" y="1408"/>
                    <a:pt x="1" y="1522"/>
                  </a:cubicBezTo>
                  <a:cubicBezTo>
                    <a:pt x="229" y="1522"/>
                    <a:pt x="419" y="1560"/>
                    <a:pt x="571" y="1598"/>
                  </a:cubicBezTo>
                  <a:cubicBezTo>
                    <a:pt x="571" y="1598"/>
                    <a:pt x="723" y="1636"/>
                    <a:pt x="876" y="1750"/>
                  </a:cubicBezTo>
                  <a:cubicBezTo>
                    <a:pt x="1108" y="1959"/>
                    <a:pt x="1269" y="2324"/>
                    <a:pt x="1342" y="2585"/>
                  </a:cubicBezTo>
                  <a:lnTo>
                    <a:pt x="1342" y="2585"/>
                  </a:lnTo>
                  <a:cubicBezTo>
                    <a:pt x="1328" y="2198"/>
                    <a:pt x="1401" y="1895"/>
                    <a:pt x="1522" y="1712"/>
                  </a:cubicBezTo>
                  <a:lnTo>
                    <a:pt x="1827" y="1408"/>
                  </a:lnTo>
                  <a:cubicBezTo>
                    <a:pt x="1903" y="1370"/>
                    <a:pt x="2017" y="1332"/>
                    <a:pt x="2055" y="1256"/>
                  </a:cubicBezTo>
                  <a:cubicBezTo>
                    <a:pt x="1903" y="1218"/>
                    <a:pt x="1751" y="1180"/>
                    <a:pt x="1560" y="1028"/>
                  </a:cubicBezTo>
                  <a:cubicBezTo>
                    <a:pt x="1104" y="685"/>
                    <a:pt x="1066" y="76"/>
                    <a:pt x="1066" y="0"/>
                  </a:cubicBezTo>
                  <a:close/>
                  <a:moveTo>
                    <a:pt x="1342" y="2585"/>
                  </a:moveTo>
                  <a:cubicBezTo>
                    <a:pt x="1346" y="2682"/>
                    <a:pt x="1355" y="2785"/>
                    <a:pt x="1370" y="2892"/>
                  </a:cubicBezTo>
                  <a:cubicBezTo>
                    <a:pt x="1400" y="2877"/>
                    <a:pt x="1389" y="2752"/>
                    <a:pt x="1342" y="25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8428427" y="1862102"/>
              <a:ext cx="76162" cy="114998"/>
            </a:xfrm>
            <a:custGeom>
              <a:avLst/>
              <a:gdLst/>
              <a:ahLst/>
              <a:cxnLst/>
              <a:rect l="l" t="t" r="r" b="b"/>
              <a:pathLst>
                <a:path w="1865" h="2816" extrusionOk="0">
                  <a:moveTo>
                    <a:pt x="951" y="0"/>
                  </a:moveTo>
                  <a:cubicBezTo>
                    <a:pt x="951" y="153"/>
                    <a:pt x="913" y="533"/>
                    <a:pt x="609" y="913"/>
                  </a:cubicBezTo>
                  <a:cubicBezTo>
                    <a:pt x="419" y="1218"/>
                    <a:pt x="152" y="1408"/>
                    <a:pt x="0" y="1446"/>
                  </a:cubicBezTo>
                  <a:cubicBezTo>
                    <a:pt x="228" y="1446"/>
                    <a:pt x="381" y="1484"/>
                    <a:pt x="533" y="1522"/>
                  </a:cubicBezTo>
                  <a:cubicBezTo>
                    <a:pt x="533" y="1522"/>
                    <a:pt x="685" y="1560"/>
                    <a:pt x="761" y="1674"/>
                  </a:cubicBezTo>
                  <a:cubicBezTo>
                    <a:pt x="1002" y="1867"/>
                    <a:pt x="1152" y="2213"/>
                    <a:pt x="1229" y="2479"/>
                  </a:cubicBezTo>
                  <a:lnTo>
                    <a:pt x="1229" y="2479"/>
                  </a:lnTo>
                  <a:cubicBezTo>
                    <a:pt x="1192" y="2109"/>
                    <a:pt x="1281" y="1822"/>
                    <a:pt x="1370" y="1674"/>
                  </a:cubicBezTo>
                  <a:cubicBezTo>
                    <a:pt x="1484" y="1484"/>
                    <a:pt x="1636" y="1408"/>
                    <a:pt x="1636" y="1408"/>
                  </a:cubicBezTo>
                  <a:cubicBezTo>
                    <a:pt x="1712" y="1332"/>
                    <a:pt x="1788" y="1294"/>
                    <a:pt x="1864" y="1256"/>
                  </a:cubicBezTo>
                  <a:cubicBezTo>
                    <a:pt x="1750" y="1218"/>
                    <a:pt x="1560" y="1142"/>
                    <a:pt x="1446" y="1028"/>
                  </a:cubicBezTo>
                  <a:cubicBezTo>
                    <a:pt x="989" y="685"/>
                    <a:pt x="951" y="115"/>
                    <a:pt x="951" y="0"/>
                  </a:cubicBezTo>
                  <a:close/>
                  <a:moveTo>
                    <a:pt x="1229" y="2479"/>
                  </a:moveTo>
                  <a:cubicBezTo>
                    <a:pt x="1239" y="2585"/>
                    <a:pt x="1260" y="2698"/>
                    <a:pt x="1294" y="2816"/>
                  </a:cubicBezTo>
                  <a:cubicBezTo>
                    <a:pt x="1294" y="2760"/>
                    <a:pt x="1273" y="2633"/>
                    <a:pt x="1229" y="2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7915712" y="1170723"/>
              <a:ext cx="76162" cy="115039"/>
            </a:xfrm>
            <a:custGeom>
              <a:avLst/>
              <a:gdLst/>
              <a:ahLst/>
              <a:cxnLst/>
              <a:rect l="l" t="t" r="r" b="b"/>
              <a:pathLst>
                <a:path w="1865" h="2817" extrusionOk="0">
                  <a:moveTo>
                    <a:pt x="952" y="1"/>
                  </a:moveTo>
                  <a:cubicBezTo>
                    <a:pt x="952" y="153"/>
                    <a:pt x="914" y="533"/>
                    <a:pt x="609" y="914"/>
                  </a:cubicBezTo>
                  <a:cubicBezTo>
                    <a:pt x="419" y="1218"/>
                    <a:pt x="153" y="1408"/>
                    <a:pt x="1" y="1446"/>
                  </a:cubicBezTo>
                  <a:cubicBezTo>
                    <a:pt x="229" y="1446"/>
                    <a:pt x="381" y="1485"/>
                    <a:pt x="533" y="1523"/>
                  </a:cubicBezTo>
                  <a:cubicBezTo>
                    <a:pt x="533" y="1523"/>
                    <a:pt x="685" y="1599"/>
                    <a:pt x="762" y="1675"/>
                  </a:cubicBezTo>
                  <a:cubicBezTo>
                    <a:pt x="983" y="1856"/>
                    <a:pt x="1130" y="2123"/>
                    <a:pt x="1214" y="2357"/>
                  </a:cubicBezTo>
                  <a:lnTo>
                    <a:pt x="1214" y="2357"/>
                  </a:lnTo>
                  <a:cubicBezTo>
                    <a:pt x="1196" y="2046"/>
                    <a:pt x="1265" y="1806"/>
                    <a:pt x="1370" y="1675"/>
                  </a:cubicBezTo>
                  <a:cubicBezTo>
                    <a:pt x="1484" y="1485"/>
                    <a:pt x="1599" y="1408"/>
                    <a:pt x="1599" y="1408"/>
                  </a:cubicBezTo>
                  <a:cubicBezTo>
                    <a:pt x="1713" y="1332"/>
                    <a:pt x="1789" y="1294"/>
                    <a:pt x="1865" y="1256"/>
                  </a:cubicBezTo>
                  <a:cubicBezTo>
                    <a:pt x="1751" y="1218"/>
                    <a:pt x="1560" y="1142"/>
                    <a:pt x="1446" y="1028"/>
                  </a:cubicBezTo>
                  <a:cubicBezTo>
                    <a:pt x="990" y="686"/>
                    <a:pt x="952" y="115"/>
                    <a:pt x="952" y="1"/>
                  </a:cubicBezTo>
                  <a:close/>
                  <a:moveTo>
                    <a:pt x="1214" y="2357"/>
                  </a:moveTo>
                  <a:cubicBezTo>
                    <a:pt x="1222" y="2497"/>
                    <a:pt x="1247" y="2651"/>
                    <a:pt x="1294" y="2816"/>
                  </a:cubicBezTo>
                  <a:cubicBezTo>
                    <a:pt x="1312" y="2745"/>
                    <a:pt x="1288" y="2564"/>
                    <a:pt x="1214" y="23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3" name="Google Shape;2403;p35"/>
            <p:cNvGrpSpPr/>
            <p:nvPr/>
          </p:nvGrpSpPr>
          <p:grpSpPr>
            <a:xfrm>
              <a:off x="6617463" y="1075613"/>
              <a:ext cx="1745975" cy="3425500"/>
              <a:chOff x="6617463" y="1075613"/>
              <a:chExt cx="1745975" cy="3425500"/>
            </a:xfrm>
          </p:grpSpPr>
          <p:sp>
            <p:nvSpPr>
              <p:cNvPr id="2404" name="Google Shape;2404;p35"/>
              <p:cNvSpPr/>
              <p:nvPr/>
            </p:nvSpPr>
            <p:spPr>
              <a:xfrm flipH="1">
                <a:off x="7529673" y="1469107"/>
                <a:ext cx="473496" cy="403953"/>
              </a:xfrm>
              <a:custGeom>
                <a:avLst/>
                <a:gdLst/>
                <a:ahLst/>
                <a:cxnLst/>
                <a:rect l="l" t="t" r="r" b="b"/>
                <a:pathLst>
                  <a:path w="10768" h="10495" extrusionOk="0">
                    <a:moveTo>
                      <a:pt x="2855" y="0"/>
                    </a:moveTo>
                    <a:cubicBezTo>
                      <a:pt x="2639" y="0"/>
                      <a:pt x="2440" y="51"/>
                      <a:pt x="2287" y="191"/>
                    </a:cubicBezTo>
                    <a:cubicBezTo>
                      <a:pt x="1998" y="452"/>
                      <a:pt x="2027" y="915"/>
                      <a:pt x="2027" y="1262"/>
                    </a:cubicBezTo>
                    <a:cubicBezTo>
                      <a:pt x="2143" y="2680"/>
                      <a:pt x="1564" y="2825"/>
                      <a:pt x="1679" y="4243"/>
                    </a:cubicBezTo>
                    <a:lnTo>
                      <a:pt x="1940" y="4996"/>
                    </a:lnTo>
                    <a:cubicBezTo>
                      <a:pt x="2171" y="5545"/>
                      <a:pt x="2287" y="6153"/>
                      <a:pt x="2287" y="6790"/>
                    </a:cubicBezTo>
                    <a:cubicBezTo>
                      <a:pt x="2287" y="7022"/>
                      <a:pt x="2258" y="7282"/>
                      <a:pt x="2143" y="7514"/>
                    </a:cubicBezTo>
                    <a:cubicBezTo>
                      <a:pt x="2027" y="7716"/>
                      <a:pt x="1853" y="7919"/>
                      <a:pt x="1593" y="8006"/>
                    </a:cubicBezTo>
                    <a:cubicBezTo>
                      <a:pt x="1544" y="8018"/>
                      <a:pt x="1491" y="8023"/>
                      <a:pt x="1435" y="8023"/>
                    </a:cubicBezTo>
                    <a:cubicBezTo>
                      <a:pt x="1222" y="8023"/>
                      <a:pt x="972" y="7940"/>
                      <a:pt x="811" y="7803"/>
                    </a:cubicBezTo>
                    <a:cubicBezTo>
                      <a:pt x="580" y="7600"/>
                      <a:pt x="406" y="7398"/>
                      <a:pt x="261" y="7137"/>
                    </a:cubicBezTo>
                    <a:lnTo>
                      <a:pt x="261" y="7137"/>
                    </a:lnTo>
                    <a:cubicBezTo>
                      <a:pt x="1" y="7716"/>
                      <a:pt x="88" y="8324"/>
                      <a:pt x="522" y="8787"/>
                    </a:cubicBezTo>
                    <a:cubicBezTo>
                      <a:pt x="846" y="9155"/>
                      <a:pt x="1316" y="9345"/>
                      <a:pt x="1787" y="9345"/>
                    </a:cubicBezTo>
                    <a:cubicBezTo>
                      <a:pt x="1946" y="9345"/>
                      <a:pt x="2105" y="9323"/>
                      <a:pt x="2258" y="9279"/>
                    </a:cubicBezTo>
                    <a:cubicBezTo>
                      <a:pt x="2374" y="9771"/>
                      <a:pt x="2837" y="10147"/>
                      <a:pt x="3300" y="10321"/>
                    </a:cubicBezTo>
                    <a:cubicBezTo>
                      <a:pt x="3763" y="10495"/>
                      <a:pt x="4313" y="10495"/>
                      <a:pt x="4834" y="10495"/>
                    </a:cubicBezTo>
                    <a:cubicBezTo>
                      <a:pt x="5297" y="10495"/>
                      <a:pt x="5789" y="10495"/>
                      <a:pt x="6281" y="10350"/>
                    </a:cubicBezTo>
                    <a:cubicBezTo>
                      <a:pt x="6744" y="10205"/>
                      <a:pt x="7179" y="9916"/>
                      <a:pt x="7381" y="9482"/>
                    </a:cubicBezTo>
                    <a:cubicBezTo>
                      <a:pt x="7770" y="9793"/>
                      <a:pt x="8259" y="9962"/>
                      <a:pt x="8732" y="9962"/>
                    </a:cubicBezTo>
                    <a:cubicBezTo>
                      <a:pt x="9138" y="9962"/>
                      <a:pt x="9533" y="9836"/>
                      <a:pt x="9841" y="9568"/>
                    </a:cubicBezTo>
                    <a:cubicBezTo>
                      <a:pt x="10536" y="8990"/>
                      <a:pt x="10767" y="7861"/>
                      <a:pt x="10333" y="7050"/>
                    </a:cubicBezTo>
                    <a:lnTo>
                      <a:pt x="10333" y="7050"/>
                    </a:lnTo>
                    <a:cubicBezTo>
                      <a:pt x="10181" y="7203"/>
                      <a:pt x="10001" y="7272"/>
                      <a:pt x="9822" y="7272"/>
                    </a:cubicBezTo>
                    <a:cubicBezTo>
                      <a:pt x="9593" y="7272"/>
                      <a:pt x="9367" y="7159"/>
                      <a:pt x="9205" y="6964"/>
                    </a:cubicBezTo>
                    <a:cubicBezTo>
                      <a:pt x="8915" y="6587"/>
                      <a:pt x="8828" y="6124"/>
                      <a:pt x="8770" y="5661"/>
                    </a:cubicBezTo>
                    <a:lnTo>
                      <a:pt x="7989" y="104"/>
                    </a:lnTo>
                    <a:cubicBezTo>
                      <a:pt x="7258" y="295"/>
                      <a:pt x="6430" y="407"/>
                      <a:pt x="5617" y="407"/>
                    </a:cubicBezTo>
                    <a:cubicBezTo>
                      <a:pt x="4950" y="407"/>
                      <a:pt x="4292" y="332"/>
                      <a:pt x="3705" y="162"/>
                    </a:cubicBezTo>
                    <a:cubicBezTo>
                      <a:pt x="3430" y="81"/>
                      <a:pt x="3128" y="0"/>
                      <a:pt x="2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5" name="Google Shape;2405;p35"/>
              <p:cNvGrpSpPr/>
              <p:nvPr/>
            </p:nvGrpSpPr>
            <p:grpSpPr>
              <a:xfrm>
                <a:off x="7614724" y="1427967"/>
                <a:ext cx="328578" cy="756235"/>
                <a:chOff x="6598762" y="3341764"/>
                <a:chExt cx="227311" cy="523165"/>
              </a:xfrm>
            </p:grpSpPr>
            <p:sp>
              <p:nvSpPr>
                <p:cNvPr id="2406" name="Google Shape;2406;p35"/>
                <p:cNvSpPr/>
                <p:nvPr/>
              </p:nvSpPr>
              <p:spPr>
                <a:xfrm>
                  <a:off x="6598762" y="3519246"/>
                  <a:ext cx="177426" cy="345683"/>
                </a:xfrm>
                <a:custGeom>
                  <a:avLst/>
                  <a:gdLst/>
                  <a:ahLst/>
                  <a:cxnLst/>
                  <a:rect l="l" t="t" r="r" b="b"/>
                  <a:pathLst>
                    <a:path w="3386" h="6597" extrusionOk="0">
                      <a:moveTo>
                        <a:pt x="304" y="0"/>
                      </a:moveTo>
                      <a:lnTo>
                        <a:pt x="304" y="190"/>
                      </a:lnTo>
                      <a:cubicBezTo>
                        <a:pt x="190" y="1370"/>
                        <a:pt x="114" y="2435"/>
                        <a:pt x="0" y="3576"/>
                      </a:cubicBezTo>
                      <a:cubicBezTo>
                        <a:pt x="2159" y="5979"/>
                        <a:pt x="2884" y="6597"/>
                        <a:pt x="3137" y="6597"/>
                      </a:cubicBezTo>
                      <a:cubicBezTo>
                        <a:pt x="3160" y="6597"/>
                        <a:pt x="3180" y="6591"/>
                        <a:pt x="3196" y="6582"/>
                      </a:cubicBezTo>
                      <a:cubicBezTo>
                        <a:pt x="3386" y="6429"/>
                        <a:pt x="2815" y="5593"/>
                        <a:pt x="2435" y="3652"/>
                      </a:cubicBezTo>
                      <a:cubicBezTo>
                        <a:pt x="2359" y="3196"/>
                        <a:pt x="2283" y="2815"/>
                        <a:pt x="2245" y="2587"/>
                      </a:cubicBezTo>
                      <a:lnTo>
                        <a:pt x="2245" y="2359"/>
                      </a:lnTo>
                      <a:lnTo>
                        <a:pt x="2283" y="875"/>
                      </a:lnTo>
                      <a:lnTo>
                        <a:pt x="2283" y="304"/>
                      </a:lnTo>
                      <a:lnTo>
                        <a:pt x="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6628630" y="3518826"/>
                  <a:ext cx="89761" cy="124607"/>
                </a:xfrm>
                <a:custGeom>
                  <a:avLst/>
                  <a:gdLst/>
                  <a:ahLst/>
                  <a:cxnLst/>
                  <a:rect l="l" t="t" r="r" b="b"/>
                  <a:pathLst>
                    <a:path w="1713" h="2378" extrusionOk="0">
                      <a:moveTo>
                        <a:pt x="798" y="1"/>
                      </a:moveTo>
                      <a:cubicBezTo>
                        <a:pt x="721" y="1"/>
                        <a:pt x="645" y="15"/>
                        <a:pt x="571" y="46"/>
                      </a:cubicBezTo>
                      <a:cubicBezTo>
                        <a:pt x="533" y="46"/>
                        <a:pt x="533" y="84"/>
                        <a:pt x="495" y="84"/>
                      </a:cubicBezTo>
                      <a:cubicBezTo>
                        <a:pt x="115" y="312"/>
                        <a:pt x="1" y="883"/>
                        <a:pt x="267" y="1492"/>
                      </a:cubicBezTo>
                      <a:cubicBezTo>
                        <a:pt x="455" y="2025"/>
                        <a:pt x="877" y="2378"/>
                        <a:pt x="1275" y="2378"/>
                      </a:cubicBezTo>
                      <a:cubicBezTo>
                        <a:pt x="1359" y="2378"/>
                        <a:pt x="1443" y="2362"/>
                        <a:pt x="1522" y="2329"/>
                      </a:cubicBezTo>
                      <a:cubicBezTo>
                        <a:pt x="1599" y="2253"/>
                        <a:pt x="1675" y="2253"/>
                        <a:pt x="1713" y="2215"/>
                      </a:cubicBezTo>
                      <a:lnTo>
                        <a:pt x="1713" y="617"/>
                      </a:lnTo>
                      <a:cubicBezTo>
                        <a:pt x="1637" y="465"/>
                        <a:pt x="1522" y="312"/>
                        <a:pt x="1408" y="236"/>
                      </a:cubicBezTo>
                      <a:cubicBezTo>
                        <a:pt x="1215" y="98"/>
                        <a:pt x="1002" y="1"/>
                        <a:pt x="798"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6608718" y="3341764"/>
                  <a:ext cx="217355" cy="286052"/>
                </a:xfrm>
                <a:custGeom>
                  <a:avLst/>
                  <a:gdLst/>
                  <a:ahLst/>
                  <a:cxnLst/>
                  <a:rect l="l" t="t" r="r" b="b"/>
                  <a:pathLst>
                    <a:path w="4148" h="5459" extrusionOk="0">
                      <a:moveTo>
                        <a:pt x="2202" y="0"/>
                      </a:moveTo>
                      <a:cubicBezTo>
                        <a:pt x="2074" y="0"/>
                        <a:pt x="1948" y="13"/>
                        <a:pt x="1826" y="39"/>
                      </a:cubicBezTo>
                      <a:cubicBezTo>
                        <a:pt x="647" y="305"/>
                        <a:pt x="0" y="1637"/>
                        <a:pt x="0" y="2664"/>
                      </a:cubicBezTo>
                      <a:cubicBezTo>
                        <a:pt x="0" y="4129"/>
                        <a:pt x="1341" y="5459"/>
                        <a:pt x="2261" y="5459"/>
                      </a:cubicBezTo>
                      <a:cubicBezTo>
                        <a:pt x="2321" y="5459"/>
                        <a:pt x="2379" y="5453"/>
                        <a:pt x="2435" y="5441"/>
                      </a:cubicBezTo>
                      <a:cubicBezTo>
                        <a:pt x="2778" y="5365"/>
                        <a:pt x="3158" y="5061"/>
                        <a:pt x="3386" y="4681"/>
                      </a:cubicBezTo>
                      <a:cubicBezTo>
                        <a:pt x="3538" y="4452"/>
                        <a:pt x="3576" y="4262"/>
                        <a:pt x="3691" y="4034"/>
                      </a:cubicBezTo>
                      <a:cubicBezTo>
                        <a:pt x="3805" y="3501"/>
                        <a:pt x="3881" y="3159"/>
                        <a:pt x="3881" y="2702"/>
                      </a:cubicBezTo>
                      <a:cubicBezTo>
                        <a:pt x="3919" y="1523"/>
                        <a:pt x="4147" y="1523"/>
                        <a:pt x="4071" y="1066"/>
                      </a:cubicBezTo>
                      <a:cubicBezTo>
                        <a:pt x="3842" y="477"/>
                        <a:pt x="2992"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6706391" y="3501272"/>
                  <a:ext cx="10008" cy="20017"/>
                </a:xfrm>
                <a:custGeom>
                  <a:avLst/>
                  <a:gdLst/>
                  <a:ahLst/>
                  <a:cxnLst/>
                  <a:rect l="l" t="t" r="r" b="b"/>
                  <a:pathLst>
                    <a:path w="191" h="382" extrusionOk="0">
                      <a:moveTo>
                        <a:pt x="115" y="1"/>
                      </a:moveTo>
                      <a:cubicBezTo>
                        <a:pt x="38" y="1"/>
                        <a:pt x="0" y="77"/>
                        <a:pt x="0" y="191"/>
                      </a:cubicBezTo>
                      <a:cubicBezTo>
                        <a:pt x="0" y="267"/>
                        <a:pt x="38" y="381"/>
                        <a:pt x="115" y="381"/>
                      </a:cubicBezTo>
                      <a:cubicBezTo>
                        <a:pt x="153" y="381"/>
                        <a:pt x="191" y="267"/>
                        <a:pt x="191" y="191"/>
                      </a:cubicBezTo>
                      <a:cubicBezTo>
                        <a:pt x="191" y="77"/>
                        <a:pt x="153" y="1"/>
                        <a:pt x="115"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6784152" y="3503263"/>
                  <a:ext cx="10008" cy="20017"/>
                </a:xfrm>
                <a:custGeom>
                  <a:avLst/>
                  <a:gdLst/>
                  <a:ahLst/>
                  <a:cxnLst/>
                  <a:rect l="l" t="t" r="r" b="b"/>
                  <a:pathLst>
                    <a:path w="191" h="382" extrusionOk="0">
                      <a:moveTo>
                        <a:pt x="76" y="1"/>
                      </a:moveTo>
                      <a:cubicBezTo>
                        <a:pt x="0" y="1"/>
                        <a:pt x="0" y="77"/>
                        <a:pt x="0" y="191"/>
                      </a:cubicBezTo>
                      <a:cubicBezTo>
                        <a:pt x="0" y="267"/>
                        <a:pt x="38" y="381"/>
                        <a:pt x="76" y="381"/>
                      </a:cubicBezTo>
                      <a:cubicBezTo>
                        <a:pt x="152" y="381"/>
                        <a:pt x="190" y="267"/>
                        <a:pt x="190" y="191"/>
                      </a:cubicBezTo>
                      <a:cubicBezTo>
                        <a:pt x="190" y="77"/>
                        <a:pt x="114" y="1"/>
                        <a:pt x="76"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6606727" y="3453430"/>
                  <a:ext cx="49885" cy="79805"/>
                </a:xfrm>
                <a:custGeom>
                  <a:avLst/>
                  <a:gdLst/>
                  <a:ahLst/>
                  <a:cxnLst/>
                  <a:rect l="l" t="t" r="r" b="b"/>
                  <a:pathLst>
                    <a:path w="952" h="1523" extrusionOk="0">
                      <a:moveTo>
                        <a:pt x="495" y="1"/>
                      </a:moveTo>
                      <a:cubicBezTo>
                        <a:pt x="228" y="1"/>
                        <a:pt x="0" y="343"/>
                        <a:pt x="0" y="761"/>
                      </a:cubicBezTo>
                      <a:cubicBezTo>
                        <a:pt x="0" y="1180"/>
                        <a:pt x="190" y="1522"/>
                        <a:pt x="495" y="1522"/>
                      </a:cubicBezTo>
                      <a:cubicBezTo>
                        <a:pt x="723" y="1522"/>
                        <a:pt x="951" y="1180"/>
                        <a:pt x="951" y="761"/>
                      </a:cubicBezTo>
                      <a:cubicBezTo>
                        <a:pt x="951" y="381"/>
                        <a:pt x="761" y="39"/>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6712365" y="3563105"/>
                  <a:ext cx="55858" cy="41868"/>
                </a:xfrm>
                <a:custGeom>
                  <a:avLst/>
                  <a:gdLst/>
                  <a:ahLst/>
                  <a:cxnLst/>
                  <a:rect l="l" t="t" r="r" b="b"/>
                  <a:pathLst>
                    <a:path w="1066" h="799" extrusionOk="0">
                      <a:moveTo>
                        <a:pt x="77" y="0"/>
                      </a:moveTo>
                      <a:lnTo>
                        <a:pt x="77" y="0"/>
                      </a:lnTo>
                      <a:cubicBezTo>
                        <a:pt x="1" y="419"/>
                        <a:pt x="267" y="799"/>
                        <a:pt x="571" y="799"/>
                      </a:cubicBezTo>
                      <a:cubicBezTo>
                        <a:pt x="761" y="799"/>
                        <a:pt x="990" y="647"/>
                        <a:pt x="1066" y="380"/>
                      </a:cubicBezTo>
                      <a:lnTo>
                        <a:pt x="1066" y="380"/>
                      </a:lnTo>
                      <a:cubicBezTo>
                        <a:pt x="1012" y="407"/>
                        <a:pt x="920" y="434"/>
                        <a:pt x="817" y="434"/>
                      </a:cubicBezTo>
                      <a:cubicBezTo>
                        <a:pt x="775" y="434"/>
                        <a:pt x="730" y="430"/>
                        <a:pt x="685" y="419"/>
                      </a:cubicBezTo>
                      <a:cubicBezTo>
                        <a:pt x="305" y="380"/>
                        <a:pt x="115" y="38"/>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6748258" y="3513220"/>
                  <a:ext cx="15982" cy="59893"/>
                </a:xfrm>
                <a:custGeom>
                  <a:avLst/>
                  <a:gdLst/>
                  <a:ahLst/>
                  <a:cxnLst/>
                  <a:rect l="l" t="t" r="r" b="b"/>
                  <a:pathLst>
                    <a:path w="305" h="1143" extrusionOk="0">
                      <a:moveTo>
                        <a:pt x="191" y="1"/>
                      </a:moveTo>
                      <a:cubicBezTo>
                        <a:pt x="153" y="1"/>
                        <a:pt x="115" y="1"/>
                        <a:pt x="115" y="39"/>
                      </a:cubicBezTo>
                      <a:cubicBezTo>
                        <a:pt x="0" y="305"/>
                        <a:pt x="0" y="572"/>
                        <a:pt x="38" y="686"/>
                      </a:cubicBezTo>
                      <a:cubicBezTo>
                        <a:pt x="38" y="762"/>
                        <a:pt x="115" y="800"/>
                        <a:pt x="115" y="838"/>
                      </a:cubicBezTo>
                      <a:cubicBezTo>
                        <a:pt x="115" y="876"/>
                        <a:pt x="153" y="876"/>
                        <a:pt x="153" y="952"/>
                      </a:cubicBezTo>
                      <a:cubicBezTo>
                        <a:pt x="191" y="990"/>
                        <a:pt x="191" y="1028"/>
                        <a:pt x="191" y="1028"/>
                      </a:cubicBezTo>
                      <a:lnTo>
                        <a:pt x="76" y="1028"/>
                      </a:lnTo>
                      <a:cubicBezTo>
                        <a:pt x="76" y="1028"/>
                        <a:pt x="0" y="1028"/>
                        <a:pt x="0" y="1104"/>
                      </a:cubicBezTo>
                      <a:cubicBezTo>
                        <a:pt x="0" y="1104"/>
                        <a:pt x="0" y="1142"/>
                        <a:pt x="76" y="1142"/>
                      </a:cubicBezTo>
                      <a:lnTo>
                        <a:pt x="305" y="1142"/>
                      </a:lnTo>
                      <a:cubicBezTo>
                        <a:pt x="305" y="1104"/>
                        <a:pt x="305" y="1028"/>
                        <a:pt x="267" y="914"/>
                      </a:cubicBezTo>
                      <a:cubicBezTo>
                        <a:pt x="191" y="838"/>
                        <a:pt x="191" y="838"/>
                        <a:pt x="191" y="800"/>
                      </a:cubicBezTo>
                      <a:cubicBezTo>
                        <a:pt x="191" y="762"/>
                        <a:pt x="153" y="724"/>
                        <a:pt x="153" y="648"/>
                      </a:cubicBezTo>
                      <a:cubicBezTo>
                        <a:pt x="115" y="572"/>
                        <a:pt x="153" y="381"/>
                        <a:pt x="267" y="77"/>
                      </a:cubicBezTo>
                      <a:cubicBezTo>
                        <a:pt x="267" y="39"/>
                        <a:pt x="267" y="1"/>
                        <a:pt x="191"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6688470" y="3464906"/>
                  <a:ext cx="45902" cy="18497"/>
                </a:xfrm>
                <a:custGeom>
                  <a:avLst/>
                  <a:gdLst/>
                  <a:ahLst/>
                  <a:cxnLst/>
                  <a:rect l="l" t="t" r="r" b="b"/>
                  <a:pathLst>
                    <a:path w="876" h="353" extrusionOk="0">
                      <a:moveTo>
                        <a:pt x="473" y="0"/>
                      </a:moveTo>
                      <a:cubicBezTo>
                        <a:pt x="317" y="0"/>
                        <a:pt x="171" y="74"/>
                        <a:pt x="76" y="200"/>
                      </a:cubicBezTo>
                      <a:cubicBezTo>
                        <a:pt x="0" y="238"/>
                        <a:pt x="0" y="314"/>
                        <a:pt x="76" y="314"/>
                      </a:cubicBezTo>
                      <a:cubicBezTo>
                        <a:pt x="95" y="333"/>
                        <a:pt x="114" y="343"/>
                        <a:pt x="128" y="343"/>
                      </a:cubicBezTo>
                      <a:cubicBezTo>
                        <a:pt x="143" y="343"/>
                        <a:pt x="152" y="333"/>
                        <a:pt x="152" y="314"/>
                      </a:cubicBezTo>
                      <a:cubicBezTo>
                        <a:pt x="210" y="198"/>
                        <a:pt x="313" y="148"/>
                        <a:pt x="426" y="148"/>
                      </a:cubicBezTo>
                      <a:cubicBezTo>
                        <a:pt x="461" y="148"/>
                        <a:pt x="497" y="153"/>
                        <a:pt x="533" y="162"/>
                      </a:cubicBezTo>
                      <a:cubicBezTo>
                        <a:pt x="647" y="162"/>
                        <a:pt x="723" y="238"/>
                        <a:pt x="723" y="314"/>
                      </a:cubicBezTo>
                      <a:cubicBezTo>
                        <a:pt x="723" y="352"/>
                        <a:pt x="761" y="352"/>
                        <a:pt x="761" y="352"/>
                      </a:cubicBezTo>
                      <a:cubicBezTo>
                        <a:pt x="837" y="352"/>
                        <a:pt x="837" y="314"/>
                        <a:pt x="875" y="238"/>
                      </a:cubicBezTo>
                      <a:cubicBezTo>
                        <a:pt x="837" y="162"/>
                        <a:pt x="723" y="48"/>
                        <a:pt x="571" y="10"/>
                      </a:cubicBezTo>
                      <a:cubicBezTo>
                        <a:pt x="538" y="3"/>
                        <a:pt x="505" y="0"/>
                        <a:pt x="473"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6760205" y="3472871"/>
                  <a:ext cx="45902" cy="18497"/>
                </a:xfrm>
                <a:custGeom>
                  <a:avLst/>
                  <a:gdLst/>
                  <a:ahLst/>
                  <a:cxnLst/>
                  <a:rect l="l" t="t" r="r" b="b"/>
                  <a:pathLst>
                    <a:path w="876" h="353" extrusionOk="0">
                      <a:moveTo>
                        <a:pt x="498" y="0"/>
                      </a:moveTo>
                      <a:cubicBezTo>
                        <a:pt x="329" y="0"/>
                        <a:pt x="203" y="74"/>
                        <a:pt x="77" y="200"/>
                      </a:cubicBezTo>
                      <a:cubicBezTo>
                        <a:pt x="1" y="238"/>
                        <a:pt x="1" y="276"/>
                        <a:pt x="77" y="276"/>
                      </a:cubicBezTo>
                      <a:cubicBezTo>
                        <a:pt x="96" y="314"/>
                        <a:pt x="115" y="333"/>
                        <a:pt x="129" y="333"/>
                      </a:cubicBezTo>
                      <a:cubicBezTo>
                        <a:pt x="143" y="333"/>
                        <a:pt x="153" y="314"/>
                        <a:pt x="153" y="276"/>
                      </a:cubicBezTo>
                      <a:cubicBezTo>
                        <a:pt x="235" y="194"/>
                        <a:pt x="317" y="132"/>
                        <a:pt x="414" y="132"/>
                      </a:cubicBezTo>
                      <a:cubicBezTo>
                        <a:pt x="451" y="132"/>
                        <a:pt x="491" y="141"/>
                        <a:pt x="533" y="162"/>
                      </a:cubicBezTo>
                      <a:cubicBezTo>
                        <a:pt x="647" y="162"/>
                        <a:pt x="723" y="238"/>
                        <a:pt x="723" y="276"/>
                      </a:cubicBezTo>
                      <a:cubicBezTo>
                        <a:pt x="723" y="352"/>
                        <a:pt x="762" y="352"/>
                        <a:pt x="762" y="352"/>
                      </a:cubicBezTo>
                      <a:cubicBezTo>
                        <a:pt x="812" y="352"/>
                        <a:pt x="829" y="319"/>
                        <a:pt x="812" y="319"/>
                      </a:cubicBezTo>
                      <a:cubicBezTo>
                        <a:pt x="811" y="319"/>
                        <a:pt x="809" y="319"/>
                        <a:pt x="807" y="319"/>
                      </a:cubicBezTo>
                      <a:lnTo>
                        <a:pt x="807" y="319"/>
                      </a:lnTo>
                      <a:cubicBezTo>
                        <a:pt x="876" y="265"/>
                        <a:pt x="876" y="238"/>
                        <a:pt x="876" y="238"/>
                      </a:cubicBezTo>
                      <a:cubicBezTo>
                        <a:pt x="838" y="124"/>
                        <a:pt x="723" y="48"/>
                        <a:pt x="609" y="10"/>
                      </a:cubicBezTo>
                      <a:cubicBezTo>
                        <a:pt x="570" y="4"/>
                        <a:pt x="533" y="0"/>
                        <a:pt x="498"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35"/>
              <p:cNvGrpSpPr/>
              <p:nvPr/>
            </p:nvGrpSpPr>
            <p:grpSpPr>
              <a:xfrm flipH="1">
                <a:off x="6617463" y="1075613"/>
                <a:ext cx="1745975" cy="3425500"/>
                <a:chOff x="4751700" y="1157700"/>
                <a:chExt cx="1745975" cy="3425500"/>
              </a:xfrm>
            </p:grpSpPr>
            <p:sp>
              <p:nvSpPr>
                <p:cNvPr id="2417" name="Google Shape;2417;p35"/>
                <p:cNvSpPr/>
                <p:nvPr/>
              </p:nvSpPr>
              <p:spPr>
                <a:xfrm>
                  <a:off x="4764725" y="4231525"/>
                  <a:ext cx="453700" cy="324900"/>
                </a:xfrm>
                <a:custGeom>
                  <a:avLst/>
                  <a:gdLst/>
                  <a:ahLst/>
                  <a:cxnLst/>
                  <a:rect l="l" t="t" r="r" b="b"/>
                  <a:pathLst>
                    <a:path w="18148" h="12996" extrusionOk="0">
                      <a:moveTo>
                        <a:pt x="18118" y="0"/>
                      </a:moveTo>
                      <a:lnTo>
                        <a:pt x="13053" y="174"/>
                      </a:lnTo>
                      <a:cubicBezTo>
                        <a:pt x="13372" y="2489"/>
                        <a:pt x="12272" y="4950"/>
                        <a:pt x="10419" y="6049"/>
                      </a:cubicBezTo>
                      <a:cubicBezTo>
                        <a:pt x="9146" y="6773"/>
                        <a:pt x="7670" y="6889"/>
                        <a:pt x="6281" y="7323"/>
                      </a:cubicBezTo>
                      <a:cubicBezTo>
                        <a:pt x="3618" y="8133"/>
                        <a:pt x="1274" y="10246"/>
                        <a:pt x="0" y="12996"/>
                      </a:cubicBezTo>
                      <a:lnTo>
                        <a:pt x="18147" y="12938"/>
                      </a:lnTo>
                      <a:lnTo>
                        <a:pt x="18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4764725" y="4308225"/>
                  <a:ext cx="453700" cy="248925"/>
                </a:xfrm>
                <a:custGeom>
                  <a:avLst/>
                  <a:gdLst/>
                  <a:ahLst/>
                  <a:cxnLst/>
                  <a:rect l="l" t="t" r="r" b="b"/>
                  <a:pathLst>
                    <a:path w="18148" h="9957" extrusionOk="0">
                      <a:moveTo>
                        <a:pt x="12764" y="0"/>
                      </a:moveTo>
                      <a:cubicBezTo>
                        <a:pt x="12330" y="1274"/>
                        <a:pt x="11490" y="2374"/>
                        <a:pt x="10419" y="2981"/>
                      </a:cubicBezTo>
                      <a:cubicBezTo>
                        <a:pt x="9146" y="3705"/>
                        <a:pt x="7670" y="3821"/>
                        <a:pt x="6281" y="4255"/>
                      </a:cubicBezTo>
                      <a:cubicBezTo>
                        <a:pt x="3618" y="5065"/>
                        <a:pt x="1274" y="7207"/>
                        <a:pt x="0" y="9957"/>
                      </a:cubicBezTo>
                      <a:lnTo>
                        <a:pt x="18147" y="9928"/>
                      </a:lnTo>
                      <a:lnTo>
                        <a:pt x="18147" y="2895"/>
                      </a:lnTo>
                      <a:cubicBezTo>
                        <a:pt x="17742" y="3184"/>
                        <a:pt x="17337" y="3416"/>
                        <a:pt x="16874" y="3473"/>
                      </a:cubicBezTo>
                      <a:cubicBezTo>
                        <a:pt x="16716" y="3511"/>
                        <a:pt x="16559" y="3529"/>
                        <a:pt x="16406" y="3529"/>
                      </a:cubicBezTo>
                      <a:cubicBezTo>
                        <a:pt x="15969" y="3529"/>
                        <a:pt x="15551" y="3383"/>
                        <a:pt x="15166" y="3126"/>
                      </a:cubicBezTo>
                      <a:cubicBezTo>
                        <a:pt x="14645" y="2750"/>
                        <a:pt x="14211" y="2258"/>
                        <a:pt x="13835" y="1708"/>
                      </a:cubicBezTo>
                      <a:cubicBezTo>
                        <a:pt x="13487" y="1158"/>
                        <a:pt x="13111" y="579"/>
                        <a:pt x="127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4751700" y="4531800"/>
                  <a:ext cx="488425" cy="51400"/>
                </a:xfrm>
                <a:custGeom>
                  <a:avLst/>
                  <a:gdLst/>
                  <a:ahLst/>
                  <a:cxnLst/>
                  <a:rect l="l" t="t" r="r" b="b"/>
                  <a:pathLst>
                    <a:path w="19537" h="2056" extrusionOk="0">
                      <a:moveTo>
                        <a:pt x="18639" y="1"/>
                      </a:moveTo>
                      <a:lnTo>
                        <a:pt x="955" y="29"/>
                      </a:lnTo>
                      <a:cubicBezTo>
                        <a:pt x="434" y="29"/>
                        <a:pt x="58" y="521"/>
                        <a:pt x="58" y="1042"/>
                      </a:cubicBezTo>
                      <a:cubicBezTo>
                        <a:pt x="0" y="1592"/>
                        <a:pt x="434" y="2055"/>
                        <a:pt x="955" y="2055"/>
                      </a:cubicBezTo>
                      <a:lnTo>
                        <a:pt x="18639" y="2027"/>
                      </a:lnTo>
                      <a:cubicBezTo>
                        <a:pt x="19160" y="2027"/>
                        <a:pt x="19536" y="1563"/>
                        <a:pt x="19536" y="1014"/>
                      </a:cubicBezTo>
                      <a:cubicBezTo>
                        <a:pt x="19536" y="464"/>
                        <a:pt x="19160" y="1"/>
                        <a:pt x="186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5012175" y="4306050"/>
                  <a:ext cx="95525" cy="103500"/>
                </a:xfrm>
                <a:custGeom>
                  <a:avLst/>
                  <a:gdLst/>
                  <a:ahLst/>
                  <a:cxnLst/>
                  <a:rect l="l" t="t" r="r" b="b"/>
                  <a:pathLst>
                    <a:path w="3821" h="4140" extrusionOk="0">
                      <a:moveTo>
                        <a:pt x="536" y="0"/>
                      </a:moveTo>
                      <a:cubicBezTo>
                        <a:pt x="413" y="0"/>
                        <a:pt x="290" y="58"/>
                        <a:pt x="203" y="174"/>
                      </a:cubicBezTo>
                      <a:cubicBezTo>
                        <a:pt x="0" y="377"/>
                        <a:pt x="0" y="724"/>
                        <a:pt x="203" y="927"/>
                      </a:cubicBezTo>
                      <a:lnTo>
                        <a:pt x="2953" y="3966"/>
                      </a:lnTo>
                      <a:cubicBezTo>
                        <a:pt x="3054" y="4081"/>
                        <a:pt x="3177" y="4139"/>
                        <a:pt x="3296" y="4139"/>
                      </a:cubicBezTo>
                      <a:cubicBezTo>
                        <a:pt x="3416" y="4139"/>
                        <a:pt x="3531" y="4081"/>
                        <a:pt x="3618" y="3966"/>
                      </a:cubicBezTo>
                      <a:cubicBezTo>
                        <a:pt x="3821" y="3734"/>
                        <a:pt x="3821" y="3416"/>
                        <a:pt x="3618" y="3213"/>
                      </a:cubicBezTo>
                      <a:lnTo>
                        <a:pt x="869" y="174"/>
                      </a:lnTo>
                      <a:cubicBezTo>
                        <a:pt x="782" y="58"/>
                        <a:pt x="659"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4968025" y="4341500"/>
                  <a:ext cx="94825" cy="102950"/>
                </a:xfrm>
                <a:custGeom>
                  <a:avLst/>
                  <a:gdLst/>
                  <a:ahLst/>
                  <a:cxnLst/>
                  <a:rect l="l" t="t" r="r" b="b"/>
                  <a:pathLst>
                    <a:path w="3793" h="4118" extrusionOk="0">
                      <a:moveTo>
                        <a:pt x="533" y="1"/>
                      </a:moveTo>
                      <a:cubicBezTo>
                        <a:pt x="406" y="1"/>
                        <a:pt x="276" y="59"/>
                        <a:pt x="175" y="174"/>
                      </a:cubicBezTo>
                      <a:cubicBezTo>
                        <a:pt x="1" y="377"/>
                        <a:pt x="1" y="695"/>
                        <a:pt x="175" y="927"/>
                      </a:cubicBezTo>
                      <a:lnTo>
                        <a:pt x="2924" y="3966"/>
                      </a:lnTo>
                      <a:cubicBezTo>
                        <a:pt x="3025" y="4067"/>
                        <a:pt x="3156" y="4118"/>
                        <a:pt x="3282" y="4118"/>
                      </a:cubicBezTo>
                      <a:cubicBezTo>
                        <a:pt x="3409" y="4118"/>
                        <a:pt x="3532" y="4067"/>
                        <a:pt x="3619" y="3966"/>
                      </a:cubicBezTo>
                      <a:cubicBezTo>
                        <a:pt x="3792" y="3734"/>
                        <a:pt x="3792" y="3416"/>
                        <a:pt x="3619" y="3213"/>
                      </a:cubicBezTo>
                      <a:lnTo>
                        <a:pt x="869" y="174"/>
                      </a:lnTo>
                      <a:cubicBezTo>
                        <a:pt x="782" y="59"/>
                        <a:pt x="659" y="1"/>
                        <a:pt x="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5577275" y="4228625"/>
                  <a:ext cx="454425" cy="324175"/>
                </a:xfrm>
                <a:custGeom>
                  <a:avLst/>
                  <a:gdLst/>
                  <a:ahLst/>
                  <a:cxnLst/>
                  <a:rect l="l" t="t" r="r" b="b"/>
                  <a:pathLst>
                    <a:path w="18177" h="12967" extrusionOk="0">
                      <a:moveTo>
                        <a:pt x="1" y="1"/>
                      </a:moveTo>
                      <a:lnTo>
                        <a:pt x="1" y="12967"/>
                      </a:lnTo>
                      <a:lnTo>
                        <a:pt x="18177" y="12967"/>
                      </a:lnTo>
                      <a:cubicBezTo>
                        <a:pt x="16903" y="10217"/>
                        <a:pt x="14559" y="8105"/>
                        <a:pt x="11867" y="7294"/>
                      </a:cubicBezTo>
                      <a:cubicBezTo>
                        <a:pt x="10507" y="6860"/>
                        <a:pt x="9031" y="6744"/>
                        <a:pt x="7757" y="6021"/>
                      </a:cubicBezTo>
                      <a:cubicBezTo>
                        <a:pt x="5905" y="4979"/>
                        <a:pt x="4805" y="2490"/>
                        <a:pt x="5123" y="203"/>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5578000" y="4304600"/>
                  <a:ext cx="453700" cy="248200"/>
                </a:xfrm>
                <a:custGeom>
                  <a:avLst/>
                  <a:gdLst/>
                  <a:ahLst/>
                  <a:cxnLst/>
                  <a:rect l="l" t="t" r="r" b="b"/>
                  <a:pathLst>
                    <a:path w="18148" h="9928" extrusionOk="0">
                      <a:moveTo>
                        <a:pt x="5384" y="1"/>
                      </a:moveTo>
                      <a:cubicBezTo>
                        <a:pt x="5008" y="579"/>
                        <a:pt x="4660" y="1158"/>
                        <a:pt x="4284" y="1708"/>
                      </a:cubicBezTo>
                      <a:cubicBezTo>
                        <a:pt x="3937" y="2258"/>
                        <a:pt x="3503" y="2750"/>
                        <a:pt x="2982" y="3126"/>
                      </a:cubicBezTo>
                      <a:cubicBezTo>
                        <a:pt x="2618" y="3383"/>
                        <a:pt x="2190" y="3529"/>
                        <a:pt x="1735" y="3529"/>
                      </a:cubicBezTo>
                      <a:cubicBezTo>
                        <a:pt x="1574" y="3529"/>
                        <a:pt x="1411" y="3511"/>
                        <a:pt x="1245" y="3474"/>
                      </a:cubicBezTo>
                      <a:cubicBezTo>
                        <a:pt x="811" y="3416"/>
                        <a:pt x="377" y="3184"/>
                        <a:pt x="1" y="2895"/>
                      </a:cubicBezTo>
                      <a:lnTo>
                        <a:pt x="1" y="9928"/>
                      </a:lnTo>
                      <a:lnTo>
                        <a:pt x="18148" y="9928"/>
                      </a:lnTo>
                      <a:cubicBezTo>
                        <a:pt x="16874" y="7207"/>
                        <a:pt x="14530" y="5066"/>
                        <a:pt x="11867" y="4255"/>
                      </a:cubicBezTo>
                      <a:cubicBezTo>
                        <a:pt x="10478" y="3821"/>
                        <a:pt x="9002" y="3705"/>
                        <a:pt x="7728" y="2982"/>
                      </a:cubicBezTo>
                      <a:cubicBezTo>
                        <a:pt x="6657" y="2374"/>
                        <a:pt x="5818" y="1274"/>
                        <a:pt x="53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5556300" y="4528900"/>
                  <a:ext cx="488425" cy="50675"/>
                </a:xfrm>
                <a:custGeom>
                  <a:avLst/>
                  <a:gdLst/>
                  <a:ahLst/>
                  <a:cxnLst/>
                  <a:rect l="l" t="t" r="r" b="b"/>
                  <a:pathLst>
                    <a:path w="19537" h="2027" extrusionOk="0">
                      <a:moveTo>
                        <a:pt x="898" y="1"/>
                      </a:moveTo>
                      <a:cubicBezTo>
                        <a:pt x="377" y="1"/>
                        <a:pt x="0" y="493"/>
                        <a:pt x="0" y="1014"/>
                      </a:cubicBezTo>
                      <a:cubicBezTo>
                        <a:pt x="0" y="1564"/>
                        <a:pt x="377" y="2027"/>
                        <a:pt x="898" y="2027"/>
                      </a:cubicBezTo>
                      <a:lnTo>
                        <a:pt x="18581" y="2027"/>
                      </a:lnTo>
                      <a:cubicBezTo>
                        <a:pt x="19073" y="2027"/>
                        <a:pt x="19537" y="1564"/>
                        <a:pt x="19479" y="1014"/>
                      </a:cubicBezTo>
                      <a:cubicBezTo>
                        <a:pt x="19479" y="493"/>
                        <a:pt x="19073" y="1"/>
                        <a:pt x="18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687975" y="4303700"/>
                  <a:ext cx="94825" cy="102400"/>
                </a:xfrm>
                <a:custGeom>
                  <a:avLst/>
                  <a:gdLst/>
                  <a:ahLst/>
                  <a:cxnLst/>
                  <a:rect l="l" t="t" r="r" b="b"/>
                  <a:pathLst>
                    <a:path w="3793" h="4096" extrusionOk="0">
                      <a:moveTo>
                        <a:pt x="3282" y="0"/>
                      </a:moveTo>
                      <a:cubicBezTo>
                        <a:pt x="3156" y="0"/>
                        <a:pt x="3025" y="51"/>
                        <a:pt x="2924" y="152"/>
                      </a:cubicBezTo>
                      <a:lnTo>
                        <a:pt x="174" y="3191"/>
                      </a:lnTo>
                      <a:cubicBezTo>
                        <a:pt x="1" y="3423"/>
                        <a:pt x="1" y="3741"/>
                        <a:pt x="174" y="3944"/>
                      </a:cubicBezTo>
                      <a:cubicBezTo>
                        <a:pt x="290" y="4045"/>
                        <a:pt x="420" y="4096"/>
                        <a:pt x="544" y="4096"/>
                      </a:cubicBezTo>
                      <a:cubicBezTo>
                        <a:pt x="667" y="4096"/>
                        <a:pt x="782" y="4045"/>
                        <a:pt x="869" y="3944"/>
                      </a:cubicBezTo>
                      <a:lnTo>
                        <a:pt x="3619" y="905"/>
                      </a:lnTo>
                      <a:cubicBezTo>
                        <a:pt x="3792" y="702"/>
                        <a:pt x="3792" y="384"/>
                        <a:pt x="3619" y="152"/>
                      </a:cubicBezTo>
                      <a:cubicBezTo>
                        <a:pt x="3532" y="51"/>
                        <a:pt x="3409" y="0"/>
                        <a:pt x="3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5733575" y="4337875"/>
                  <a:ext cx="94800" cy="102950"/>
                </a:xfrm>
                <a:custGeom>
                  <a:avLst/>
                  <a:gdLst/>
                  <a:ahLst/>
                  <a:cxnLst/>
                  <a:rect l="l" t="t" r="r" b="b"/>
                  <a:pathLst>
                    <a:path w="3792" h="4118" extrusionOk="0">
                      <a:moveTo>
                        <a:pt x="3260" y="1"/>
                      </a:moveTo>
                      <a:cubicBezTo>
                        <a:pt x="3133" y="1"/>
                        <a:pt x="3010" y="59"/>
                        <a:pt x="2923" y="175"/>
                      </a:cubicBezTo>
                      <a:lnTo>
                        <a:pt x="174" y="3185"/>
                      </a:lnTo>
                      <a:cubicBezTo>
                        <a:pt x="0" y="3416"/>
                        <a:pt x="0" y="3735"/>
                        <a:pt x="174" y="3966"/>
                      </a:cubicBezTo>
                      <a:cubicBezTo>
                        <a:pt x="261" y="4067"/>
                        <a:pt x="384" y="4118"/>
                        <a:pt x="510" y="4118"/>
                      </a:cubicBezTo>
                      <a:cubicBezTo>
                        <a:pt x="637" y="4118"/>
                        <a:pt x="767" y="4067"/>
                        <a:pt x="868" y="3966"/>
                      </a:cubicBezTo>
                      <a:lnTo>
                        <a:pt x="3618" y="927"/>
                      </a:lnTo>
                      <a:cubicBezTo>
                        <a:pt x="3792" y="696"/>
                        <a:pt x="3792" y="377"/>
                        <a:pt x="3618" y="175"/>
                      </a:cubicBezTo>
                      <a:cubicBezTo>
                        <a:pt x="3517" y="59"/>
                        <a:pt x="3386" y="1"/>
                        <a:pt x="3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5276275" y="2403800"/>
                  <a:ext cx="473950" cy="727925"/>
                </a:xfrm>
                <a:custGeom>
                  <a:avLst/>
                  <a:gdLst/>
                  <a:ahLst/>
                  <a:cxnLst/>
                  <a:rect l="l" t="t" r="r" b="b"/>
                  <a:pathLst>
                    <a:path w="18958" h="29117" extrusionOk="0">
                      <a:moveTo>
                        <a:pt x="7207" y="1"/>
                      </a:moveTo>
                      <a:cubicBezTo>
                        <a:pt x="3271" y="1"/>
                        <a:pt x="1" y="3242"/>
                        <a:pt x="1" y="7207"/>
                      </a:cubicBezTo>
                      <a:lnTo>
                        <a:pt x="1" y="21910"/>
                      </a:lnTo>
                      <a:cubicBezTo>
                        <a:pt x="1" y="25875"/>
                        <a:pt x="3271" y="29117"/>
                        <a:pt x="7207" y="29117"/>
                      </a:cubicBezTo>
                      <a:lnTo>
                        <a:pt x="11780" y="29117"/>
                      </a:lnTo>
                      <a:cubicBezTo>
                        <a:pt x="15716" y="29117"/>
                        <a:pt x="18958" y="25875"/>
                        <a:pt x="18958" y="21910"/>
                      </a:cubicBezTo>
                      <a:lnTo>
                        <a:pt x="18958" y="7207"/>
                      </a:lnTo>
                      <a:cubicBezTo>
                        <a:pt x="18958" y="3242"/>
                        <a:pt x="15716" y="1"/>
                        <a:pt x="117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5077300" y="2891475"/>
                  <a:ext cx="400875" cy="1407375"/>
                </a:xfrm>
                <a:custGeom>
                  <a:avLst/>
                  <a:gdLst/>
                  <a:ahLst/>
                  <a:cxnLst/>
                  <a:rect l="l" t="t" r="r" b="b"/>
                  <a:pathLst>
                    <a:path w="16035" h="56295" extrusionOk="0">
                      <a:moveTo>
                        <a:pt x="6628" y="1"/>
                      </a:moveTo>
                      <a:cubicBezTo>
                        <a:pt x="6049" y="3792"/>
                        <a:pt x="1418" y="43125"/>
                        <a:pt x="0" y="55021"/>
                      </a:cubicBezTo>
                      <a:lnTo>
                        <a:pt x="7062" y="56294"/>
                      </a:lnTo>
                      <a:cubicBezTo>
                        <a:pt x="9030" y="45093"/>
                        <a:pt x="15716" y="6310"/>
                        <a:pt x="16034" y="2635"/>
                      </a:cubicBezTo>
                      <a:lnTo>
                        <a:pt x="66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5517950" y="2810450"/>
                  <a:ext cx="246750" cy="1443525"/>
                </a:xfrm>
                <a:custGeom>
                  <a:avLst/>
                  <a:gdLst/>
                  <a:ahLst/>
                  <a:cxnLst/>
                  <a:rect l="l" t="t" r="r" b="b"/>
                  <a:pathLst>
                    <a:path w="9870" h="57741" extrusionOk="0">
                      <a:moveTo>
                        <a:pt x="9696" y="0"/>
                      </a:moveTo>
                      <a:lnTo>
                        <a:pt x="87" y="1418"/>
                      </a:lnTo>
                      <a:cubicBezTo>
                        <a:pt x="0" y="5615"/>
                        <a:pt x="1042" y="44948"/>
                        <a:pt x="1621" y="57741"/>
                      </a:cubicBezTo>
                      <a:lnTo>
                        <a:pt x="1621" y="57712"/>
                      </a:lnTo>
                      <a:lnTo>
                        <a:pt x="8828" y="57712"/>
                      </a:lnTo>
                      <a:cubicBezTo>
                        <a:pt x="9059" y="44253"/>
                        <a:pt x="9870" y="4400"/>
                        <a:pt x="96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5423150" y="2329275"/>
                  <a:ext cx="21375" cy="139500"/>
                </a:xfrm>
                <a:custGeom>
                  <a:avLst/>
                  <a:gdLst/>
                  <a:ahLst/>
                  <a:cxnLst/>
                  <a:rect l="l" t="t" r="r" b="b"/>
                  <a:pathLst>
                    <a:path w="855" h="5580" extrusionOk="0">
                      <a:moveTo>
                        <a:pt x="290" y="0"/>
                      </a:moveTo>
                      <a:cubicBezTo>
                        <a:pt x="146" y="0"/>
                        <a:pt x="1" y="87"/>
                        <a:pt x="1" y="261"/>
                      </a:cubicBezTo>
                      <a:cubicBezTo>
                        <a:pt x="59" y="1940"/>
                        <a:pt x="175" y="3618"/>
                        <a:pt x="261" y="5297"/>
                      </a:cubicBezTo>
                      <a:cubicBezTo>
                        <a:pt x="276" y="5477"/>
                        <a:pt x="440" y="5580"/>
                        <a:pt x="589" y="5580"/>
                      </a:cubicBezTo>
                      <a:cubicBezTo>
                        <a:pt x="727" y="5580"/>
                        <a:pt x="854" y="5492"/>
                        <a:pt x="840" y="5297"/>
                      </a:cubicBezTo>
                      <a:cubicBezTo>
                        <a:pt x="753" y="3618"/>
                        <a:pt x="638" y="1940"/>
                        <a:pt x="580" y="261"/>
                      </a:cubicBezTo>
                      <a:cubicBezTo>
                        <a:pt x="580" y="87"/>
                        <a:pt x="435" y="0"/>
                        <a:pt x="290" y="0"/>
                      </a:cubicBezTo>
                      <a:close/>
                    </a:path>
                  </a:pathLst>
                </a:custGeom>
                <a:solidFill>
                  <a:srgbClr val="7F68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5073675" y="1998300"/>
                  <a:ext cx="703325" cy="942125"/>
                </a:xfrm>
                <a:custGeom>
                  <a:avLst/>
                  <a:gdLst/>
                  <a:ahLst/>
                  <a:cxnLst/>
                  <a:rect l="l" t="t" r="r" b="b"/>
                  <a:pathLst>
                    <a:path w="28133" h="37685" extrusionOk="0">
                      <a:moveTo>
                        <a:pt x="21337" y="1"/>
                      </a:moveTo>
                      <a:cubicBezTo>
                        <a:pt x="20502" y="1"/>
                        <a:pt x="19674" y="62"/>
                        <a:pt x="18871" y="100"/>
                      </a:cubicBezTo>
                      <a:cubicBezTo>
                        <a:pt x="18524" y="157"/>
                        <a:pt x="18205" y="157"/>
                        <a:pt x="17887" y="186"/>
                      </a:cubicBezTo>
                      <a:lnTo>
                        <a:pt x="16469" y="186"/>
                      </a:lnTo>
                      <a:cubicBezTo>
                        <a:pt x="16122" y="186"/>
                        <a:pt x="15774" y="215"/>
                        <a:pt x="15427" y="215"/>
                      </a:cubicBezTo>
                      <a:lnTo>
                        <a:pt x="14848" y="215"/>
                      </a:lnTo>
                      <a:cubicBezTo>
                        <a:pt x="14588" y="215"/>
                        <a:pt x="14327" y="215"/>
                        <a:pt x="14038" y="244"/>
                      </a:cubicBezTo>
                      <a:lnTo>
                        <a:pt x="13719" y="244"/>
                      </a:lnTo>
                      <a:cubicBezTo>
                        <a:pt x="13459" y="244"/>
                        <a:pt x="13227" y="244"/>
                        <a:pt x="12938" y="302"/>
                      </a:cubicBezTo>
                      <a:lnTo>
                        <a:pt x="12388" y="302"/>
                      </a:lnTo>
                      <a:cubicBezTo>
                        <a:pt x="12243" y="302"/>
                        <a:pt x="12099" y="302"/>
                        <a:pt x="11925" y="331"/>
                      </a:cubicBezTo>
                      <a:cubicBezTo>
                        <a:pt x="11520" y="360"/>
                        <a:pt x="11115" y="360"/>
                        <a:pt x="10709" y="389"/>
                      </a:cubicBezTo>
                      <a:cubicBezTo>
                        <a:pt x="10651" y="389"/>
                        <a:pt x="10536" y="389"/>
                        <a:pt x="10478" y="447"/>
                      </a:cubicBezTo>
                      <a:cubicBezTo>
                        <a:pt x="10391" y="447"/>
                        <a:pt x="10333" y="447"/>
                        <a:pt x="10275" y="476"/>
                      </a:cubicBezTo>
                      <a:lnTo>
                        <a:pt x="10130" y="476"/>
                      </a:lnTo>
                      <a:cubicBezTo>
                        <a:pt x="10073" y="476"/>
                        <a:pt x="10044" y="476"/>
                        <a:pt x="9957" y="505"/>
                      </a:cubicBezTo>
                      <a:cubicBezTo>
                        <a:pt x="9812" y="505"/>
                        <a:pt x="9696" y="534"/>
                        <a:pt x="9552" y="534"/>
                      </a:cubicBezTo>
                      <a:lnTo>
                        <a:pt x="9407" y="534"/>
                      </a:lnTo>
                      <a:cubicBezTo>
                        <a:pt x="9349" y="534"/>
                        <a:pt x="9320" y="534"/>
                        <a:pt x="9233" y="592"/>
                      </a:cubicBezTo>
                      <a:lnTo>
                        <a:pt x="9031" y="592"/>
                      </a:lnTo>
                      <a:cubicBezTo>
                        <a:pt x="8944" y="592"/>
                        <a:pt x="8915" y="621"/>
                        <a:pt x="8828" y="621"/>
                      </a:cubicBezTo>
                      <a:cubicBezTo>
                        <a:pt x="8770" y="621"/>
                        <a:pt x="8741" y="649"/>
                        <a:pt x="8654" y="649"/>
                      </a:cubicBezTo>
                      <a:lnTo>
                        <a:pt x="8625" y="649"/>
                      </a:lnTo>
                      <a:cubicBezTo>
                        <a:pt x="8539" y="649"/>
                        <a:pt x="8481" y="678"/>
                        <a:pt x="8394" y="678"/>
                      </a:cubicBezTo>
                      <a:lnTo>
                        <a:pt x="8365" y="678"/>
                      </a:lnTo>
                      <a:cubicBezTo>
                        <a:pt x="8336" y="678"/>
                        <a:pt x="8249" y="736"/>
                        <a:pt x="8220" y="736"/>
                      </a:cubicBezTo>
                      <a:cubicBezTo>
                        <a:pt x="7728" y="823"/>
                        <a:pt x="7236" y="939"/>
                        <a:pt x="6744" y="1084"/>
                      </a:cubicBezTo>
                      <a:cubicBezTo>
                        <a:pt x="5847" y="1373"/>
                        <a:pt x="4921" y="1749"/>
                        <a:pt x="4139" y="2270"/>
                      </a:cubicBezTo>
                      <a:cubicBezTo>
                        <a:pt x="3126" y="2936"/>
                        <a:pt x="2229" y="3775"/>
                        <a:pt x="1390" y="4672"/>
                      </a:cubicBezTo>
                      <a:cubicBezTo>
                        <a:pt x="927" y="5164"/>
                        <a:pt x="435" y="5743"/>
                        <a:pt x="30" y="6322"/>
                      </a:cubicBezTo>
                      <a:lnTo>
                        <a:pt x="30" y="6438"/>
                      </a:lnTo>
                      <a:lnTo>
                        <a:pt x="30" y="6727"/>
                      </a:lnTo>
                      <a:cubicBezTo>
                        <a:pt x="1" y="10432"/>
                        <a:pt x="1071" y="14021"/>
                        <a:pt x="1940" y="17639"/>
                      </a:cubicBezTo>
                      <a:cubicBezTo>
                        <a:pt x="1998" y="17986"/>
                        <a:pt x="2113" y="18362"/>
                        <a:pt x="2200" y="18710"/>
                      </a:cubicBezTo>
                      <a:cubicBezTo>
                        <a:pt x="2605" y="20301"/>
                        <a:pt x="3040" y="21864"/>
                        <a:pt x="3532" y="23456"/>
                      </a:cubicBezTo>
                      <a:cubicBezTo>
                        <a:pt x="3589" y="23746"/>
                        <a:pt x="3647" y="24006"/>
                        <a:pt x="3734" y="24296"/>
                      </a:cubicBezTo>
                      <a:cubicBezTo>
                        <a:pt x="3734" y="24324"/>
                        <a:pt x="3763" y="24353"/>
                        <a:pt x="3763" y="24382"/>
                      </a:cubicBezTo>
                      <a:cubicBezTo>
                        <a:pt x="4053" y="25482"/>
                        <a:pt x="4400" y="26553"/>
                        <a:pt x="4689" y="27682"/>
                      </a:cubicBezTo>
                      <a:cubicBezTo>
                        <a:pt x="4747" y="27942"/>
                        <a:pt x="4834" y="28203"/>
                        <a:pt x="4863" y="28434"/>
                      </a:cubicBezTo>
                      <a:cubicBezTo>
                        <a:pt x="5210" y="29881"/>
                        <a:pt x="5558" y="31300"/>
                        <a:pt x="5847" y="32747"/>
                      </a:cubicBezTo>
                      <a:cubicBezTo>
                        <a:pt x="5992" y="33586"/>
                        <a:pt x="6136" y="34454"/>
                        <a:pt x="6281" y="35323"/>
                      </a:cubicBezTo>
                      <a:cubicBezTo>
                        <a:pt x="6310" y="35496"/>
                        <a:pt x="6310" y="35728"/>
                        <a:pt x="6339" y="35901"/>
                      </a:cubicBezTo>
                      <a:cubicBezTo>
                        <a:pt x="6426" y="36480"/>
                        <a:pt x="6484" y="37030"/>
                        <a:pt x="7034" y="37349"/>
                      </a:cubicBezTo>
                      <a:cubicBezTo>
                        <a:pt x="7149" y="37406"/>
                        <a:pt x="7294" y="37464"/>
                        <a:pt x="7439" y="37522"/>
                      </a:cubicBezTo>
                      <a:lnTo>
                        <a:pt x="7873" y="37638"/>
                      </a:lnTo>
                      <a:cubicBezTo>
                        <a:pt x="7931" y="37638"/>
                        <a:pt x="8047" y="37667"/>
                        <a:pt x="8105" y="37667"/>
                      </a:cubicBezTo>
                      <a:cubicBezTo>
                        <a:pt x="8240" y="37679"/>
                        <a:pt x="8378" y="37685"/>
                        <a:pt x="8517" y="37685"/>
                      </a:cubicBezTo>
                      <a:cubicBezTo>
                        <a:pt x="9358" y="37685"/>
                        <a:pt x="10245" y="37489"/>
                        <a:pt x="10941" y="37464"/>
                      </a:cubicBezTo>
                      <a:cubicBezTo>
                        <a:pt x="12417" y="37349"/>
                        <a:pt x="13951" y="37262"/>
                        <a:pt x="15427" y="37175"/>
                      </a:cubicBezTo>
                      <a:cubicBezTo>
                        <a:pt x="16006" y="37117"/>
                        <a:pt x="16585" y="37088"/>
                        <a:pt x="17135" y="37059"/>
                      </a:cubicBezTo>
                      <a:cubicBezTo>
                        <a:pt x="17279" y="37059"/>
                        <a:pt x="17424" y="37059"/>
                        <a:pt x="17569" y="37001"/>
                      </a:cubicBezTo>
                      <a:cubicBezTo>
                        <a:pt x="18900" y="36943"/>
                        <a:pt x="20231" y="36828"/>
                        <a:pt x="21563" y="36770"/>
                      </a:cubicBezTo>
                      <a:cubicBezTo>
                        <a:pt x="22547" y="36683"/>
                        <a:pt x="23531" y="36567"/>
                        <a:pt x="24515" y="36567"/>
                      </a:cubicBezTo>
                      <a:cubicBezTo>
                        <a:pt x="24804" y="36567"/>
                        <a:pt x="25117" y="36581"/>
                        <a:pt x="25434" y="36581"/>
                      </a:cubicBezTo>
                      <a:cubicBezTo>
                        <a:pt x="25910" y="36581"/>
                        <a:pt x="26396" y="36550"/>
                        <a:pt x="26830" y="36393"/>
                      </a:cubicBezTo>
                      <a:cubicBezTo>
                        <a:pt x="27004" y="36336"/>
                        <a:pt x="27178" y="36249"/>
                        <a:pt x="27322" y="36104"/>
                      </a:cubicBezTo>
                      <a:cubicBezTo>
                        <a:pt x="27467" y="35988"/>
                        <a:pt x="27583" y="35901"/>
                        <a:pt x="27641" y="35757"/>
                      </a:cubicBezTo>
                      <a:cubicBezTo>
                        <a:pt x="27699" y="35699"/>
                        <a:pt x="27699" y="35641"/>
                        <a:pt x="27728" y="35612"/>
                      </a:cubicBezTo>
                      <a:cubicBezTo>
                        <a:pt x="28017" y="34802"/>
                        <a:pt x="27843" y="33615"/>
                        <a:pt x="27872" y="32776"/>
                      </a:cubicBezTo>
                      <a:cubicBezTo>
                        <a:pt x="27872" y="31589"/>
                        <a:pt x="27901" y="30344"/>
                        <a:pt x="27930" y="29158"/>
                      </a:cubicBezTo>
                      <a:cubicBezTo>
                        <a:pt x="27988" y="26727"/>
                        <a:pt x="28075" y="24267"/>
                        <a:pt x="28075" y="21864"/>
                      </a:cubicBezTo>
                      <a:cubicBezTo>
                        <a:pt x="28133" y="18044"/>
                        <a:pt x="27988" y="14224"/>
                        <a:pt x="27409" y="10490"/>
                      </a:cubicBezTo>
                      <a:cubicBezTo>
                        <a:pt x="27351" y="10374"/>
                        <a:pt x="27351" y="10229"/>
                        <a:pt x="27322" y="10143"/>
                      </a:cubicBezTo>
                      <a:cubicBezTo>
                        <a:pt x="27264" y="9737"/>
                        <a:pt x="27178" y="9332"/>
                        <a:pt x="27120" y="8985"/>
                      </a:cubicBezTo>
                      <a:cubicBezTo>
                        <a:pt x="27004" y="8435"/>
                        <a:pt x="26888" y="7885"/>
                        <a:pt x="26744" y="7335"/>
                      </a:cubicBezTo>
                      <a:cubicBezTo>
                        <a:pt x="26165" y="4846"/>
                        <a:pt x="25036" y="2531"/>
                        <a:pt x="23589" y="534"/>
                      </a:cubicBezTo>
                      <a:cubicBezTo>
                        <a:pt x="23502" y="389"/>
                        <a:pt x="23386" y="244"/>
                        <a:pt x="23270" y="157"/>
                      </a:cubicBezTo>
                      <a:cubicBezTo>
                        <a:pt x="23097" y="100"/>
                        <a:pt x="22923" y="100"/>
                        <a:pt x="22721" y="71"/>
                      </a:cubicBezTo>
                      <a:cubicBezTo>
                        <a:pt x="22259" y="19"/>
                        <a:pt x="21797" y="1"/>
                        <a:pt x="2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4841425" y="1328575"/>
                  <a:ext cx="423300" cy="975850"/>
                </a:xfrm>
                <a:custGeom>
                  <a:avLst/>
                  <a:gdLst/>
                  <a:ahLst/>
                  <a:cxnLst/>
                  <a:rect l="l" t="t" r="r" b="b"/>
                  <a:pathLst>
                    <a:path w="16932" h="39034" extrusionOk="0">
                      <a:moveTo>
                        <a:pt x="759" y="0"/>
                      </a:moveTo>
                      <a:cubicBezTo>
                        <a:pt x="747" y="0"/>
                        <a:pt x="736" y="0"/>
                        <a:pt x="724" y="1"/>
                      </a:cubicBezTo>
                      <a:cubicBezTo>
                        <a:pt x="0" y="4082"/>
                        <a:pt x="116" y="14617"/>
                        <a:pt x="87" y="18698"/>
                      </a:cubicBezTo>
                      <a:cubicBezTo>
                        <a:pt x="2751" y="25868"/>
                        <a:pt x="7830" y="39033"/>
                        <a:pt x="13774" y="39033"/>
                      </a:cubicBezTo>
                      <a:cubicBezTo>
                        <a:pt x="13900" y="39033"/>
                        <a:pt x="14026" y="39027"/>
                        <a:pt x="14153" y="39015"/>
                      </a:cubicBezTo>
                      <a:cubicBezTo>
                        <a:pt x="14500" y="38205"/>
                        <a:pt x="14732" y="37337"/>
                        <a:pt x="14905" y="36411"/>
                      </a:cubicBezTo>
                      <a:cubicBezTo>
                        <a:pt x="16931" y="26802"/>
                        <a:pt x="6599" y="19769"/>
                        <a:pt x="5817" y="16527"/>
                      </a:cubicBezTo>
                      <a:cubicBezTo>
                        <a:pt x="6454" y="14964"/>
                        <a:pt x="4573" y="6513"/>
                        <a:pt x="3618" y="3619"/>
                      </a:cubicBezTo>
                      <a:cubicBezTo>
                        <a:pt x="3299" y="3619"/>
                        <a:pt x="3184" y="2750"/>
                        <a:pt x="2894" y="2750"/>
                      </a:cubicBezTo>
                      <a:cubicBezTo>
                        <a:pt x="2888" y="2751"/>
                        <a:pt x="2882" y="2751"/>
                        <a:pt x="2876" y="2751"/>
                      </a:cubicBezTo>
                      <a:cubicBezTo>
                        <a:pt x="1722" y="2751"/>
                        <a:pt x="1900" y="0"/>
                        <a:pt x="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4855875" y="1157700"/>
                  <a:ext cx="173700" cy="212150"/>
                </a:xfrm>
                <a:custGeom>
                  <a:avLst/>
                  <a:gdLst/>
                  <a:ahLst/>
                  <a:cxnLst/>
                  <a:rect l="l" t="t" r="r" b="b"/>
                  <a:pathLst>
                    <a:path w="6948" h="8486" extrusionOk="0">
                      <a:moveTo>
                        <a:pt x="3458" y="0"/>
                      </a:moveTo>
                      <a:cubicBezTo>
                        <a:pt x="2765" y="0"/>
                        <a:pt x="2432" y="3884"/>
                        <a:pt x="2432" y="3884"/>
                      </a:cubicBezTo>
                      <a:cubicBezTo>
                        <a:pt x="2432" y="3884"/>
                        <a:pt x="2681" y="347"/>
                        <a:pt x="2071" y="347"/>
                      </a:cubicBezTo>
                      <a:cubicBezTo>
                        <a:pt x="2057" y="347"/>
                        <a:pt x="2042" y="349"/>
                        <a:pt x="2027" y="353"/>
                      </a:cubicBezTo>
                      <a:cubicBezTo>
                        <a:pt x="1622" y="469"/>
                        <a:pt x="1448" y="3739"/>
                        <a:pt x="1448" y="3739"/>
                      </a:cubicBezTo>
                      <a:cubicBezTo>
                        <a:pt x="1448" y="3739"/>
                        <a:pt x="1419" y="1279"/>
                        <a:pt x="879" y="1279"/>
                      </a:cubicBezTo>
                      <a:cubicBezTo>
                        <a:pt x="875" y="1279"/>
                        <a:pt x="872" y="1279"/>
                        <a:pt x="869" y="1279"/>
                      </a:cubicBezTo>
                      <a:cubicBezTo>
                        <a:pt x="319" y="1337"/>
                        <a:pt x="1" y="8052"/>
                        <a:pt x="30" y="8052"/>
                      </a:cubicBezTo>
                      <a:lnTo>
                        <a:pt x="2779" y="8486"/>
                      </a:lnTo>
                      <a:cubicBezTo>
                        <a:pt x="2779" y="8486"/>
                        <a:pt x="6947" y="5418"/>
                        <a:pt x="6455" y="4723"/>
                      </a:cubicBezTo>
                      <a:cubicBezTo>
                        <a:pt x="6416" y="4664"/>
                        <a:pt x="6346" y="4639"/>
                        <a:pt x="6253" y="4639"/>
                      </a:cubicBezTo>
                      <a:cubicBezTo>
                        <a:pt x="5662" y="4639"/>
                        <a:pt x="4169" y="5678"/>
                        <a:pt x="4169" y="5678"/>
                      </a:cubicBezTo>
                      <a:cubicBezTo>
                        <a:pt x="4169" y="5678"/>
                        <a:pt x="5587" y="961"/>
                        <a:pt x="5008" y="700"/>
                      </a:cubicBezTo>
                      <a:cubicBezTo>
                        <a:pt x="4988" y="691"/>
                        <a:pt x="4968" y="687"/>
                        <a:pt x="4948" y="687"/>
                      </a:cubicBezTo>
                      <a:cubicBezTo>
                        <a:pt x="4363" y="687"/>
                        <a:pt x="3445" y="4144"/>
                        <a:pt x="3445" y="4144"/>
                      </a:cubicBezTo>
                      <a:cubicBezTo>
                        <a:pt x="3445" y="4144"/>
                        <a:pt x="4226" y="208"/>
                        <a:pt x="3503" y="5"/>
                      </a:cubicBezTo>
                      <a:cubicBezTo>
                        <a:pt x="3488" y="2"/>
                        <a:pt x="3473" y="0"/>
                        <a:pt x="3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855875" y="1354625"/>
                  <a:ext cx="78175" cy="76725"/>
                </a:xfrm>
                <a:custGeom>
                  <a:avLst/>
                  <a:gdLst/>
                  <a:ahLst/>
                  <a:cxnLst/>
                  <a:rect l="l" t="t" r="r" b="b"/>
                  <a:pathLst>
                    <a:path w="3127" h="3069" extrusionOk="0">
                      <a:moveTo>
                        <a:pt x="2779" y="1"/>
                      </a:moveTo>
                      <a:lnTo>
                        <a:pt x="1" y="175"/>
                      </a:lnTo>
                      <a:lnTo>
                        <a:pt x="30" y="3069"/>
                      </a:lnTo>
                      <a:lnTo>
                        <a:pt x="3127" y="2924"/>
                      </a:lnTo>
                      <a:lnTo>
                        <a:pt x="27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41675" y="1993550"/>
                  <a:ext cx="704050" cy="440925"/>
                </a:xfrm>
                <a:custGeom>
                  <a:avLst/>
                  <a:gdLst/>
                  <a:ahLst/>
                  <a:cxnLst/>
                  <a:rect l="l" t="t" r="r" b="b"/>
                  <a:pathLst>
                    <a:path w="28162" h="17637" extrusionOk="0">
                      <a:moveTo>
                        <a:pt x="25702" y="0"/>
                      </a:moveTo>
                      <a:lnTo>
                        <a:pt x="15456" y="9580"/>
                      </a:lnTo>
                      <a:cubicBezTo>
                        <a:pt x="11404" y="5181"/>
                        <a:pt x="6455" y="1447"/>
                        <a:pt x="1" y="145"/>
                      </a:cubicBezTo>
                      <a:lnTo>
                        <a:pt x="1" y="145"/>
                      </a:lnTo>
                      <a:lnTo>
                        <a:pt x="1969" y="9204"/>
                      </a:lnTo>
                      <a:lnTo>
                        <a:pt x="13488" y="17221"/>
                      </a:lnTo>
                      <a:cubicBezTo>
                        <a:pt x="13899" y="17495"/>
                        <a:pt x="14364" y="17637"/>
                        <a:pt x="14819" y="17637"/>
                      </a:cubicBezTo>
                      <a:cubicBezTo>
                        <a:pt x="15036" y="17637"/>
                        <a:pt x="15250" y="17605"/>
                        <a:pt x="15456" y="17539"/>
                      </a:cubicBezTo>
                      <a:cubicBezTo>
                        <a:pt x="25036" y="14442"/>
                        <a:pt x="28162" y="811"/>
                        <a:pt x="28162" y="811"/>
                      </a:cubicBezTo>
                      <a:lnTo>
                        <a:pt x="257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5447750" y="3067300"/>
                  <a:ext cx="192500" cy="75275"/>
                </a:xfrm>
                <a:custGeom>
                  <a:avLst/>
                  <a:gdLst/>
                  <a:ahLst/>
                  <a:cxnLst/>
                  <a:rect l="l" t="t" r="r" b="b"/>
                  <a:pathLst>
                    <a:path w="7700" h="3011" fill="none" extrusionOk="0">
                      <a:moveTo>
                        <a:pt x="1" y="2577"/>
                      </a:moveTo>
                      <a:cubicBezTo>
                        <a:pt x="2779" y="3011"/>
                        <a:pt x="5703" y="2027"/>
                        <a:pt x="7700" y="1"/>
                      </a:cubicBezTo>
                    </a:path>
                  </a:pathLst>
                </a:custGeom>
                <a:no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5235025" y="2944300"/>
                  <a:ext cx="97725" cy="170800"/>
                </a:xfrm>
                <a:custGeom>
                  <a:avLst/>
                  <a:gdLst/>
                  <a:ahLst/>
                  <a:cxnLst/>
                  <a:rect l="l" t="t" r="r" b="b"/>
                  <a:pathLst>
                    <a:path w="3909" h="6832" fill="none" extrusionOk="0">
                      <a:moveTo>
                        <a:pt x="3908" y="1"/>
                      </a:moveTo>
                      <a:cubicBezTo>
                        <a:pt x="3184" y="2548"/>
                        <a:pt x="1824" y="4921"/>
                        <a:pt x="1" y="6831"/>
                      </a:cubicBezTo>
                    </a:path>
                  </a:pathLst>
                </a:custGeom>
                <a:no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5680025" y="2935625"/>
                  <a:ext cx="61525" cy="159200"/>
                </a:xfrm>
                <a:custGeom>
                  <a:avLst/>
                  <a:gdLst/>
                  <a:ahLst/>
                  <a:cxnLst/>
                  <a:rect l="l" t="t" r="r" b="b"/>
                  <a:pathLst>
                    <a:path w="2461" h="6368" fill="none" extrusionOk="0">
                      <a:moveTo>
                        <a:pt x="0" y="0"/>
                      </a:moveTo>
                      <a:cubicBezTo>
                        <a:pt x="174" y="2287"/>
                        <a:pt x="1042" y="4515"/>
                        <a:pt x="2461" y="6368"/>
                      </a:cubicBezTo>
                    </a:path>
                  </a:pathLst>
                </a:custGeom>
                <a:solidFill>
                  <a:schemeClr val="accent6"/>
                </a:solid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4928250" y="1821325"/>
                  <a:ext cx="356725" cy="557175"/>
                </a:xfrm>
                <a:custGeom>
                  <a:avLst/>
                  <a:gdLst/>
                  <a:ahLst/>
                  <a:cxnLst/>
                  <a:rect l="l" t="t" r="r" b="b"/>
                  <a:pathLst>
                    <a:path w="14269" h="22287" extrusionOk="0">
                      <a:moveTo>
                        <a:pt x="4313" y="1"/>
                      </a:moveTo>
                      <a:cubicBezTo>
                        <a:pt x="4515" y="3821"/>
                        <a:pt x="2894" y="7728"/>
                        <a:pt x="0" y="10275"/>
                      </a:cubicBezTo>
                      <a:cubicBezTo>
                        <a:pt x="1447" y="16180"/>
                        <a:pt x="5933" y="20810"/>
                        <a:pt x="11838" y="22287"/>
                      </a:cubicBezTo>
                      <a:cubicBezTo>
                        <a:pt x="14269" y="18929"/>
                        <a:pt x="13748" y="14009"/>
                        <a:pt x="12185" y="10160"/>
                      </a:cubicBezTo>
                      <a:cubicBezTo>
                        <a:pt x="10593" y="6310"/>
                        <a:pt x="7496" y="2635"/>
                        <a:pt x="4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5582350" y="1996675"/>
                  <a:ext cx="317650" cy="356500"/>
                </a:xfrm>
                <a:custGeom>
                  <a:avLst/>
                  <a:gdLst/>
                  <a:ahLst/>
                  <a:cxnLst/>
                  <a:rect l="l" t="t" r="r" b="b"/>
                  <a:pathLst>
                    <a:path w="12706" h="14260" extrusionOk="0">
                      <a:moveTo>
                        <a:pt x="1849" y="1"/>
                      </a:moveTo>
                      <a:cubicBezTo>
                        <a:pt x="1140" y="1"/>
                        <a:pt x="354" y="79"/>
                        <a:pt x="0" y="309"/>
                      </a:cubicBezTo>
                      <a:cubicBezTo>
                        <a:pt x="840" y="3869"/>
                        <a:pt x="1939" y="6300"/>
                        <a:pt x="2779" y="9802"/>
                      </a:cubicBezTo>
                      <a:cubicBezTo>
                        <a:pt x="4747" y="11134"/>
                        <a:pt x="8075" y="12928"/>
                        <a:pt x="10014" y="14260"/>
                      </a:cubicBezTo>
                      <a:cubicBezTo>
                        <a:pt x="11288" y="12378"/>
                        <a:pt x="12706" y="7487"/>
                        <a:pt x="11404" y="3609"/>
                      </a:cubicBezTo>
                      <a:cubicBezTo>
                        <a:pt x="9407" y="2422"/>
                        <a:pt x="5268" y="512"/>
                        <a:pt x="2981" y="78"/>
                      </a:cubicBezTo>
                      <a:cubicBezTo>
                        <a:pt x="2722" y="33"/>
                        <a:pt x="2301" y="1"/>
                        <a:pt x="18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5984650" y="1311225"/>
                  <a:ext cx="328525" cy="269175"/>
                </a:xfrm>
                <a:custGeom>
                  <a:avLst/>
                  <a:gdLst/>
                  <a:ahLst/>
                  <a:cxnLst/>
                  <a:rect l="l" t="t" r="r" b="b"/>
                  <a:pathLst>
                    <a:path w="13141" h="10767" extrusionOk="0">
                      <a:moveTo>
                        <a:pt x="1447" y="0"/>
                      </a:moveTo>
                      <a:cubicBezTo>
                        <a:pt x="637" y="0"/>
                        <a:pt x="0" y="637"/>
                        <a:pt x="0" y="1447"/>
                      </a:cubicBezTo>
                      <a:lnTo>
                        <a:pt x="0" y="9030"/>
                      </a:lnTo>
                      <a:cubicBezTo>
                        <a:pt x="0" y="9985"/>
                        <a:pt x="811" y="10767"/>
                        <a:pt x="1737" y="10767"/>
                      </a:cubicBezTo>
                      <a:lnTo>
                        <a:pt x="9262" y="10767"/>
                      </a:lnTo>
                      <a:cubicBezTo>
                        <a:pt x="11404" y="10767"/>
                        <a:pt x="13140" y="9030"/>
                        <a:pt x="13140" y="6918"/>
                      </a:cubicBezTo>
                      <a:lnTo>
                        <a:pt x="13140" y="1708"/>
                      </a:lnTo>
                      <a:cubicBezTo>
                        <a:pt x="13140" y="753"/>
                        <a:pt x="12388" y="0"/>
                        <a:pt x="11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5984650" y="1409625"/>
                  <a:ext cx="328525" cy="123025"/>
                </a:xfrm>
                <a:custGeom>
                  <a:avLst/>
                  <a:gdLst/>
                  <a:ahLst/>
                  <a:cxnLst/>
                  <a:rect l="l" t="t" r="r" b="b"/>
                  <a:pathLst>
                    <a:path w="13141" h="4921" extrusionOk="0">
                      <a:moveTo>
                        <a:pt x="0" y="0"/>
                      </a:moveTo>
                      <a:lnTo>
                        <a:pt x="0" y="2924"/>
                      </a:lnTo>
                      <a:cubicBezTo>
                        <a:pt x="0" y="3647"/>
                        <a:pt x="174" y="4342"/>
                        <a:pt x="550" y="4921"/>
                      </a:cubicBezTo>
                      <a:lnTo>
                        <a:pt x="12590" y="4921"/>
                      </a:lnTo>
                      <a:cubicBezTo>
                        <a:pt x="12909" y="4342"/>
                        <a:pt x="13140" y="3647"/>
                        <a:pt x="13140" y="2924"/>
                      </a:cubicBezTo>
                      <a:lnTo>
                        <a:pt x="13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6172775" y="1355350"/>
                  <a:ext cx="80325" cy="35475"/>
                </a:xfrm>
                <a:custGeom>
                  <a:avLst/>
                  <a:gdLst/>
                  <a:ahLst/>
                  <a:cxnLst/>
                  <a:rect l="l" t="t" r="r" b="b"/>
                  <a:pathLst>
                    <a:path w="3213" h="1419" fill="none" extrusionOk="0">
                      <a:moveTo>
                        <a:pt x="3213" y="1419"/>
                      </a:moveTo>
                      <a:lnTo>
                        <a:pt x="0" y="1419"/>
                      </a:lnTo>
                      <a:lnTo>
                        <a:pt x="0" y="1"/>
                      </a:lnTo>
                      <a:lnTo>
                        <a:pt x="3213" y="1"/>
                      </a:lnTo>
                      <a:close/>
                    </a:path>
                  </a:pathLst>
                </a:custGeom>
                <a:noFill/>
                <a:ln w="4350" cap="flat" cmpd="sng">
                  <a:solidFill>
                    <a:schemeClr val="accent6"/>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5855125" y="1345225"/>
                  <a:ext cx="188150" cy="185975"/>
                </a:xfrm>
                <a:custGeom>
                  <a:avLst/>
                  <a:gdLst/>
                  <a:ahLst/>
                  <a:cxnLst/>
                  <a:rect l="l" t="t" r="r" b="b"/>
                  <a:pathLst>
                    <a:path w="7526" h="7439" extrusionOk="0">
                      <a:moveTo>
                        <a:pt x="1" y="1"/>
                      </a:moveTo>
                      <a:lnTo>
                        <a:pt x="1" y="7439"/>
                      </a:lnTo>
                      <a:lnTo>
                        <a:pt x="7178" y="5760"/>
                      </a:lnTo>
                      <a:cubicBezTo>
                        <a:pt x="7178" y="5760"/>
                        <a:pt x="7526" y="1506"/>
                        <a:pt x="7352" y="1506"/>
                      </a:cubicBezTo>
                      <a:lnTo>
                        <a:pt x="1" y="1"/>
                      </a:ln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951350" y="1374175"/>
                  <a:ext cx="120875" cy="121575"/>
                </a:xfrm>
                <a:custGeom>
                  <a:avLst/>
                  <a:gdLst/>
                  <a:ahLst/>
                  <a:cxnLst/>
                  <a:rect l="l" t="t" r="r" b="b"/>
                  <a:pathLst>
                    <a:path w="4835" h="4863" extrusionOk="0">
                      <a:moveTo>
                        <a:pt x="2432" y="0"/>
                      </a:moveTo>
                      <a:cubicBezTo>
                        <a:pt x="1072" y="0"/>
                        <a:pt x="1" y="1100"/>
                        <a:pt x="1" y="2431"/>
                      </a:cubicBezTo>
                      <a:cubicBezTo>
                        <a:pt x="1" y="3763"/>
                        <a:pt x="1072" y="4863"/>
                        <a:pt x="2432" y="4863"/>
                      </a:cubicBezTo>
                      <a:cubicBezTo>
                        <a:pt x="3763" y="4863"/>
                        <a:pt x="4834" y="3763"/>
                        <a:pt x="4834" y="2431"/>
                      </a:cubicBezTo>
                      <a:cubicBezTo>
                        <a:pt x="4834" y="1100"/>
                        <a:pt x="3763" y="0"/>
                        <a:pt x="24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5737900" y="1340875"/>
                  <a:ext cx="191775" cy="191775"/>
                </a:xfrm>
                <a:custGeom>
                  <a:avLst/>
                  <a:gdLst/>
                  <a:ahLst/>
                  <a:cxnLst/>
                  <a:rect l="l" t="t" r="r" b="b"/>
                  <a:pathLst>
                    <a:path w="7671" h="7671" extrusionOk="0">
                      <a:moveTo>
                        <a:pt x="3821" y="1"/>
                      </a:moveTo>
                      <a:cubicBezTo>
                        <a:pt x="1708" y="1"/>
                        <a:pt x="1" y="1709"/>
                        <a:pt x="1" y="3821"/>
                      </a:cubicBezTo>
                      <a:cubicBezTo>
                        <a:pt x="1" y="5963"/>
                        <a:pt x="1708" y="7671"/>
                        <a:pt x="3821" y="7671"/>
                      </a:cubicBezTo>
                      <a:cubicBezTo>
                        <a:pt x="5934" y="7671"/>
                        <a:pt x="7671" y="5963"/>
                        <a:pt x="7671" y="3821"/>
                      </a:cubicBezTo>
                      <a:cubicBezTo>
                        <a:pt x="7671" y="1709"/>
                        <a:pt x="5934" y="1"/>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6166975" y="1301100"/>
                  <a:ext cx="100600" cy="31125"/>
                </a:xfrm>
                <a:custGeom>
                  <a:avLst/>
                  <a:gdLst/>
                  <a:ahLst/>
                  <a:cxnLst/>
                  <a:rect l="l" t="t" r="r" b="b"/>
                  <a:pathLst>
                    <a:path w="4024" h="1245" extrusionOk="0">
                      <a:moveTo>
                        <a:pt x="638" y="0"/>
                      </a:moveTo>
                      <a:cubicBezTo>
                        <a:pt x="319" y="0"/>
                        <a:pt x="1" y="290"/>
                        <a:pt x="1" y="608"/>
                      </a:cubicBezTo>
                      <a:cubicBezTo>
                        <a:pt x="30" y="955"/>
                        <a:pt x="319" y="1245"/>
                        <a:pt x="638" y="1245"/>
                      </a:cubicBezTo>
                      <a:lnTo>
                        <a:pt x="3416" y="1245"/>
                      </a:lnTo>
                      <a:cubicBezTo>
                        <a:pt x="3734" y="1245"/>
                        <a:pt x="4024" y="955"/>
                        <a:pt x="4024" y="608"/>
                      </a:cubicBezTo>
                      <a:cubicBezTo>
                        <a:pt x="4024" y="290"/>
                        <a:pt x="3734" y="0"/>
                        <a:pt x="3416" y="0"/>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6027325" y="1275050"/>
                  <a:ext cx="98450" cy="58625"/>
                </a:xfrm>
                <a:custGeom>
                  <a:avLst/>
                  <a:gdLst/>
                  <a:ahLst/>
                  <a:cxnLst/>
                  <a:rect l="l" t="t" r="r" b="b"/>
                  <a:pathLst>
                    <a:path w="3938" h="2345" extrusionOk="0">
                      <a:moveTo>
                        <a:pt x="1" y="0"/>
                      </a:moveTo>
                      <a:lnTo>
                        <a:pt x="1" y="2345"/>
                      </a:lnTo>
                      <a:lnTo>
                        <a:pt x="3937" y="2345"/>
                      </a:lnTo>
                      <a:lnTo>
                        <a:pt x="3937" y="0"/>
                      </a:ln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6196650" y="1801075"/>
                  <a:ext cx="91925" cy="288000"/>
                </a:xfrm>
                <a:custGeom>
                  <a:avLst/>
                  <a:gdLst/>
                  <a:ahLst/>
                  <a:cxnLst/>
                  <a:rect l="l" t="t" r="r" b="b"/>
                  <a:pathLst>
                    <a:path w="3677" h="11520" extrusionOk="0">
                      <a:moveTo>
                        <a:pt x="1824" y="0"/>
                      </a:moveTo>
                      <a:cubicBezTo>
                        <a:pt x="811" y="0"/>
                        <a:pt x="0" y="840"/>
                        <a:pt x="0" y="1853"/>
                      </a:cubicBezTo>
                      <a:lnTo>
                        <a:pt x="0" y="9667"/>
                      </a:lnTo>
                      <a:cubicBezTo>
                        <a:pt x="0" y="10680"/>
                        <a:pt x="811" y="11520"/>
                        <a:pt x="1824" y="11520"/>
                      </a:cubicBezTo>
                      <a:cubicBezTo>
                        <a:pt x="2837" y="11520"/>
                        <a:pt x="3676" y="10680"/>
                        <a:pt x="3676" y="9667"/>
                      </a:cubicBezTo>
                      <a:lnTo>
                        <a:pt x="3676" y="1853"/>
                      </a:lnTo>
                      <a:cubicBezTo>
                        <a:pt x="3676" y="840"/>
                        <a:pt x="2837" y="0"/>
                        <a:pt x="1824" y="0"/>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6169150" y="1862525"/>
                  <a:ext cx="187425" cy="157800"/>
                </a:xfrm>
                <a:custGeom>
                  <a:avLst/>
                  <a:gdLst/>
                  <a:ahLst/>
                  <a:cxnLst/>
                  <a:rect l="l" t="t" r="r" b="b"/>
                  <a:pathLst>
                    <a:path w="7497" h="6312" extrusionOk="0">
                      <a:moveTo>
                        <a:pt x="2039" y="1"/>
                      </a:moveTo>
                      <a:cubicBezTo>
                        <a:pt x="1679" y="1"/>
                        <a:pt x="1332" y="17"/>
                        <a:pt x="985" y="147"/>
                      </a:cubicBezTo>
                      <a:cubicBezTo>
                        <a:pt x="551" y="292"/>
                        <a:pt x="145" y="697"/>
                        <a:pt x="87" y="1160"/>
                      </a:cubicBezTo>
                      <a:cubicBezTo>
                        <a:pt x="33" y="1626"/>
                        <a:pt x="392" y="2091"/>
                        <a:pt x="823" y="2091"/>
                      </a:cubicBezTo>
                      <a:cubicBezTo>
                        <a:pt x="848" y="2091"/>
                        <a:pt x="873" y="2090"/>
                        <a:pt x="898" y="2086"/>
                      </a:cubicBezTo>
                      <a:lnTo>
                        <a:pt x="898" y="2086"/>
                      </a:lnTo>
                      <a:cubicBezTo>
                        <a:pt x="1" y="3128"/>
                        <a:pt x="30" y="4894"/>
                        <a:pt x="956" y="5936"/>
                      </a:cubicBezTo>
                      <a:lnTo>
                        <a:pt x="6976" y="6312"/>
                      </a:lnTo>
                      <a:cubicBezTo>
                        <a:pt x="7497" y="4257"/>
                        <a:pt x="7468" y="2434"/>
                        <a:pt x="6976" y="321"/>
                      </a:cubicBezTo>
                      <a:cubicBezTo>
                        <a:pt x="5471" y="176"/>
                        <a:pt x="3908" y="89"/>
                        <a:pt x="2403" y="3"/>
                      </a:cubicBezTo>
                      <a:cubicBezTo>
                        <a:pt x="2280" y="3"/>
                        <a:pt x="215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6258150" y="1481250"/>
                  <a:ext cx="193950" cy="368325"/>
                </a:xfrm>
                <a:custGeom>
                  <a:avLst/>
                  <a:gdLst/>
                  <a:ahLst/>
                  <a:cxnLst/>
                  <a:rect l="l" t="t" r="r" b="b"/>
                  <a:pathLst>
                    <a:path w="7758" h="14733" fill="none" extrusionOk="0">
                      <a:moveTo>
                        <a:pt x="1" y="14733"/>
                      </a:moveTo>
                      <a:cubicBezTo>
                        <a:pt x="5384" y="11925"/>
                        <a:pt x="7757" y="6195"/>
                        <a:pt x="6165" y="1"/>
                      </a:cubicBezTo>
                    </a:path>
                  </a:pathLst>
                </a:custGeom>
                <a:solidFill>
                  <a:schemeClr val="accent6"/>
                </a:solidFill>
                <a:ln w="22425" cap="rnd" cmpd="sng">
                  <a:solidFill>
                    <a:srgbClr val="190B0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6155400" y="1468225"/>
                  <a:ext cx="301750" cy="47075"/>
                </a:xfrm>
                <a:custGeom>
                  <a:avLst/>
                  <a:gdLst/>
                  <a:ahLst/>
                  <a:cxnLst/>
                  <a:rect l="l" t="t" r="r" b="b"/>
                  <a:pathLst>
                    <a:path w="12070" h="1883" extrusionOk="0">
                      <a:moveTo>
                        <a:pt x="811" y="1"/>
                      </a:moveTo>
                      <a:cubicBezTo>
                        <a:pt x="377" y="1"/>
                        <a:pt x="1" y="377"/>
                        <a:pt x="1" y="811"/>
                      </a:cubicBezTo>
                      <a:lnTo>
                        <a:pt x="1" y="1101"/>
                      </a:lnTo>
                      <a:cubicBezTo>
                        <a:pt x="1" y="1535"/>
                        <a:pt x="377" y="1882"/>
                        <a:pt x="811" y="1882"/>
                      </a:cubicBezTo>
                      <a:lnTo>
                        <a:pt x="11259" y="1882"/>
                      </a:lnTo>
                      <a:cubicBezTo>
                        <a:pt x="11694" y="1882"/>
                        <a:pt x="12070" y="1535"/>
                        <a:pt x="12070" y="1101"/>
                      </a:cubicBezTo>
                      <a:lnTo>
                        <a:pt x="12070" y="811"/>
                      </a:lnTo>
                      <a:cubicBezTo>
                        <a:pt x="12070" y="377"/>
                        <a:pt x="11694" y="1"/>
                        <a:pt x="11259" y="1"/>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6371025" y="1440750"/>
                  <a:ext cx="126650" cy="126625"/>
                </a:xfrm>
                <a:custGeom>
                  <a:avLst/>
                  <a:gdLst/>
                  <a:ahLst/>
                  <a:cxnLst/>
                  <a:rect l="l" t="t" r="r" b="b"/>
                  <a:pathLst>
                    <a:path w="5066" h="5065" extrusionOk="0">
                      <a:moveTo>
                        <a:pt x="2519" y="0"/>
                      </a:moveTo>
                      <a:cubicBezTo>
                        <a:pt x="1129" y="0"/>
                        <a:pt x="1" y="1158"/>
                        <a:pt x="1" y="2518"/>
                      </a:cubicBezTo>
                      <a:cubicBezTo>
                        <a:pt x="1" y="3936"/>
                        <a:pt x="1129" y="5065"/>
                        <a:pt x="2519" y="5065"/>
                      </a:cubicBezTo>
                      <a:cubicBezTo>
                        <a:pt x="3937" y="5065"/>
                        <a:pt x="5066" y="3907"/>
                        <a:pt x="5066" y="2518"/>
                      </a:cubicBezTo>
                      <a:cubicBezTo>
                        <a:pt x="5066" y="1158"/>
                        <a:pt x="3937" y="0"/>
                        <a:pt x="2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6040350" y="1423375"/>
                  <a:ext cx="209150" cy="120850"/>
                </a:xfrm>
                <a:custGeom>
                  <a:avLst/>
                  <a:gdLst/>
                  <a:ahLst/>
                  <a:cxnLst/>
                  <a:rect l="l" t="t" r="r" b="b"/>
                  <a:pathLst>
                    <a:path w="8366" h="4834" fill="none" extrusionOk="0">
                      <a:moveTo>
                        <a:pt x="1" y="0"/>
                      </a:moveTo>
                      <a:lnTo>
                        <a:pt x="8365" y="0"/>
                      </a:lnTo>
                      <a:lnTo>
                        <a:pt x="8365" y="4834"/>
                      </a:lnTo>
                      <a:lnTo>
                        <a:pt x="1" y="4834"/>
                      </a:lnTo>
                      <a:close/>
                    </a:path>
                  </a:pathLst>
                </a:custGeom>
                <a:noFill/>
                <a:ln w="4350" cap="flat" cmpd="sng">
                  <a:solidFill>
                    <a:schemeClr val="accent6"/>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5" name="Google Shape;2455;p35"/>
              <p:cNvSpPr/>
              <p:nvPr/>
            </p:nvSpPr>
            <p:spPr>
              <a:xfrm rot="1648585">
                <a:off x="7623466" y="1382845"/>
                <a:ext cx="409656" cy="278901"/>
              </a:xfrm>
              <a:custGeom>
                <a:avLst/>
                <a:gdLst/>
                <a:ahLst/>
                <a:cxnLst/>
                <a:rect l="l" t="t" r="r" b="b"/>
                <a:pathLst>
                  <a:path w="8857" h="6426" extrusionOk="0">
                    <a:moveTo>
                      <a:pt x="8191" y="0"/>
                    </a:moveTo>
                    <a:lnTo>
                      <a:pt x="8191" y="0"/>
                    </a:lnTo>
                    <a:cubicBezTo>
                      <a:pt x="7657" y="789"/>
                      <a:pt x="6733" y="1243"/>
                      <a:pt x="5821" y="1243"/>
                    </a:cubicBezTo>
                    <a:cubicBezTo>
                      <a:pt x="5595" y="1243"/>
                      <a:pt x="5370" y="1215"/>
                      <a:pt x="5152" y="1158"/>
                    </a:cubicBezTo>
                    <a:cubicBezTo>
                      <a:pt x="4312" y="955"/>
                      <a:pt x="3589" y="405"/>
                      <a:pt x="2721" y="347"/>
                    </a:cubicBezTo>
                    <a:cubicBezTo>
                      <a:pt x="2674" y="344"/>
                      <a:pt x="2628" y="343"/>
                      <a:pt x="2582" y="343"/>
                    </a:cubicBezTo>
                    <a:cubicBezTo>
                      <a:pt x="1366" y="343"/>
                      <a:pt x="313" y="1433"/>
                      <a:pt x="174" y="2605"/>
                    </a:cubicBezTo>
                    <a:cubicBezTo>
                      <a:pt x="0" y="3907"/>
                      <a:pt x="724" y="5586"/>
                      <a:pt x="1679" y="6425"/>
                    </a:cubicBezTo>
                    <a:cubicBezTo>
                      <a:pt x="2605" y="5586"/>
                      <a:pt x="3155" y="4341"/>
                      <a:pt x="3126" y="3097"/>
                    </a:cubicBezTo>
                    <a:lnTo>
                      <a:pt x="3126" y="3097"/>
                    </a:lnTo>
                    <a:cubicBezTo>
                      <a:pt x="3686" y="3882"/>
                      <a:pt x="4645" y="4329"/>
                      <a:pt x="5597" y="4329"/>
                    </a:cubicBezTo>
                    <a:cubicBezTo>
                      <a:pt x="6120" y="4329"/>
                      <a:pt x="6640" y="4194"/>
                      <a:pt x="7091" y="3907"/>
                    </a:cubicBezTo>
                    <a:cubicBezTo>
                      <a:pt x="8364" y="3155"/>
                      <a:pt x="8856" y="1302"/>
                      <a:pt x="8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7612250" y="1477875"/>
                <a:ext cx="99775" cy="288425"/>
              </a:xfrm>
              <a:custGeom>
                <a:avLst/>
                <a:gdLst/>
                <a:ahLst/>
                <a:cxnLst/>
                <a:rect l="l" t="t" r="r" b="b"/>
                <a:pathLst>
                  <a:path w="3991" h="11537" extrusionOk="0">
                    <a:moveTo>
                      <a:pt x="1087" y="0"/>
                    </a:moveTo>
                    <a:lnTo>
                      <a:pt x="0" y="11537"/>
                    </a:lnTo>
                    <a:lnTo>
                      <a:pt x="3991" y="3097"/>
                    </a:lnTo>
                    <a:close/>
                  </a:path>
                </a:pathLst>
              </a:custGeom>
              <a:solidFill>
                <a:schemeClr val="accent6"/>
              </a:solidFill>
              <a:ln>
                <a:noFill/>
              </a:ln>
            </p:spPr>
          </p:sp>
          <p:sp>
            <p:nvSpPr>
              <p:cNvPr id="2457" name="Google Shape;2457;p35"/>
              <p:cNvSpPr/>
              <p:nvPr/>
            </p:nvSpPr>
            <p:spPr>
              <a:xfrm>
                <a:off x="7640825" y="1597650"/>
                <a:ext cx="63600" cy="63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35"/>
            <p:cNvGrpSpPr/>
            <p:nvPr/>
          </p:nvGrpSpPr>
          <p:grpSpPr>
            <a:xfrm>
              <a:off x="5964363" y="3357939"/>
              <a:ext cx="382641" cy="339459"/>
              <a:chOff x="1998275" y="3039975"/>
              <a:chExt cx="531225" cy="471275"/>
            </a:xfrm>
          </p:grpSpPr>
          <p:sp>
            <p:nvSpPr>
              <p:cNvPr id="2459" name="Google Shape;2459;p35"/>
              <p:cNvSpPr/>
              <p:nvPr/>
            </p:nvSpPr>
            <p:spPr>
              <a:xfrm>
                <a:off x="1998275" y="3039975"/>
                <a:ext cx="200150" cy="295825"/>
              </a:xfrm>
              <a:custGeom>
                <a:avLst/>
                <a:gdLst/>
                <a:ahLst/>
                <a:cxnLst/>
                <a:rect l="l" t="t" r="r" b="b"/>
                <a:pathLst>
                  <a:path w="8006" h="11833" extrusionOk="0">
                    <a:moveTo>
                      <a:pt x="6136" y="1"/>
                    </a:moveTo>
                    <a:cubicBezTo>
                      <a:pt x="5756" y="1"/>
                      <a:pt x="5377" y="217"/>
                      <a:pt x="5170" y="607"/>
                    </a:cubicBezTo>
                    <a:lnTo>
                      <a:pt x="300" y="9913"/>
                    </a:lnTo>
                    <a:cubicBezTo>
                      <a:pt x="0" y="10414"/>
                      <a:pt x="200" y="11081"/>
                      <a:pt x="734" y="11381"/>
                    </a:cubicBezTo>
                    <a:lnTo>
                      <a:pt x="1368" y="11715"/>
                    </a:lnTo>
                    <a:cubicBezTo>
                      <a:pt x="1527" y="11794"/>
                      <a:pt x="1698" y="11832"/>
                      <a:pt x="1867" y="11832"/>
                    </a:cubicBezTo>
                    <a:cubicBezTo>
                      <a:pt x="2264" y="11832"/>
                      <a:pt x="2648" y="11622"/>
                      <a:pt x="2835" y="11248"/>
                    </a:cubicBezTo>
                    <a:lnTo>
                      <a:pt x="7706" y="1908"/>
                    </a:lnTo>
                    <a:cubicBezTo>
                      <a:pt x="8006" y="1441"/>
                      <a:pt x="7806" y="740"/>
                      <a:pt x="7239" y="473"/>
                    </a:cubicBezTo>
                    <a:lnTo>
                      <a:pt x="6638" y="140"/>
                    </a:lnTo>
                    <a:cubicBezTo>
                      <a:pt x="6482" y="46"/>
                      <a:pt x="6309" y="1"/>
                      <a:pt x="6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2097500" y="3056625"/>
                <a:ext cx="432000" cy="454625"/>
              </a:xfrm>
              <a:custGeom>
                <a:avLst/>
                <a:gdLst/>
                <a:ahLst/>
                <a:cxnLst/>
                <a:rect l="l" t="t" r="r" b="b"/>
                <a:pathLst>
                  <a:path w="17280" h="18185" extrusionOk="0">
                    <a:moveTo>
                      <a:pt x="15586" y="1"/>
                    </a:moveTo>
                    <a:cubicBezTo>
                      <a:pt x="14719" y="1"/>
                      <a:pt x="13741" y="1034"/>
                      <a:pt x="11776" y="1975"/>
                    </a:cubicBezTo>
                    <a:cubicBezTo>
                      <a:pt x="10875" y="2442"/>
                      <a:pt x="7906" y="3176"/>
                      <a:pt x="7906" y="3176"/>
                    </a:cubicBezTo>
                    <a:lnTo>
                      <a:pt x="4337" y="2543"/>
                    </a:lnTo>
                    <a:lnTo>
                      <a:pt x="1" y="10882"/>
                    </a:lnTo>
                    <a:lnTo>
                      <a:pt x="734" y="12216"/>
                    </a:lnTo>
                    <a:cubicBezTo>
                      <a:pt x="1568" y="13717"/>
                      <a:pt x="2836" y="14951"/>
                      <a:pt x="4337" y="15719"/>
                    </a:cubicBezTo>
                    <a:lnTo>
                      <a:pt x="8407" y="17853"/>
                    </a:lnTo>
                    <a:cubicBezTo>
                      <a:pt x="8830" y="18077"/>
                      <a:pt x="9287" y="18184"/>
                      <a:pt x="9738" y="18184"/>
                    </a:cubicBezTo>
                    <a:cubicBezTo>
                      <a:pt x="10568" y="18184"/>
                      <a:pt x="11381" y="17822"/>
                      <a:pt x="11942" y="17153"/>
                    </a:cubicBezTo>
                    <a:lnTo>
                      <a:pt x="16112" y="12083"/>
                    </a:lnTo>
                    <a:cubicBezTo>
                      <a:pt x="17280" y="10682"/>
                      <a:pt x="16846" y="8614"/>
                      <a:pt x="15245" y="7713"/>
                    </a:cubicBezTo>
                    <a:lnTo>
                      <a:pt x="12243" y="6145"/>
                    </a:lnTo>
                    <a:cubicBezTo>
                      <a:pt x="12243" y="6145"/>
                      <a:pt x="15478" y="3343"/>
                      <a:pt x="16312" y="2209"/>
                    </a:cubicBezTo>
                    <a:cubicBezTo>
                      <a:pt x="16646" y="1809"/>
                      <a:pt x="17113" y="675"/>
                      <a:pt x="16112" y="141"/>
                    </a:cubicBezTo>
                    <a:cubicBezTo>
                      <a:pt x="15936" y="44"/>
                      <a:pt x="15763" y="1"/>
                      <a:pt x="15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1" name="Google Shape;2461;p35"/>
            <p:cNvSpPr/>
            <p:nvPr/>
          </p:nvSpPr>
          <p:spPr>
            <a:xfrm>
              <a:off x="6617472" y="3895591"/>
              <a:ext cx="420493" cy="337298"/>
            </a:xfrm>
            <a:custGeom>
              <a:avLst/>
              <a:gdLst/>
              <a:ahLst/>
              <a:cxnLst/>
              <a:rect l="l" t="t" r="r" b="b"/>
              <a:pathLst>
                <a:path w="23351" h="18731" extrusionOk="0">
                  <a:moveTo>
                    <a:pt x="18867" y="1"/>
                  </a:moveTo>
                  <a:cubicBezTo>
                    <a:pt x="18817" y="1"/>
                    <a:pt x="18765" y="6"/>
                    <a:pt x="18714" y="18"/>
                  </a:cubicBezTo>
                  <a:lnTo>
                    <a:pt x="401" y="6189"/>
                  </a:lnTo>
                  <a:cubicBezTo>
                    <a:pt x="134" y="6289"/>
                    <a:pt x="0" y="6589"/>
                    <a:pt x="67" y="6856"/>
                  </a:cubicBezTo>
                  <a:lnTo>
                    <a:pt x="3970" y="18364"/>
                  </a:lnTo>
                  <a:cubicBezTo>
                    <a:pt x="4022" y="18598"/>
                    <a:pt x="4215" y="18730"/>
                    <a:pt x="4440" y="18730"/>
                  </a:cubicBezTo>
                  <a:cubicBezTo>
                    <a:pt x="4504" y="18730"/>
                    <a:pt x="4571" y="18720"/>
                    <a:pt x="4637" y="18698"/>
                  </a:cubicBezTo>
                  <a:lnTo>
                    <a:pt x="15812" y="14962"/>
                  </a:lnTo>
                  <a:cubicBezTo>
                    <a:pt x="15851" y="14954"/>
                    <a:pt x="15892" y="14950"/>
                    <a:pt x="15935" y="14950"/>
                  </a:cubicBezTo>
                  <a:cubicBezTo>
                    <a:pt x="16071" y="14950"/>
                    <a:pt x="16218" y="14993"/>
                    <a:pt x="16345" y="15095"/>
                  </a:cubicBezTo>
                  <a:lnTo>
                    <a:pt x="18647" y="17163"/>
                  </a:lnTo>
                  <a:cubicBezTo>
                    <a:pt x="18757" y="17262"/>
                    <a:pt x="18885" y="17306"/>
                    <a:pt x="19008" y="17306"/>
                  </a:cubicBezTo>
                  <a:cubicBezTo>
                    <a:pt x="19259" y="17306"/>
                    <a:pt x="19492" y="17121"/>
                    <a:pt x="19514" y="16830"/>
                  </a:cubicBezTo>
                  <a:lnTo>
                    <a:pt x="19915" y="13861"/>
                  </a:lnTo>
                  <a:cubicBezTo>
                    <a:pt x="19948" y="13661"/>
                    <a:pt x="20081" y="13494"/>
                    <a:pt x="20248" y="13460"/>
                  </a:cubicBezTo>
                  <a:lnTo>
                    <a:pt x="22917" y="12526"/>
                  </a:lnTo>
                  <a:cubicBezTo>
                    <a:pt x="23217" y="12460"/>
                    <a:pt x="23350" y="12160"/>
                    <a:pt x="23250" y="11859"/>
                  </a:cubicBezTo>
                  <a:lnTo>
                    <a:pt x="19381" y="351"/>
                  </a:lnTo>
                  <a:cubicBezTo>
                    <a:pt x="19326" y="130"/>
                    <a:pt x="19110" y="1"/>
                    <a:pt x="18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6788075" y="2681874"/>
              <a:ext cx="431316" cy="383290"/>
            </a:xfrm>
            <a:custGeom>
              <a:avLst/>
              <a:gdLst/>
              <a:ahLst/>
              <a:cxnLst/>
              <a:rect l="l" t="t" r="r" b="b"/>
              <a:pathLst>
                <a:path w="23952" h="21285" extrusionOk="0">
                  <a:moveTo>
                    <a:pt x="17295" y="1"/>
                  </a:moveTo>
                  <a:cubicBezTo>
                    <a:pt x="17197" y="1"/>
                    <a:pt x="17098" y="31"/>
                    <a:pt x="17013" y="92"/>
                  </a:cubicBezTo>
                  <a:lnTo>
                    <a:pt x="334" y="9832"/>
                  </a:lnTo>
                  <a:cubicBezTo>
                    <a:pt x="67" y="9999"/>
                    <a:pt x="1" y="10299"/>
                    <a:pt x="101" y="10566"/>
                  </a:cubicBezTo>
                  <a:lnTo>
                    <a:pt x="6238" y="21007"/>
                  </a:lnTo>
                  <a:cubicBezTo>
                    <a:pt x="6357" y="21196"/>
                    <a:pt x="6542" y="21285"/>
                    <a:pt x="6723" y="21285"/>
                  </a:cubicBezTo>
                  <a:cubicBezTo>
                    <a:pt x="6797" y="21285"/>
                    <a:pt x="6871" y="21270"/>
                    <a:pt x="6939" y="21240"/>
                  </a:cubicBezTo>
                  <a:lnTo>
                    <a:pt x="17113" y="15269"/>
                  </a:lnTo>
                  <a:cubicBezTo>
                    <a:pt x="17196" y="15219"/>
                    <a:pt x="17296" y="15194"/>
                    <a:pt x="17396" y="15194"/>
                  </a:cubicBezTo>
                  <a:cubicBezTo>
                    <a:pt x="17496" y="15194"/>
                    <a:pt x="17596" y="15219"/>
                    <a:pt x="17680" y="15269"/>
                  </a:cubicBezTo>
                  <a:lnTo>
                    <a:pt x="20382" y="16837"/>
                  </a:lnTo>
                  <a:cubicBezTo>
                    <a:pt x="20470" y="16893"/>
                    <a:pt x="20564" y="16919"/>
                    <a:pt x="20655" y="16919"/>
                  </a:cubicBezTo>
                  <a:cubicBezTo>
                    <a:pt x="20944" y="16919"/>
                    <a:pt x="21208" y="16666"/>
                    <a:pt x="21182" y="16337"/>
                  </a:cubicBezTo>
                  <a:lnTo>
                    <a:pt x="20949" y="13335"/>
                  </a:lnTo>
                  <a:cubicBezTo>
                    <a:pt x="20949" y="13135"/>
                    <a:pt x="21049" y="12968"/>
                    <a:pt x="21216" y="12834"/>
                  </a:cubicBezTo>
                  <a:lnTo>
                    <a:pt x="23617" y="11433"/>
                  </a:lnTo>
                  <a:cubicBezTo>
                    <a:pt x="23884" y="11267"/>
                    <a:pt x="23951" y="10966"/>
                    <a:pt x="23851" y="10733"/>
                  </a:cubicBezTo>
                  <a:lnTo>
                    <a:pt x="17713" y="259"/>
                  </a:lnTo>
                  <a:cubicBezTo>
                    <a:pt x="17629" y="90"/>
                    <a:pt x="17464" y="1"/>
                    <a:pt x="17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2463;p35"/>
            <p:cNvGrpSpPr/>
            <p:nvPr/>
          </p:nvGrpSpPr>
          <p:grpSpPr>
            <a:xfrm>
              <a:off x="6439661" y="2018678"/>
              <a:ext cx="348409" cy="369856"/>
              <a:chOff x="2125025" y="1218075"/>
              <a:chExt cx="483700" cy="513475"/>
            </a:xfrm>
          </p:grpSpPr>
          <p:sp>
            <p:nvSpPr>
              <p:cNvPr id="2464" name="Google Shape;2464;p35"/>
              <p:cNvSpPr/>
              <p:nvPr/>
            </p:nvSpPr>
            <p:spPr>
              <a:xfrm>
                <a:off x="2125025" y="1414375"/>
                <a:ext cx="131775" cy="317175"/>
              </a:xfrm>
              <a:custGeom>
                <a:avLst/>
                <a:gdLst/>
                <a:ahLst/>
                <a:cxnLst/>
                <a:rect l="l" t="t" r="r" b="b"/>
                <a:pathLst>
                  <a:path w="5271" h="12687" extrusionOk="0">
                    <a:moveTo>
                      <a:pt x="1832" y="1"/>
                    </a:moveTo>
                    <a:cubicBezTo>
                      <a:pt x="1767" y="1"/>
                      <a:pt x="1701" y="6"/>
                      <a:pt x="1635" y="17"/>
                    </a:cubicBezTo>
                    <a:lnTo>
                      <a:pt x="968" y="184"/>
                    </a:lnTo>
                    <a:cubicBezTo>
                      <a:pt x="401" y="317"/>
                      <a:pt x="0" y="918"/>
                      <a:pt x="134" y="1485"/>
                    </a:cubicBezTo>
                    <a:lnTo>
                      <a:pt x="2335" y="11825"/>
                    </a:lnTo>
                    <a:cubicBezTo>
                      <a:pt x="2450" y="12343"/>
                      <a:pt x="2912" y="12687"/>
                      <a:pt x="3400" y="12687"/>
                    </a:cubicBezTo>
                    <a:cubicBezTo>
                      <a:pt x="3479" y="12687"/>
                      <a:pt x="3558" y="12678"/>
                      <a:pt x="3636" y="12659"/>
                    </a:cubicBezTo>
                    <a:lnTo>
                      <a:pt x="4303" y="12493"/>
                    </a:lnTo>
                    <a:cubicBezTo>
                      <a:pt x="4904" y="12359"/>
                      <a:pt x="5271" y="11792"/>
                      <a:pt x="5137" y="11158"/>
                    </a:cubicBezTo>
                    <a:lnTo>
                      <a:pt x="2936" y="851"/>
                    </a:lnTo>
                    <a:cubicBezTo>
                      <a:pt x="2817" y="347"/>
                      <a:pt x="2355" y="1"/>
                      <a:pt x="1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2230925" y="1218075"/>
                <a:ext cx="377800" cy="494025"/>
              </a:xfrm>
              <a:custGeom>
                <a:avLst/>
                <a:gdLst/>
                <a:ahLst/>
                <a:cxnLst/>
                <a:rect l="l" t="t" r="r" b="b"/>
                <a:pathLst>
                  <a:path w="15112" h="19761" extrusionOk="0">
                    <a:moveTo>
                      <a:pt x="7818" y="0"/>
                    </a:moveTo>
                    <a:cubicBezTo>
                      <a:pt x="7731" y="0"/>
                      <a:pt x="7638" y="10"/>
                      <a:pt x="7539" y="30"/>
                    </a:cubicBezTo>
                    <a:cubicBezTo>
                      <a:pt x="6405" y="297"/>
                      <a:pt x="6439" y="1831"/>
                      <a:pt x="5371" y="4200"/>
                    </a:cubicBezTo>
                    <a:cubicBezTo>
                      <a:pt x="4938" y="5134"/>
                      <a:pt x="3170" y="7636"/>
                      <a:pt x="3170" y="7636"/>
                    </a:cubicBezTo>
                    <a:lnTo>
                      <a:pt x="1" y="9470"/>
                    </a:lnTo>
                    <a:lnTo>
                      <a:pt x="1935" y="18543"/>
                    </a:lnTo>
                    <a:lnTo>
                      <a:pt x="3370" y="19144"/>
                    </a:lnTo>
                    <a:cubicBezTo>
                      <a:pt x="4366" y="19546"/>
                      <a:pt x="5443" y="19761"/>
                      <a:pt x="6523" y="19761"/>
                    </a:cubicBezTo>
                    <a:cubicBezTo>
                      <a:pt x="7144" y="19761"/>
                      <a:pt x="7765" y="19690"/>
                      <a:pt x="8373" y="19544"/>
                    </a:cubicBezTo>
                    <a:lnTo>
                      <a:pt x="12877" y="18610"/>
                    </a:lnTo>
                    <a:cubicBezTo>
                      <a:pt x="14211" y="18310"/>
                      <a:pt x="15112" y="17142"/>
                      <a:pt x="15112" y="15808"/>
                    </a:cubicBezTo>
                    <a:lnTo>
                      <a:pt x="15112" y="9270"/>
                    </a:lnTo>
                    <a:cubicBezTo>
                      <a:pt x="15112" y="7597"/>
                      <a:pt x="13821" y="6363"/>
                      <a:pt x="12329" y="6363"/>
                    </a:cubicBezTo>
                    <a:cubicBezTo>
                      <a:pt x="12125" y="6363"/>
                      <a:pt x="11918" y="6387"/>
                      <a:pt x="11709" y="6435"/>
                    </a:cubicBezTo>
                    <a:lnTo>
                      <a:pt x="8373" y="7135"/>
                    </a:lnTo>
                    <a:cubicBezTo>
                      <a:pt x="8373" y="7135"/>
                      <a:pt x="9074" y="2932"/>
                      <a:pt x="9041" y="1498"/>
                    </a:cubicBezTo>
                    <a:cubicBezTo>
                      <a:pt x="9010" y="1041"/>
                      <a:pt x="8729" y="0"/>
                      <a:pt x="7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791DD96F-A114-5845-4EE6-28E5A2CFF04A}"/>
              </a:ext>
            </a:extLst>
          </p:cNvPr>
          <p:cNvPicPr>
            <a:picLocks noChangeAspect="1"/>
          </p:cNvPicPr>
          <p:nvPr/>
        </p:nvPicPr>
        <p:blipFill rotWithShape="1">
          <a:blip r:embed="rId3"/>
          <a:srcRect l="-59332" t="66161" r="59332"/>
          <a:stretch/>
        </p:blipFill>
        <p:spPr>
          <a:xfrm>
            <a:off x="-7311228" y="1800425"/>
            <a:ext cx="13281895" cy="2778296"/>
          </a:xfrm>
          <a:prstGeom prst="rect">
            <a:avLst/>
          </a:prstGeom>
        </p:spPr>
      </p:pic>
    </p:spTree>
    <p:extLst>
      <p:ext uri="{BB962C8B-B14F-4D97-AF65-F5344CB8AC3E}">
        <p14:creationId xmlns:p14="http://schemas.microsoft.com/office/powerpoint/2010/main" val="41808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513600" y="372016"/>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Add Movie</a:t>
            </a:r>
            <a:endParaRPr dirty="0"/>
          </a:p>
        </p:txBody>
      </p:sp>
      <p:grpSp>
        <p:nvGrpSpPr>
          <p:cNvPr id="2" name="Google Shape;1184;p24">
            <a:extLst>
              <a:ext uri="{FF2B5EF4-FFF2-40B4-BE49-F238E27FC236}">
                <a16:creationId xmlns:a16="http://schemas.microsoft.com/office/drawing/2014/main" id="{382F527D-C8BE-D520-B860-6B7E1C7AC7EF}"/>
              </a:ext>
            </a:extLst>
          </p:cNvPr>
          <p:cNvGrpSpPr/>
          <p:nvPr/>
        </p:nvGrpSpPr>
        <p:grpSpPr>
          <a:xfrm rot="20587648">
            <a:off x="1995" y="1101989"/>
            <a:ext cx="1567446" cy="3365126"/>
            <a:chOff x="3306550" y="1944100"/>
            <a:chExt cx="4146775" cy="3421025"/>
          </a:xfrm>
        </p:grpSpPr>
        <p:sp>
          <p:nvSpPr>
            <p:cNvPr id="3" name="Google Shape;1185;p24">
              <a:extLst>
                <a:ext uri="{FF2B5EF4-FFF2-40B4-BE49-F238E27FC236}">
                  <a16:creationId xmlns:a16="http://schemas.microsoft.com/office/drawing/2014/main" id="{B6D234ED-765D-971F-76AB-F93B2F671DE3}"/>
                </a:ext>
              </a:extLst>
            </p:cNvPr>
            <p:cNvSpPr/>
            <p:nvPr/>
          </p:nvSpPr>
          <p:spPr>
            <a:xfrm>
              <a:off x="4840025" y="4219550"/>
              <a:ext cx="83600" cy="77775"/>
            </a:xfrm>
            <a:custGeom>
              <a:avLst/>
              <a:gdLst/>
              <a:ahLst/>
              <a:cxnLst/>
              <a:rect l="l" t="t" r="r" b="b"/>
              <a:pathLst>
                <a:path w="3344" h="3111" extrusionOk="0">
                  <a:moveTo>
                    <a:pt x="1655" y="1"/>
                  </a:moveTo>
                  <a:cubicBezTo>
                    <a:pt x="1581" y="1"/>
                    <a:pt x="1505" y="6"/>
                    <a:pt x="1429" y="17"/>
                  </a:cubicBezTo>
                  <a:cubicBezTo>
                    <a:pt x="578" y="169"/>
                    <a:pt x="0" y="959"/>
                    <a:pt x="122" y="1810"/>
                  </a:cubicBezTo>
                  <a:cubicBezTo>
                    <a:pt x="258" y="2569"/>
                    <a:pt x="901" y="3111"/>
                    <a:pt x="1643" y="3111"/>
                  </a:cubicBezTo>
                  <a:cubicBezTo>
                    <a:pt x="1733" y="3111"/>
                    <a:pt x="1824" y="3103"/>
                    <a:pt x="1915" y="3087"/>
                  </a:cubicBezTo>
                  <a:cubicBezTo>
                    <a:pt x="2766" y="2965"/>
                    <a:pt x="3344" y="2175"/>
                    <a:pt x="3192" y="1324"/>
                  </a:cubicBezTo>
                  <a:cubicBezTo>
                    <a:pt x="3081" y="549"/>
                    <a:pt x="2416" y="1"/>
                    <a:pt x="1655" y="1"/>
                  </a:cubicBezTo>
                  <a:close/>
                </a:path>
              </a:pathLst>
            </a:custGeom>
            <a:solidFill>
              <a:srgbClr val="FFC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86;p24">
              <a:extLst>
                <a:ext uri="{FF2B5EF4-FFF2-40B4-BE49-F238E27FC236}">
                  <a16:creationId xmlns:a16="http://schemas.microsoft.com/office/drawing/2014/main" id="{A56BDAEF-7735-8DE8-D902-D074425964C3}"/>
                </a:ext>
              </a:extLst>
            </p:cNvPr>
            <p:cNvSpPr/>
            <p:nvPr/>
          </p:nvSpPr>
          <p:spPr>
            <a:xfrm>
              <a:off x="4321025" y="2651150"/>
              <a:ext cx="1236350" cy="1034500"/>
            </a:xfrm>
            <a:custGeom>
              <a:avLst/>
              <a:gdLst/>
              <a:ahLst/>
              <a:cxnLst/>
              <a:rect l="l" t="t" r="r" b="b"/>
              <a:pathLst>
                <a:path w="49454" h="41380" extrusionOk="0">
                  <a:moveTo>
                    <a:pt x="36346" y="0"/>
                  </a:moveTo>
                  <a:cubicBezTo>
                    <a:pt x="35656" y="0"/>
                    <a:pt x="34955" y="183"/>
                    <a:pt x="34317" y="563"/>
                  </a:cubicBezTo>
                  <a:lnTo>
                    <a:pt x="2493" y="19348"/>
                  </a:lnTo>
                  <a:cubicBezTo>
                    <a:pt x="608" y="20442"/>
                    <a:pt x="0" y="22904"/>
                    <a:pt x="1094" y="24758"/>
                  </a:cubicBezTo>
                  <a:lnTo>
                    <a:pt x="9757" y="39409"/>
                  </a:lnTo>
                  <a:cubicBezTo>
                    <a:pt x="10485" y="40684"/>
                    <a:pt x="11806" y="41379"/>
                    <a:pt x="13155" y="41379"/>
                  </a:cubicBezTo>
                  <a:cubicBezTo>
                    <a:pt x="13833" y="41379"/>
                    <a:pt x="14517" y="41203"/>
                    <a:pt x="15137" y="40838"/>
                  </a:cubicBezTo>
                  <a:lnTo>
                    <a:pt x="46992" y="22023"/>
                  </a:lnTo>
                  <a:cubicBezTo>
                    <a:pt x="48846" y="20928"/>
                    <a:pt x="49454" y="18497"/>
                    <a:pt x="48390" y="16612"/>
                  </a:cubicBezTo>
                  <a:lnTo>
                    <a:pt x="39727" y="1962"/>
                  </a:lnTo>
                  <a:cubicBezTo>
                    <a:pt x="39004" y="695"/>
                    <a:pt x="37695" y="0"/>
                    <a:pt x="36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87;p24">
              <a:extLst>
                <a:ext uri="{FF2B5EF4-FFF2-40B4-BE49-F238E27FC236}">
                  <a16:creationId xmlns:a16="http://schemas.microsoft.com/office/drawing/2014/main" id="{EF82337A-5582-E15B-B609-340AC5C26718}"/>
                </a:ext>
              </a:extLst>
            </p:cNvPr>
            <p:cNvSpPr/>
            <p:nvPr/>
          </p:nvSpPr>
          <p:spPr>
            <a:xfrm>
              <a:off x="4222225" y="2317000"/>
              <a:ext cx="862500" cy="855275"/>
            </a:xfrm>
            <a:custGeom>
              <a:avLst/>
              <a:gdLst/>
              <a:ahLst/>
              <a:cxnLst/>
              <a:rect l="l" t="t" r="r" b="b"/>
              <a:pathLst>
                <a:path w="34500" h="34211" extrusionOk="0">
                  <a:moveTo>
                    <a:pt x="31456" y="1"/>
                  </a:moveTo>
                  <a:cubicBezTo>
                    <a:pt x="31164" y="1"/>
                    <a:pt x="30868" y="115"/>
                    <a:pt x="30640" y="343"/>
                  </a:cubicBezTo>
                  <a:lnTo>
                    <a:pt x="457" y="30404"/>
                  </a:lnTo>
                  <a:cubicBezTo>
                    <a:pt x="1" y="30829"/>
                    <a:pt x="1" y="31559"/>
                    <a:pt x="457" y="32015"/>
                  </a:cubicBezTo>
                  <a:lnTo>
                    <a:pt x="2280" y="33869"/>
                  </a:lnTo>
                  <a:cubicBezTo>
                    <a:pt x="2478" y="34097"/>
                    <a:pt x="2759" y="34211"/>
                    <a:pt x="3048" y="34211"/>
                  </a:cubicBezTo>
                  <a:cubicBezTo>
                    <a:pt x="3337" y="34211"/>
                    <a:pt x="3633" y="34097"/>
                    <a:pt x="3861" y="33869"/>
                  </a:cubicBezTo>
                  <a:lnTo>
                    <a:pt x="34074" y="3808"/>
                  </a:lnTo>
                  <a:cubicBezTo>
                    <a:pt x="34500" y="3352"/>
                    <a:pt x="34500" y="2622"/>
                    <a:pt x="34074" y="2227"/>
                  </a:cubicBezTo>
                  <a:lnTo>
                    <a:pt x="32251" y="343"/>
                  </a:lnTo>
                  <a:cubicBezTo>
                    <a:pt x="32038" y="115"/>
                    <a:pt x="31749" y="1"/>
                    <a:pt x="31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88;p24">
              <a:extLst>
                <a:ext uri="{FF2B5EF4-FFF2-40B4-BE49-F238E27FC236}">
                  <a16:creationId xmlns:a16="http://schemas.microsoft.com/office/drawing/2014/main" id="{735C4964-C9ED-CBF5-3891-2566D58A6504}"/>
                </a:ext>
              </a:extLst>
            </p:cNvPr>
            <p:cNvSpPr/>
            <p:nvPr/>
          </p:nvSpPr>
          <p:spPr>
            <a:xfrm>
              <a:off x="4941100" y="2309300"/>
              <a:ext cx="149700" cy="188000"/>
            </a:xfrm>
            <a:custGeom>
              <a:avLst/>
              <a:gdLst/>
              <a:ahLst/>
              <a:cxnLst/>
              <a:rect l="l" t="t" r="r" b="b"/>
              <a:pathLst>
                <a:path w="5988" h="7520" extrusionOk="0">
                  <a:moveTo>
                    <a:pt x="2718" y="1"/>
                  </a:moveTo>
                  <a:cubicBezTo>
                    <a:pt x="2605" y="1"/>
                    <a:pt x="2436" y="69"/>
                    <a:pt x="2310" y="195"/>
                  </a:cubicBezTo>
                  <a:lnTo>
                    <a:pt x="0" y="2535"/>
                  </a:lnTo>
                  <a:lnTo>
                    <a:pt x="1854" y="7520"/>
                  </a:lnTo>
                  <a:lnTo>
                    <a:pt x="5714" y="3660"/>
                  </a:lnTo>
                  <a:cubicBezTo>
                    <a:pt x="5927" y="3477"/>
                    <a:pt x="5988" y="3204"/>
                    <a:pt x="5866" y="3082"/>
                  </a:cubicBezTo>
                  <a:lnTo>
                    <a:pt x="2827" y="43"/>
                  </a:lnTo>
                  <a:cubicBezTo>
                    <a:pt x="2808" y="14"/>
                    <a:pt x="2769" y="1"/>
                    <a:pt x="27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89;p24">
              <a:extLst>
                <a:ext uri="{FF2B5EF4-FFF2-40B4-BE49-F238E27FC236}">
                  <a16:creationId xmlns:a16="http://schemas.microsoft.com/office/drawing/2014/main" id="{21C920E2-2BA6-FC8C-73C3-2C014B64651B}"/>
                </a:ext>
              </a:extLst>
            </p:cNvPr>
            <p:cNvSpPr/>
            <p:nvPr/>
          </p:nvSpPr>
          <p:spPr>
            <a:xfrm>
              <a:off x="4417525" y="2768575"/>
              <a:ext cx="171750" cy="250775"/>
            </a:xfrm>
            <a:custGeom>
              <a:avLst/>
              <a:gdLst/>
              <a:ahLst/>
              <a:cxnLst/>
              <a:rect l="l" t="t" r="r" b="b"/>
              <a:pathLst>
                <a:path w="6870" h="10031" extrusionOk="0">
                  <a:moveTo>
                    <a:pt x="4985" y="0"/>
                  </a:moveTo>
                  <a:lnTo>
                    <a:pt x="0" y="4985"/>
                  </a:lnTo>
                  <a:lnTo>
                    <a:pt x="1855" y="10031"/>
                  </a:lnTo>
                  <a:lnTo>
                    <a:pt x="6870" y="5046"/>
                  </a:lnTo>
                  <a:lnTo>
                    <a:pt x="4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0;p24">
              <a:extLst>
                <a:ext uri="{FF2B5EF4-FFF2-40B4-BE49-F238E27FC236}">
                  <a16:creationId xmlns:a16="http://schemas.microsoft.com/office/drawing/2014/main" id="{A1EBC08C-97AF-8BD5-0F5B-69F306A8AEBC}"/>
                </a:ext>
              </a:extLst>
            </p:cNvPr>
            <p:cNvSpPr/>
            <p:nvPr/>
          </p:nvSpPr>
          <p:spPr>
            <a:xfrm>
              <a:off x="4679675" y="2507925"/>
              <a:ext cx="171000" cy="250025"/>
            </a:xfrm>
            <a:custGeom>
              <a:avLst/>
              <a:gdLst/>
              <a:ahLst/>
              <a:cxnLst/>
              <a:rect l="l" t="t" r="r" b="b"/>
              <a:pathLst>
                <a:path w="6840" h="10001" extrusionOk="0">
                  <a:moveTo>
                    <a:pt x="4986" y="1"/>
                  </a:moveTo>
                  <a:lnTo>
                    <a:pt x="1" y="4985"/>
                  </a:lnTo>
                  <a:lnTo>
                    <a:pt x="1855" y="10001"/>
                  </a:lnTo>
                  <a:lnTo>
                    <a:pt x="6840" y="5016"/>
                  </a:lnTo>
                  <a:lnTo>
                    <a:pt x="49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91;p24">
              <a:extLst>
                <a:ext uri="{FF2B5EF4-FFF2-40B4-BE49-F238E27FC236}">
                  <a16:creationId xmlns:a16="http://schemas.microsoft.com/office/drawing/2014/main" id="{A297757A-B674-8952-38DC-01A430CA6C29}"/>
                </a:ext>
              </a:extLst>
            </p:cNvPr>
            <p:cNvSpPr/>
            <p:nvPr/>
          </p:nvSpPr>
          <p:spPr>
            <a:xfrm>
              <a:off x="4214625" y="3029200"/>
              <a:ext cx="112500" cy="150775"/>
            </a:xfrm>
            <a:custGeom>
              <a:avLst/>
              <a:gdLst/>
              <a:ahLst/>
              <a:cxnLst/>
              <a:rect l="l" t="t" r="r" b="b"/>
              <a:pathLst>
                <a:path w="4500" h="6031" extrusionOk="0">
                  <a:moveTo>
                    <a:pt x="2645" y="1"/>
                  </a:moveTo>
                  <a:lnTo>
                    <a:pt x="244" y="2372"/>
                  </a:lnTo>
                  <a:cubicBezTo>
                    <a:pt x="62" y="2554"/>
                    <a:pt x="1" y="2828"/>
                    <a:pt x="92" y="2949"/>
                  </a:cubicBezTo>
                  <a:lnTo>
                    <a:pt x="3131" y="5989"/>
                  </a:lnTo>
                  <a:cubicBezTo>
                    <a:pt x="3169" y="6017"/>
                    <a:pt x="3221" y="6031"/>
                    <a:pt x="3281" y="6031"/>
                  </a:cubicBezTo>
                  <a:cubicBezTo>
                    <a:pt x="3414" y="6031"/>
                    <a:pt x="3583" y="5963"/>
                    <a:pt x="3709" y="5837"/>
                  </a:cubicBezTo>
                  <a:lnTo>
                    <a:pt x="4499" y="5016"/>
                  </a:lnTo>
                  <a:lnTo>
                    <a:pt x="26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92;p24">
              <a:extLst>
                <a:ext uri="{FF2B5EF4-FFF2-40B4-BE49-F238E27FC236}">
                  <a16:creationId xmlns:a16="http://schemas.microsoft.com/office/drawing/2014/main" id="{2F783B13-50AB-9B4B-4C7D-E5F197C54E49}"/>
                </a:ext>
              </a:extLst>
            </p:cNvPr>
            <p:cNvSpPr/>
            <p:nvPr/>
          </p:nvSpPr>
          <p:spPr>
            <a:xfrm>
              <a:off x="4304300" y="2624925"/>
              <a:ext cx="1014475" cy="654375"/>
            </a:xfrm>
            <a:custGeom>
              <a:avLst/>
              <a:gdLst/>
              <a:ahLst/>
              <a:cxnLst/>
              <a:rect l="l" t="t" r="r" b="b"/>
              <a:pathLst>
                <a:path w="40579" h="26175" extrusionOk="0">
                  <a:moveTo>
                    <a:pt x="37972" y="0"/>
                  </a:moveTo>
                  <a:cubicBezTo>
                    <a:pt x="37773" y="0"/>
                    <a:pt x="37572" y="51"/>
                    <a:pt x="37387" y="153"/>
                  </a:cubicBezTo>
                  <a:lnTo>
                    <a:pt x="730" y="21825"/>
                  </a:lnTo>
                  <a:cubicBezTo>
                    <a:pt x="152" y="22129"/>
                    <a:pt x="0" y="22829"/>
                    <a:pt x="304" y="23376"/>
                  </a:cubicBezTo>
                  <a:lnTo>
                    <a:pt x="1642" y="25625"/>
                  </a:lnTo>
                  <a:cubicBezTo>
                    <a:pt x="1842" y="25985"/>
                    <a:pt x="2227" y="26174"/>
                    <a:pt x="2614" y="26174"/>
                  </a:cubicBezTo>
                  <a:cubicBezTo>
                    <a:pt x="2815" y="26174"/>
                    <a:pt x="3016" y="26124"/>
                    <a:pt x="3192" y="26020"/>
                  </a:cubicBezTo>
                  <a:lnTo>
                    <a:pt x="39880" y="4378"/>
                  </a:lnTo>
                  <a:cubicBezTo>
                    <a:pt x="40396" y="4044"/>
                    <a:pt x="40579" y="3345"/>
                    <a:pt x="40275" y="2828"/>
                  </a:cubicBezTo>
                  <a:lnTo>
                    <a:pt x="38968" y="579"/>
                  </a:lnTo>
                  <a:cubicBezTo>
                    <a:pt x="38746" y="196"/>
                    <a:pt x="38364" y="0"/>
                    <a:pt x="379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3;p24">
              <a:extLst>
                <a:ext uri="{FF2B5EF4-FFF2-40B4-BE49-F238E27FC236}">
                  <a16:creationId xmlns:a16="http://schemas.microsoft.com/office/drawing/2014/main" id="{96EAE23A-A1B1-3876-584F-9F12C49D8D95}"/>
                </a:ext>
              </a:extLst>
            </p:cNvPr>
            <p:cNvSpPr/>
            <p:nvPr/>
          </p:nvSpPr>
          <p:spPr>
            <a:xfrm>
              <a:off x="5181975" y="2618100"/>
              <a:ext cx="142125" cy="177100"/>
            </a:xfrm>
            <a:custGeom>
              <a:avLst/>
              <a:gdLst/>
              <a:ahLst/>
              <a:cxnLst/>
              <a:rect l="l" t="t" r="r" b="b"/>
              <a:pathLst>
                <a:path w="5685" h="7084" extrusionOk="0">
                  <a:moveTo>
                    <a:pt x="3165" y="1"/>
                  </a:moveTo>
                  <a:cubicBezTo>
                    <a:pt x="3055" y="1"/>
                    <a:pt x="2934" y="31"/>
                    <a:pt x="2827" y="92"/>
                  </a:cubicBezTo>
                  <a:lnTo>
                    <a:pt x="0" y="1764"/>
                  </a:lnTo>
                  <a:lnTo>
                    <a:pt x="578" y="7083"/>
                  </a:lnTo>
                  <a:lnTo>
                    <a:pt x="5320" y="4256"/>
                  </a:lnTo>
                  <a:cubicBezTo>
                    <a:pt x="5563" y="4104"/>
                    <a:pt x="5684" y="3892"/>
                    <a:pt x="5593" y="3770"/>
                  </a:cubicBezTo>
                  <a:lnTo>
                    <a:pt x="3435" y="92"/>
                  </a:lnTo>
                  <a:cubicBezTo>
                    <a:pt x="3374" y="31"/>
                    <a:pt x="3276" y="1"/>
                    <a:pt x="3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94;p24">
              <a:extLst>
                <a:ext uri="{FF2B5EF4-FFF2-40B4-BE49-F238E27FC236}">
                  <a16:creationId xmlns:a16="http://schemas.microsoft.com/office/drawing/2014/main" id="{6A211F57-981D-61CF-8BC8-12130E25BF46}"/>
                </a:ext>
              </a:extLst>
            </p:cNvPr>
            <p:cNvSpPr/>
            <p:nvPr/>
          </p:nvSpPr>
          <p:spPr>
            <a:xfrm>
              <a:off x="4545950" y="2947900"/>
              <a:ext cx="166425" cy="223425"/>
            </a:xfrm>
            <a:custGeom>
              <a:avLst/>
              <a:gdLst/>
              <a:ahLst/>
              <a:cxnLst/>
              <a:rect l="l" t="t" r="r" b="b"/>
              <a:pathLst>
                <a:path w="6657" h="8937" extrusionOk="0">
                  <a:moveTo>
                    <a:pt x="6079" y="1"/>
                  </a:moveTo>
                  <a:lnTo>
                    <a:pt x="0" y="3587"/>
                  </a:lnTo>
                  <a:lnTo>
                    <a:pt x="578" y="8937"/>
                  </a:lnTo>
                  <a:lnTo>
                    <a:pt x="6657" y="5350"/>
                  </a:lnTo>
                  <a:lnTo>
                    <a:pt x="6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95;p24">
              <a:extLst>
                <a:ext uri="{FF2B5EF4-FFF2-40B4-BE49-F238E27FC236}">
                  <a16:creationId xmlns:a16="http://schemas.microsoft.com/office/drawing/2014/main" id="{A9AED076-955B-72F3-5211-7651E65894D4}"/>
                </a:ext>
              </a:extLst>
            </p:cNvPr>
            <p:cNvSpPr/>
            <p:nvPr/>
          </p:nvSpPr>
          <p:spPr>
            <a:xfrm>
              <a:off x="4864350" y="2760200"/>
              <a:ext cx="165675" cy="222675"/>
            </a:xfrm>
            <a:custGeom>
              <a:avLst/>
              <a:gdLst/>
              <a:ahLst/>
              <a:cxnLst/>
              <a:rect l="l" t="t" r="r" b="b"/>
              <a:pathLst>
                <a:path w="6627" h="8907" extrusionOk="0">
                  <a:moveTo>
                    <a:pt x="6079" y="1"/>
                  </a:moveTo>
                  <a:lnTo>
                    <a:pt x="0" y="3588"/>
                  </a:lnTo>
                  <a:lnTo>
                    <a:pt x="547" y="8907"/>
                  </a:lnTo>
                  <a:lnTo>
                    <a:pt x="6626" y="5350"/>
                  </a:lnTo>
                  <a:lnTo>
                    <a:pt x="6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96;p24">
              <a:extLst>
                <a:ext uri="{FF2B5EF4-FFF2-40B4-BE49-F238E27FC236}">
                  <a16:creationId xmlns:a16="http://schemas.microsoft.com/office/drawing/2014/main" id="{9F0E9E66-B19C-C699-7A87-22C8ABC0B415}"/>
                </a:ext>
              </a:extLst>
            </p:cNvPr>
            <p:cNvSpPr/>
            <p:nvPr/>
          </p:nvSpPr>
          <p:spPr>
            <a:xfrm>
              <a:off x="4298975" y="3136350"/>
              <a:ext cx="95025" cy="149525"/>
            </a:xfrm>
            <a:custGeom>
              <a:avLst/>
              <a:gdLst/>
              <a:ahLst/>
              <a:cxnLst/>
              <a:rect l="l" t="t" r="r" b="b"/>
              <a:pathLst>
                <a:path w="3801" h="5981" extrusionOk="0">
                  <a:moveTo>
                    <a:pt x="3223" y="1"/>
                  </a:moveTo>
                  <a:lnTo>
                    <a:pt x="335" y="1703"/>
                  </a:lnTo>
                  <a:cubicBezTo>
                    <a:pt x="92" y="1855"/>
                    <a:pt x="1" y="2068"/>
                    <a:pt x="61" y="2189"/>
                  </a:cubicBezTo>
                  <a:lnTo>
                    <a:pt x="2250" y="5867"/>
                  </a:lnTo>
                  <a:cubicBezTo>
                    <a:pt x="2280" y="5943"/>
                    <a:pt x="2364" y="5981"/>
                    <a:pt x="2466" y="5981"/>
                  </a:cubicBezTo>
                  <a:cubicBezTo>
                    <a:pt x="2569" y="5981"/>
                    <a:pt x="2691" y="5943"/>
                    <a:pt x="2797" y="5867"/>
                  </a:cubicBezTo>
                  <a:lnTo>
                    <a:pt x="3800" y="5320"/>
                  </a:lnTo>
                  <a:lnTo>
                    <a:pt x="3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97;p24">
              <a:extLst>
                <a:ext uri="{FF2B5EF4-FFF2-40B4-BE49-F238E27FC236}">
                  <a16:creationId xmlns:a16="http://schemas.microsoft.com/office/drawing/2014/main" id="{734495AD-A69D-A49C-0AF8-236192EF9D70}"/>
                </a:ext>
              </a:extLst>
            </p:cNvPr>
            <p:cNvSpPr/>
            <p:nvPr/>
          </p:nvSpPr>
          <p:spPr>
            <a:xfrm>
              <a:off x="4483625" y="2846800"/>
              <a:ext cx="862500" cy="560125"/>
            </a:xfrm>
            <a:custGeom>
              <a:avLst/>
              <a:gdLst/>
              <a:ahLst/>
              <a:cxnLst/>
              <a:rect l="l" t="t" r="r" b="b"/>
              <a:pathLst>
                <a:path w="34500" h="22405" extrusionOk="0">
                  <a:moveTo>
                    <a:pt x="32136" y="1"/>
                  </a:moveTo>
                  <a:cubicBezTo>
                    <a:pt x="31938" y="1"/>
                    <a:pt x="31736" y="51"/>
                    <a:pt x="31552" y="154"/>
                  </a:cubicBezTo>
                  <a:lnTo>
                    <a:pt x="730" y="18361"/>
                  </a:lnTo>
                  <a:cubicBezTo>
                    <a:pt x="183" y="18665"/>
                    <a:pt x="1" y="19394"/>
                    <a:pt x="305" y="19911"/>
                  </a:cubicBezTo>
                  <a:lnTo>
                    <a:pt x="1429" y="21826"/>
                  </a:lnTo>
                  <a:cubicBezTo>
                    <a:pt x="1631" y="22209"/>
                    <a:pt x="2019" y="22405"/>
                    <a:pt x="2409" y="22405"/>
                  </a:cubicBezTo>
                  <a:cubicBezTo>
                    <a:pt x="2607" y="22405"/>
                    <a:pt x="2805" y="22354"/>
                    <a:pt x="2980" y="22252"/>
                  </a:cubicBezTo>
                  <a:lnTo>
                    <a:pt x="33801" y="4045"/>
                  </a:lnTo>
                  <a:cubicBezTo>
                    <a:pt x="34318" y="3741"/>
                    <a:pt x="34500" y="3011"/>
                    <a:pt x="34226" y="2494"/>
                  </a:cubicBezTo>
                  <a:lnTo>
                    <a:pt x="33102" y="579"/>
                  </a:lnTo>
                  <a:cubicBezTo>
                    <a:pt x="32900" y="197"/>
                    <a:pt x="32525" y="1"/>
                    <a:pt x="3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98;p24">
              <a:extLst>
                <a:ext uri="{FF2B5EF4-FFF2-40B4-BE49-F238E27FC236}">
                  <a16:creationId xmlns:a16="http://schemas.microsoft.com/office/drawing/2014/main" id="{D76F043D-4B0F-0792-27DA-3554DF3723D3}"/>
                </a:ext>
              </a:extLst>
            </p:cNvPr>
            <p:cNvSpPr/>
            <p:nvPr/>
          </p:nvSpPr>
          <p:spPr>
            <a:xfrm>
              <a:off x="4577100" y="3005625"/>
              <a:ext cx="862500" cy="559725"/>
            </a:xfrm>
            <a:custGeom>
              <a:avLst/>
              <a:gdLst/>
              <a:ahLst/>
              <a:cxnLst/>
              <a:rect l="l" t="t" r="r" b="b"/>
              <a:pathLst>
                <a:path w="34500" h="22389" extrusionOk="0">
                  <a:moveTo>
                    <a:pt x="32122" y="0"/>
                  </a:moveTo>
                  <a:cubicBezTo>
                    <a:pt x="31924" y="0"/>
                    <a:pt x="31725" y="51"/>
                    <a:pt x="31551" y="154"/>
                  </a:cubicBezTo>
                  <a:lnTo>
                    <a:pt x="730" y="18361"/>
                  </a:lnTo>
                  <a:cubicBezTo>
                    <a:pt x="152" y="18665"/>
                    <a:pt x="0" y="19394"/>
                    <a:pt x="304" y="19911"/>
                  </a:cubicBezTo>
                  <a:lnTo>
                    <a:pt x="1399" y="21826"/>
                  </a:lnTo>
                  <a:cubicBezTo>
                    <a:pt x="1599" y="22186"/>
                    <a:pt x="1985" y="22389"/>
                    <a:pt x="2381" y="22389"/>
                  </a:cubicBezTo>
                  <a:cubicBezTo>
                    <a:pt x="2585" y="22389"/>
                    <a:pt x="2793" y="22335"/>
                    <a:pt x="2979" y="22221"/>
                  </a:cubicBezTo>
                  <a:lnTo>
                    <a:pt x="33770" y="4044"/>
                  </a:lnTo>
                  <a:cubicBezTo>
                    <a:pt x="34348" y="3710"/>
                    <a:pt x="34500" y="3011"/>
                    <a:pt x="34196" y="2464"/>
                  </a:cubicBezTo>
                  <a:lnTo>
                    <a:pt x="33101" y="579"/>
                  </a:lnTo>
                  <a:cubicBezTo>
                    <a:pt x="32900" y="196"/>
                    <a:pt x="32511" y="0"/>
                    <a:pt x="3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99;p24">
              <a:extLst>
                <a:ext uri="{FF2B5EF4-FFF2-40B4-BE49-F238E27FC236}">
                  <a16:creationId xmlns:a16="http://schemas.microsoft.com/office/drawing/2014/main" id="{B6137B52-7C00-5662-F4DC-3BAB11C2A45E}"/>
                </a:ext>
              </a:extLst>
            </p:cNvPr>
            <p:cNvSpPr/>
            <p:nvPr/>
          </p:nvSpPr>
          <p:spPr>
            <a:xfrm>
              <a:off x="5227575" y="3730600"/>
              <a:ext cx="1152775" cy="419025"/>
            </a:xfrm>
            <a:custGeom>
              <a:avLst/>
              <a:gdLst/>
              <a:ahLst/>
              <a:cxnLst/>
              <a:rect l="l" t="t" r="r" b="b"/>
              <a:pathLst>
                <a:path w="46111" h="16761" extrusionOk="0">
                  <a:moveTo>
                    <a:pt x="1429" y="0"/>
                  </a:moveTo>
                  <a:lnTo>
                    <a:pt x="669" y="2462"/>
                  </a:lnTo>
                  <a:cubicBezTo>
                    <a:pt x="0" y="4590"/>
                    <a:pt x="942" y="6778"/>
                    <a:pt x="2797" y="7325"/>
                  </a:cubicBezTo>
                  <a:lnTo>
                    <a:pt x="32372" y="16596"/>
                  </a:lnTo>
                  <a:cubicBezTo>
                    <a:pt x="32681" y="16699"/>
                    <a:pt x="33019" y="16760"/>
                    <a:pt x="33347" y="16760"/>
                  </a:cubicBezTo>
                  <a:cubicBezTo>
                    <a:pt x="33502" y="16760"/>
                    <a:pt x="33654" y="16747"/>
                    <a:pt x="33800" y="16718"/>
                  </a:cubicBezTo>
                  <a:lnTo>
                    <a:pt x="44135" y="14438"/>
                  </a:lnTo>
                  <a:lnTo>
                    <a:pt x="46110" y="8176"/>
                  </a:lnTo>
                  <a:lnTo>
                    <a:pt x="35958" y="10486"/>
                  </a:lnTo>
                  <a:cubicBezTo>
                    <a:pt x="35802" y="10516"/>
                    <a:pt x="35643" y="10529"/>
                    <a:pt x="35484" y="10529"/>
                  </a:cubicBezTo>
                  <a:cubicBezTo>
                    <a:pt x="35147" y="10529"/>
                    <a:pt x="34809" y="10468"/>
                    <a:pt x="34499" y="10365"/>
                  </a:cubicBezTo>
                  <a:lnTo>
                    <a:pt x="14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00;p24">
              <a:extLst>
                <a:ext uri="{FF2B5EF4-FFF2-40B4-BE49-F238E27FC236}">
                  <a16:creationId xmlns:a16="http://schemas.microsoft.com/office/drawing/2014/main" id="{A88A3DBB-3520-4468-A35E-30D5DF6AC41F}"/>
                </a:ext>
              </a:extLst>
            </p:cNvPr>
            <p:cNvSpPr/>
            <p:nvPr/>
          </p:nvSpPr>
          <p:spPr>
            <a:xfrm>
              <a:off x="6264825" y="3689550"/>
              <a:ext cx="566150" cy="452200"/>
            </a:xfrm>
            <a:custGeom>
              <a:avLst/>
              <a:gdLst/>
              <a:ahLst/>
              <a:cxnLst/>
              <a:rect l="l" t="t" r="r" b="b"/>
              <a:pathLst>
                <a:path w="22646" h="18088" extrusionOk="0">
                  <a:moveTo>
                    <a:pt x="12007" y="3253"/>
                  </a:moveTo>
                  <a:cubicBezTo>
                    <a:pt x="15472" y="3253"/>
                    <a:pt x="18055" y="5928"/>
                    <a:pt x="17782" y="9211"/>
                  </a:cubicBezTo>
                  <a:cubicBezTo>
                    <a:pt x="17569" y="12524"/>
                    <a:pt x="16201" y="14894"/>
                    <a:pt x="12736" y="14894"/>
                  </a:cubicBezTo>
                  <a:cubicBezTo>
                    <a:pt x="9271" y="14894"/>
                    <a:pt x="4772" y="14682"/>
                    <a:pt x="4985" y="11399"/>
                  </a:cubicBezTo>
                  <a:cubicBezTo>
                    <a:pt x="5228" y="8147"/>
                    <a:pt x="8572" y="3253"/>
                    <a:pt x="12007" y="3253"/>
                  </a:cubicBezTo>
                  <a:close/>
                  <a:moveTo>
                    <a:pt x="12275" y="1"/>
                  </a:moveTo>
                  <a:cubicBezTo>
                    <a:pt x="6422" y="1"/>
                    <a:pt x="820" y="7549"/>
                    <a:pt x="395" y="12615"/>
                  </a:cubicBezTo>
                  <a:cubicBezTo>
                    <a:pt x="0" y="17721"/>
                    <a:pt x="7812" y="18056"/>
                    <a:pt x="13678" y="18086"/>
                  </a:cubicBezTo>
                  <a:cubicBezTo>
                    <a:pt x="13749" y="18087"/>
                    <a:pt x="13818" y="18088"/>
                    <a:pt x="13888" y="18088"/>
                  </a:cubicBezTo>
                  <a:cubicBezTo>
                    <a:pt x="19659" y="18088"/>
                    <a:pt x="21890" y="14348"/>
                    <a:pt x="22280" y="9332"/>
                  </a:cubicBezTo>
                  <a:cubicBezTo>
                    <a:pt x="22645" y="4226"/>
                    <a:pt x="18207" y="61"/>
                    <a:pt x="12311" y="1"/>
                  </a:cubicBezTo>
                  <a:cubicBezTo>
                    <a:pt x="12299" y="1"/>
                    <a:pt x="12287" y="1"/>
                    <a:pt x="12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01;p24">
              <a:extLst>
                <a:ext uri="{FF2B5EF4-FFF2-40B4-BE49-F238E27FC236}">
                  <a16:creationId xmlns:a16="http://schemas.microsoft.com/office/drawing/2014/main" id="{6B1DB925-BF94-E445-03D2-E043551B2F3B}"/>
                </a:ext>
              </a:extLst>
            </p:cNvPr>
            <p:cNvSpPr/>
            <p:nvPr/>
          </p:nvSpPr>
          <p:spPr>
            <a:xfrm>
              <a:off x="3306550" y="1944100"/>
              <a:ext cx="4146775" cy="3421025"/>
            </a:xfrm>
            <a:custGeom>
              <a:avLst/>
              <a:gdLst/>
              <a:ahLst/>
              <a:cxnLst/>
              <a:rect l="l" t="t" r="r" b="b"/>
              <a:pathLst>
                <a:path w="165871" h="136841" extrusionOk="0">
                  <a:moveTo>
                    <a:pt x="142952" y="0"/>
                  </a:moveTo>
                  <a:cubicBezTo>
                    <a:pt x="113316" y="58177"/>
                    <a:pt x="29272" y="50578"/>
                    <a:pt x="1" y="109120"/>
                  </a:cubicBezTo>
                  <a:cubicBezTo>
                    <a:pt x="7630" y="118391"/>
                    <a:pt x="15259" y="127631"/>
                    <a:pt x="22950" y="136841"/>
                  </a:cubicBezTo>
                  <a:cubicBezTo>
                    <a:pt x="52190" y="78269"/>
                    <a:pt x="136265" y="85868"/>
                    <a:pt x="165870" y="27690"/>
                  </a:cubicBezTo>
                  <a:lnTo>
                    <a:pt x="1429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02;p24">
              <a:extLst>
                <a:ext uri="{FF2B5EF4-FFF2-40B4-BE49-F238E27FC236}">
                  <a16:creationId xmlns:a16="http://schemas.microsoft.com/office/drawing/2014/main" id="{13C3D131-01D3-2BFF-3135-B776FCE13D60}"/>
                </a:ext>
              </a:extLst>
            </p:cNvPr>
            <p:cNvSpPr/>
            <p:nvPr/>
          </p:nvSpPr>
          <p:spPr>
            <a:xfrm>
              <a:off x="6625775" y="2209300"/>
              <a:ext cx="641375" cy="787750"/>
            </a:xfrm>
            <a:custGeom>
              <a:avLst/>
              <a:gdLst/>
              <a:ahLst/>
              <a:cxnLst/>
              <a:rect l="l" t="t" r="r" b="b"/>
              <a:pathLst>
                <a:path w="25655" h="31510" extrusionOk="0">
                  <a:moveTo>
                    <a:pt x="12925" y="1"/>
                  </a:moveTo>
                  <a:cubicBezTo>
                    <a:pt x="12581" y="1"/>
                    <a:pt x="12231" y="204"/>
                    <a:pt x="11976" y="578"/>
                  </a:cubicBezTo>
                  <a:cubicBezTo>
                    <a:pt x="8663" y="6018"/>
                    <a:pt x="4833" y="10821"/>
                    <a:pt x="608" y="15137"/>
                  </a:cubicBezTo>
                  <a:cubicBezTo>
                    <a:pt x="61" y="15715"/>
                    <a:pt x="0" y="16657"/>
                    <a:pt x="517" y="17265"/>
                  </a:cubicBezTo>
                  <a:cubicBezTo>
                    <a:pt x="4316" y="21854"/>
                    <a:pt x="8116" y="26475"/>
                    <a:pt x="11915" y="31034"/>
                  </a:cubicBezTo>
                  <a:cubicBezTo>
                    <a:pt x="12199" y="31350"/>
                    <a:pt x="12574" y="31510"/>
                    <a:pt x="12944" y="31510"/>
                  </a:cubicBezTo>
                  <a:cubicBezTo>
                    <a:pt x="13288" y="31510"/>
                    <a:pt x="13628" y="31372"/>
                    <a:pt x="13891" y="31095"/>
                  </a:cubicBezTo>
                  <a:cubicBezTo>
                    <a:pt x="18086" y="26779"/>
                    <a:pt x="21946" y="21976"/>
                    <a:pt x="25229" y="16535"/>
                  </a:cubicBezTo>
                  <a:cubicBezTo>
                    <a:pt x="25654" y="15836"/>
                    <a:pt x="25624" y="14772"/>
                    <a:pt x="25077" y="14164"/>
                  </a:cubicBezTo>
                  <a:cubicBezTo>
                    <a:pt x="21277" y="9544"/>
                    <a:pt x="17478" y="4955"/>
                    <a:pt x="13678" y="395"/>
                  </a:cubicBezTo>
                  <a:cubicBezTo>
                    <a:pt x="13464" y="127"/>
                    <a:pt x="13196" y="1"/>
                    <a:pt x="129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03;p24">
              <a:extLst>
                <a:ext uri="{FF2B5EF4-FFF2-40B4-BE49-F238E27FC236}">
                  <a16:creationId xmlns:a16="http://schemas.microsoft.com/office/drawing/2014/main" id="{01C4DE54-153E-9E2B-A3B5-EF5FD2B269AE}"/>
                </a:ext>
              </a:extLst>
            </p:cNvPr>
            <p:cNvSpPr/>
            <p:nvPr/>
          </p:nvSpPr>
          <p:spPr>
            <a:xfrm>
              <a:off x="6025450" y="2779450"/>
              <a:ext cx="744725" cy="665775"/>
            </a:xfrm>
            <a:custGeom>
              <a:avLst/>
              <a:gdLst/>
              <a:ahLst/>
              <a:cxnLst/>
              <a:rect l="l" t="t" r="r" b="b"/>
              <a:pathLst>
                <a:path w="29789" h="26631" extrusionOk="0">
                  <a:moveTo>
                    <a:pt x="16781" y="1"/>
                  </a:moveTo>
                  <a:cubicBezTo>
                    <a:pt x="16453" y="1"/>
                    <a:pt x="16124" y="109"/>
                    <a:pt x="15867" y="325"/>
                  </a:cubicBezTo>
                  <a:cubicBezTo>
                    <a:pt x="11156" y="4033"/>
                    <a:pt x="6141" y="7377"/>
                    <a:pt x="852" y="10477"/>
                  </a:cubicBezTo>
                  <a:cubicBezTo>
                    <a:pt x="153" y="10872"/>
                    <a:pt x="1" y="11693"/>
                    <a:pt x="517" y="12301"/>
                  </a:cubicBezTo>
                  <a:cubicBezTo>
                    <a:pt x="4317" y="16891"/>
                    <a:pt x="8116" y="21480"/>
                    <a:pt x="11916" y="26040"/>
                  </a:cubicBezTo>
                  <a:cubicBezTo>
                    <a:pt x="12227" y="26428"/>
                    <a:pt x="12737" y="26631"/>
                    <a:pt x="13247" y="26631"/>
                  </a:cubicBezTo>
                  <a:cubicBezTo>
                    <a:pt x="13534" y="26631"/>
                    <a:pt x="13822" y="26566"/>
                    <a:pt x="14074" y="26435"/>
                  </a:cubicBezTo>
                  <a:cubicBezTo>
                    <a:pt x="19302" y="23335"/>
                    <a:pt x="24378" y="19991"/>
                    <a:pt x="29089" y="16283"/>
                  </a:cubicBezTo>
                  <a:cubicBezTo>
                    <a:pt x="29697" y="15796"/>
                    <a:pt x="29788" y="14885"/>
                    <a:pt x="29272" y="14277"/>
                  </a:cubicBezTo>
                  <a:cubicBezTo>
                    <a:pt x="25472" y="9657"/>
                    <a:pt x="21673" y="5067"/>
                    <a:pt x="17873" y="507"/>
                  </a:cubicBezTo>
                  <a:cubicBezTo>
                    <a:pt x="17603" y="170"/>
                    <a:pt x="17192" y="1"/>
                    <a:pt x="16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04;p24">
              <a:extLst>
                <a:ext uri="{FF2B5EF4-FFF2-40B4-BE49-F238E27FC236}">
                  <a16:creationId xmlns:a16="http://schemas.microsoft.com/office/drawing/2014/main" id="{2AD23415-561B-7208-8B7A-21634C61C16C}"/>
                </a:ext>
              </a:extLst>
            </p:cNvPr>
            <p:cNvSpPr/>
            <p:nvPr/>
          </p:nvSpPr>
          <p:spPr>
            <a:xfrm>
              <a:off x="5336225" y="3180525"/>
              <a:ext cx="797150" cy="606475"/>
            </a:xfrm>
            <a:custGeom>
              <a:avLst/>
              <a:gdLst/>
              <a:ahLst/>
              <a:cxnLst/>
              <a:rect l="l" t="t" r="r" b="b"/>
              <a:pathLst>
                <a:path w="31886" h="24259" extrusionOk="0">
                  <a:moveTo>
                    <a:pt x="18585" y="0"/>
                  </a:moveTo>
                  <a:cubicBezTo>
                    <a:pt x="18293" y="0"/>
                    <a:pt x="18003" y="68"/>
                    <a:pt x="17752" y="209"/>
                  </a:cubicBezTo>
                  <a:cubicBezTo>
                    <a:pt x="12220" y="2975"/>
                    <a:pt x="6597" y="5589"/>
                    <a:pt x="943" y="8143"/>
                  </a:cubicBezTo>
                  <a:cubicBezTo>
                    <a:pt x="183" y="8477"/>
                    <a:pt x="1" y="9237"/>
                    <a:pt x="487" y="9845"/>
                  </a:cubicBezTo>
                  <a:cubicBezTo>
                    <a:pt x="4287" y="14435"/>
                    <a:pt x="8086" y="19055"/>
                    <a:pt x="11885" y="23614"/>
                  </a:cubicBezTo>
                  <a:cubicBezTo>
                    <a:pt x="12258" y="24028"/>
                    <a:pt x="12827" y="24258"/>
                    <a:pt x="13392" y="24258"/>
                  </a:cubicBezTo>
                  <a:cubicBezTo>
                    <a:pt x="13657" y="24258"/>
                    <a:pt x="13922" y="24207"/>
                    <a:pt x="14165" y="24100"/>
                  </a:cubicBezTo>
                  <a:cubicBezTo>
                    <a:pt x="19819" y="21547"/>
                    <a:pt x="25472" y="18933"/>
                    <a:pt x="30974" y="16167"/>
                  </a:cubicBezTo>
                  <a:cubicBezTo>
                    <a:pt x="31673" y="15772"/>
                    <a:pt x="31886" y="14982"/>
                    <a:pt x="31339" y="14374"/>
                  </a:cubicBezTo>
                  <a:cubicBezTo>
                    <a:pt x="27539" y="9784"/>
                    <a:pt x="23740" y="5164"/>
                    <a:pt x="19940" y="605"/>
                  </a:cubicBezTo>
                  <a:cubicBezTo>
                    <a:pt x="19629" y="215"/>
                    <a:pt x="19105" y="0"/>
                    <a:pt x="18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05;p24">
              <a:extLst>
                <a:ext uri="{FF2B5EF4-FFF2-40B4-BE49-F238E27FC236}">
                  <a16:creationId xmlns:a16="http://schemas.microsoft.com/office/drawing/2014/main" id="{716D4ACA-3FCA-F494-9DB2-FE4F5E7054F3}"/>
                </a:ext>
              </a:extLst>
            </p:cNvPr>
            <p:cNvSpPr/>
            <p:nvPr/>
          </p:nvSpPr>
          <p:spPr>
            <a:xfrm>
              <a:off x="4634850" y="3506275"/>
              <a:ext cx="797925" cy="605750"/>
            </a:xfrm>
            <a:custGeom>
              <a:avLst/>
              <a:gdLst/>
              <a:ahLst/>
              <a:cxnLst/>
              <a:rect l="l" t="t" r="r" b="b"/>
              <a:pathLst>
                <a:path w="31917" h="24230" extrusionOk="0">
                  <a:moveTo>
                    <a:pt x="18538" y="0"/>
                  </a:moveTo>
                  <a:cubicBezTo>
                    <a:pt x="18266" y="0"/>
                    <a:pt x="17995" y="51"/>
                    <a:pt x="17752" y="158"/>
                  </a:cubicBezTo>
                  <a:cubicBezTo>
                    <a:pt x="12098" y="2712"/>
                    <a:pt x="6444" y="5326"/>
                    <a:pt x="912" y="8092"/>
                  </a:cubicBezTo>
                  <a:cubicBezTo>
                    <a:pt x="213" y="8487"/>
                    <a:pt x="1" y="9277"/>
                    <a:pt x="548" y="9885"/>
                  </a:cubicBezTo>
                  <a:cubicBezTo>
                    <a:pt x="4347" y="14475"/>
                    <a:pt x="8147" y="19064"/>
                    <a:pt x="11946" y="23624"/>
                  </a:cubicBezTo>
                  <a:cubicBezTo>
                    <a:pt x="12269" y="24007"/>
                    <a:pt x="12819" y="24229"/>
                    <a:pt x="13356" y="24229"/>
                  </a:cubicBezTo>
                  <a:cubicBezTo>
                    <a:pt x="13629" y="24229"/>
                    <a:pt x="13899" y="24172"/>
                    <a:pt x="14135" y="24049"/>
                  </a:cubicBezTo>
                  <a:cubicBezTo>
                    <a:pt x="19667" y="21283"/>
                    <a:pt x="25290" y="18669"/>
                    <a:pt x="30974" y="16116"/>
                  </a:cubicBezTo>
                  <a:cubicBezTo>
                    <a:pt x="31734" y="15782"/>
                    <a:pt x="31916" y="15022"/>
                    <a:pt x="31430" y="14414"/>
                  </a:cubicBezTo>
                  <a:cubicBezTo>
                    <a:pt x="27630" y="9824"/>
                    <a:pt x="23831" y="5204"/>
                    <a:pt x="20031" y="645"/>
                  </a:cubicBezTo>
                  <a:cubicBezTo>
                    <a:pt x="19700" y="231"/>
                    <a:pt x="19116" y="0"/>
                    <a:pt x="18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06;p24">
              <a:extLst>
                <a:ext uri="{FF2B5EF4-FFF2-40B4-BE49-F238E27FC236}">
                  <a16:creationId xmlns:a16="http://schemas.microsoft.com/office/drawing/2014/main" id="{87BD6D4E-9166-6953-F23E-C5A003280CB0}"/>
                </a:ext>
              </a:extLst>
            </p:cNvPr>
            <p:cNvSpPr/>
            <p:nvPr/>
          </p:nvSpPr>
          <p:spPr>
            <a:xfrm>
              <a:off x="3998825" y="3846600"/>
              <a:ext cx="744725" cy="666450"/>
            </a:xfrm>
            <a:custGeom>
              <a:avLst/>
              <a:gdLst/>
              <a:ahLst/>
              <a:cxnLst/>
              <a:rect l="l" t="t" r="r" b="b"/>
              <a:pathLst>
                <a:path w="29789" h="26658" extrusionOk="0">
                  <a:moveTo>
                    <a:pt x="16537" y="1"/>
                  </a:moveTo>
                  <a:cubicBezTo>
                    <a:pt x="16250" y="1"/>
                    <a:pt x="15965" y="71"/>
                    <a:pt x="15715" y="223"/>
                  </a:cubicBezTo>
                  <a:cubicBezTo>
                    <a:pt x="10487" y="3293"/>
                    <a:pt x="5441" y="6637"/>
                    <a:pt x="730" y="10375"/>
                  </a:cubicBezTo>
                  <a:cubicBezTo>
                    <a:pt x="122" y="10862"/>
                    <a:pt x="0" y="11774"/>
                    <a:pt x="517" y="12382"/>
                  </a:cubicBezTo>
                  <a:cubicBezTo>
                    <a:pt x="4317" y="16971"/>
                    <a:pt x="8116" y="21591"/>
                    <a:pt x="11915" y="26151"/>
                  </a:cubicBezTo>
                  <a:cubicBezTo>
                    <a:pt x="12203" y="26488"/>
                    <a:pt x="12593" y="26657"/>
                    <a:pt x="12998" y="26657"/>
                  </a:cubicBezTo>
                  <a:cubicBezTo>
                    <a:pt x="13322" y="26657"/>
                    <a:pt x="13655" y="26549"/>
                    <a:pt x="13952" y="26333"/>
                  </a:cubicBezTo>
                  <a:cubicBezTo>
                    <a:pt x="18663" y="22594"/>
                    <a:pt x="23679" y="19251"/>
                    <a:pt x="28937" y="16181"/>
                  </a:cubicBezTo>
                  <a:cubicBezTo>
                    <a:pt x="29636" y="15755"/>
                    <a:pt x="29788" y="14965"/>
                    <a:pt x="29302" y="14357"/>
                  </a:cubicBezTo>
                  <a:cubicBezTo>
                    <a:pt x="25502" y="9768"/>
                    <a:pt x="21703" y="5178"/>
                    <a:pt x="17903" y="618"/>
                  </a:cubicBezTo>
                  <a:cubicBezTo>
                    <a:pt x="17572" y="228"/>
                    <a:pt x="17052" y="1"/>
                    <a:pt x="16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07;p24">
              <a:extLst>
                <a:ext uri="{FF2B5EF4-FFF2-40B4-BE49-F238E27FC236}">
                  <a16:creationId xmlns:a16="http://schemas.microsoft.com/office/drawing/2014/main" id="{3509EC07-C74B-AE86-7818-2CDFC7744786}"/>
                </a:ext>
              </a:extLst>
            </p:cNvPr>
            <p:cNvSpPr/>
            <p:nvPr/>
          </p:nvSpPr>
          <p:spPr>
            <a:xfrm>
              <a:off x="3498800" y="4295350"/>
              <a:ext cx="641375" cy="786325"/>
            </a:xfrm>
            <a:custGeom>
              <a:avLst/>
              <a:gdLst/>
              <a:ahLst/>
              <a:cxnLst/>
              <a:rect l="l" t="t" r="r" b="b"/>
              <a:pathLst>
                <a:path w="25655" h="31453" extrusionOk="0">
                  <a:moveTo>
                    <a:pt x="12776" y="0"/>
                  </a:moveTo>
                  <a:cubicBezTo>
                    <a:pt x="12440" y="0"/>
                    <a:pt x="12098" y="130"/>
                    <a:pt x="11825" y="389"/>
                  </a:cubicBezTo>
                  <a:cubicBezTo>
                    <a:pt x="7600" y="4705"/>
                    <a:pt x="3770" y="9508"/>
                    <a:pt x="457" y="14918"/>
                  </a:cubicBezTo>
                  <a:cubicBezTo>
                    <a:pt x="1" y="15617"/>
                    <a:pt x="92" y="16712"/>
                    <a:pt x="578" y="17319"/>
                  </a:cubicBezTo>
                  <a:cubicBezTo>
                    <a:pt x="4378" y="21909"/>
                    <a:pt x="8177" y="26499"/>
                    <a:pt x="11977" y="31058"/>
                  </a:cubicBezTo>
                  <a:cubicBezTo>
                    <a:pt x="12218" y="31326"/>
                    <a:pt x="12501" y="31453"/>
                    <a:pt x="12775" y="31453"/>
                  </a:cubicBezTo>
                  <a:cubicBezTo>
                    <a:pt x="13123" y="31453"/>
                    <a:pt x="13458" y="31250"/>
                    <a:pt x="13679" y="30876"/>
                  </a:cubicBezTo>
                  <a:cubicBezTo>
                    <a:pt x="16992" y="25465"/>
                    <a:pt x="20822" y="20663"/>
                    <a:pt x="25047" y="16347"/>
                  </a:cubicBezTo>
                  <a:cubicBezTo>
                    <a:pt x="25625" y="15800"/>
                    <a:pt x="25655" y="14827"/>
                    <a:pt x="25169" y="14219"/>
                  </a:cubicBezTo>
                  <a:cubicBezTo>
                    <a:pt x="21369" y="9629"/>
                    <a:pt x="17570" y="5040"/>
                    <a:pt x="13770" y="480"/>
                  </a:cubicBezTo>
                  <a:cubicBezTo>
                    <a:pt x="13514" y="160"/>
                    <a:pt x="13149" y="0"/>
                    <a:pt x="1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08;p24">
              <a:extLst>
                <a:ext uri="{FF2B5EF4-FFF2-40B4-BE49-F238E27FC236}">
                  <a16:creationId xmlns:a16="http://schemas.microsoft.com/office/drawing/2014/main" id="{EC55B7C2-4577-7CC6-07C3-0BD733AEFC12}"/>
                </a:ext>
              </a:extLst>
            </p:cNvPr>
            <p:cNvSpPr/>
            <p:nvPr/>
          </p:nvSpPr>
          <p:spPr>
            <a:xfrm>
              <a:off x="3368100" y="2035275"/>
              <a:ext cx="3560125" cy="2655850"/>
            </a:xfrm>
            <a:custGeom>
              <a:avLst/>
              <a:gdLst/>
              <a:ahLst/>
              <a:cxnLst/>
              <a:rect l="l" t="t" r="r" b="b"/>
              <a:pathLst>
                <a:path w="142405" h="106234" extrusionOk="0">
                  <a:moveTo>
                    <a:pt x="140773" y="0"/>
                  </a:moveTo>
                  <a:cubicBezTo>
                    <a:pt x="140353" y="0"/>
                    <a:pt x="139932" y="273"/>
                    <a:pt x="139639" y="791"/>
                  </a:cubicBezTo>
                  <a:cubicBezTo>
                    <a:pt x="139335" y="1277"/>
                    <a:pt x="139031" y="1824"/>
                    <a:pt x="138727" y="2311"/>
                  </a:cubicBezTo>
                  <a:cubicBezTo>
                    <a:pt x="138180" y="3222"/>
                    <a:pt x="138271" y="4529"/>
                    <a:pt x="138879" y="5289"/>
                  </a:cubicBezTo>
                  <a:cubicBezTo>
                    <a:pt x="139154" y="5605"/>
                    <a:pt x="139496" y="5766"/>
                    <a:pt x="139838" y="5766"/>
                  </a:cubicBezTo>
                  <a:cubicBezTo>
                    <a:pt x="140251" y="5766"/>
                    <a:pt x="140663" y="5529"/>
                    <a:pt x="140946" y="5046"/>
                  </a:cubicBezTo>
                  <a:cubicBezTo>
                    <a:pt x="141250" y="4560"/>
                    <a:pt x="141554" y="4043"/>
                    <a:pt x="141858" y="3526"/>
                  </a:cubicBezTo>
                  <a:cubicBezTo>
                    <a:pt x="142405" y="2615"/>
                    <a:pt x="142283" y="1247"/>
                    <a:pt x="141675" y="487"/>
                  </a:cubicBezTo>
                  <a:cubicBezTo>
                    <a:pt x="141413" y="158"/>
                    <a:pt x="141093" y="0"/>
                    <a:pt x="140773" y="0"/>
                  </a:cubicBezTo>
                  <a:close/>
                  <a:moveTo>
                    <a:pt x="135018" y="8863"/>
                  </a:moveTo>
                  <a:cubicBezTo>
                    <a:pt x="134603" y="8863"/>
                    <a:pt x="134183" y="9069"/>
                    <a:pt x="133864" y="9484"/>
                  </a:cubicBezTo>
                  <a:cubicBezTo>
                    <a:pt x="133499" y="9940"/>
                    <a:pt x="133134" y="10396"/>
                    <a:pt x="132800" y="10852"/>
                  </a:cubicBezTo>
                  <a:cubicBezTo>
                    <a:pt x="132192" y="11672"/>
                    <a:pt x="132192" y="12888"/>
                    <a:pt x="132800" y="13648"/>
                  </a:cubicBezTo>
                  <a:cubicBezTo>
                    <a:pt x="133095" y="14017"/>
                    <a:pt x="133484" y="14207"/>
                    <a:pt x="133875" y="14207"/>
                  </a:cubicBezTo>
                  <a:cubicBezTo>
                    <a:pt x="134289" y="14207"/>
                    <a:pt x="134706" y="13995"/>
                    <a:pt x="135019" y="13557"/>
                  </a:cubicBezTo>
                  <a:cubicBezTo>
                    <a:pt x="135414" y="13101"/>
                    <a:pt x="135748" y="12645"/>
                    <a:pt x="136082" y="12189"/>
                  </a:cubicBezTo>
                  <a:cubicBezTo>
                    <a:pt x="136690" y="11399"/>
                    <a:pt x="136660" y="10122"/>
                    <a:pt x="136052" y="9362"/>
                  </a:cubicBezTo>
                  <a:cubicBezTo>
                    <a:pt x="135764" y="9031"/>
                    <a:pt x="135393" y="8863"/>
                    <a:pt x="135018" y="8863"/>
                  </a:cubicBezTo>
                  <a:close/>
                  <a:moveTo>
                    <a:pt x="128347" y="16732"/>
                  </a:moveTo>
                  <a:cubicBezTo>
                    <a:pt x="127938" y="16732"/>
                    <a:pt x="127527" y="16900"/>
                    <a:pt x="127207" y="17235"/>
                  </a:cubicBezTo>
                  <a:lnTo>
                    <a:pt x="126021" y="18420"/>
                  </a:lnTo>
                  <a:cubicBezTo>
                    <a:pt x="125292" y="19119"/>
                    <a:pt x="125262" y="20244"/>
                    <a:pt x="125870" y="21004"/>
                  </a:cubicBezTo>
                  <a:cubicBezTo>
                    <a:pt x="126199" y="21415"/>
                    <a:pt x="126671" y="21631"/>
                    <a:pt x="127145" y="21631"/>
                  </a:cubicBezTo>
                  <a:cubicBezTo>
                    <a:pt x="127547" y="21631"/>
                    <a:pt x="127950" y="21476"/>
                    <a:pt x="128271" y="21156"/>
                  </a:cubicBezTo>
                  <a:cubicBezTo>
                    <a:pt x="128636" y="20761"/>
                    <a:pt x="129061" y="20396"/>
                    <a:pt x="129456" y="19970"/>
                  </a:cubicBezTo>
                  <a:cubicBezTo>
                    <a:pt x="130125" y="19241"/>
                    <a:pt x="130155" y="18086"/>
                    <a:pt x="129547" y="17326"/>
                  </a:cubicBezTo>
                  <a:cubicBezTo>
                    <a:pt x="129231" y="16930"/>
                    <a:pt x="128790" y="16732"/>
                    <a:pt x="128347" y="16732"/>
                  </a:cubicBezTo>
                  <a:close/>
                  <a:moveTo>
                    <a:pt x="120944" y="23601"/>
                  </a:moveTo>
                  <a:cubicBezTo>
                    <a:pt x="120542" y="23601"/>
                    <a:pt x="120132" y="23739"/>
                    <a:pt x="119790" y="24013"/>
                  </a:cubicBezTo>
                  <a:cubicBezTo>
                    <a:pt x="119365" y="24378"/>
                    <a:pt x="118909" y="24742"/>
                    <a:pt x="118514" y="25077"/>
                  </a:cubicBezTo>
                  <a:cubicBezTo>
                    <a:pt x="117754" y="25685"/>
                    <a:pt x="117632" y="26779"/>
                    <a:pt x="118240" y="27539"/>
                  </a:cubicBezTo>
                  <a:cubicBezTo>
                    <a:pt x="118605" y="27973"/>
                    <a:pt x="119119" y="28199"/>
                    <a:pt x="119635" y="28199"/>
                  </a:cubicBezTo>
                  <a:cubicBezTo>
                    <a:pt x="120021" y="28199"/>
                    <a:pt x="120407" y="28073"/>
                    <a:pt x="120733" y="27812"/>
                  </a:cubicBezTo>
                  <a:cubicBezTo>
                    <a:pt x="121158" y="27448"/>
                    <a:pt x="121614" y="27083"/>
                    <a:pt x="122040" y="26749"/>
                  </a:cubicBezTo>
                  <a:cubicBezTo>
                    <a:pt x="122800" y="26141"/>
                    <a:pt x="122860" y="24986"/>
                    <a:pt x="122252" y="24226"/>
                  </a:cubicBezTo>
                  <a:cubicBezTo>
                    <a:pt x="121918" y="23808"/>
                    <a:pt x="121437" y="23601"/>
                    <a:pt x="120944" y="23601"/>
                  </a:cubicBezTo>
                  <a:close/>
                  <a:moveTo>
                    <a:pt x="112883" y="29711"/>
                  </a:moveTo>
                  <a:cubicBezTo>
                    <a:pt x="112495" y="29711"/>
                    <a:pt x="112102" y="29825"/>
                    <a:pt x="111766" y="30062"/>
                  </a:cubicBezTo>
                  <a:cubicBezTo>
                    <a:pt x="111280" y="30396"/>
                    <a:pt x="110824" y="30700"/>
                    <a:pt x="110368" y="31004"/>
                  </a:cubicBezTo>
                  <a:cubicBezTo>
                    <a:pt x="109577" y="31581"/>
                    <a:pt x="109425" y="32585"/>
                    <a:pt x="110033" y="33344"/>
                  </a:cubicBezTo>
                  <a:cubicBezTo>
                    <a:pt x="110407" y="33793"/>
                    <a:pt x="110987" y="34034"/>
                    <a:pt x="111569" y="34034"/>
                  </a:cubicBezTo>
                  <a:cubicBezTo>
                    <a:pt x="111934" y="34034"/>
                    <a:pt x="112300" y="33939"/>
                    <a:pt x="112617" y="33740"/>
                  </a:cubicBezTo>
                  <a:cubicBezTo>
                    <a:pt x="113103" y="33436"/>
                    <a:pt x="113559" y="33101"/>
                    <a:pt x="114015" y="32797"/>
                  </a:cubicBezTo>
                  <a:cubicBezTo>
                    <a:pt x="114836" y="32220"/>
                    <a:pt x="114957" y="31156"/>
                    <a:pt x="114350" y="30396"/>
                  </a:cubicBezTo>
                  <a:cubicBezTo>
                    <a:pt x="113991" y="29948"/>
                    <a:pt x="113441" y="29711"/>
                    <a:pt x="112883" y="29711"/>
                  </a:cubicBezTo>
                  <a:close/>
                  <a:moveTo>
                    <a:pt x="104323" y="35202"/>
                  </a:moveTo>
                  <a:cubicBezTo>
                    <a:pt x="103955" y="35202"/>
                    <a:pt x="103584" y="35291"/>
                    <a:pt x="103255" y="35472"/>
                  </a:cubicBezTo>
                  <a:cubicBezTo>
                    <a:pt x="102769" y="35746"/>
                    <a:pt x="102282" y="36050"/>
                    <a:pt x="101796" y="36323"/>
                  </a:cubicBezTo>
                  <a:cubicBezTo>
                    <a:pt x="100915" y="36810"/>
                    <a:pt x="100732" y="37813"/>
                    <a:pt x="101340" y="38572"/>
                  </a:cubicBezTo>
                  <a:cubicBezTo>
                    <a:pt x="101708" y="39056"/>
                    <a:pt x="102346" y="39306"/>
                    <a:pt x="102982" y="39306"/>
                  </a:cubicBezTo>
                  <a:cubicBezTo>
                    <a:pt x="103344" y="39306"/>
                    <a:pt x="103706" y="39225"/>
                    <a:pt x="104015" y="39059"/>
                  </a:cubicBezTo>
                  <a:cubicBezTo>
                    <a:pt x="104532" y="38785"/>
                    <a:pt x="105018" y="38512"/>
                    <a:pt x="105504" y="38208"/>
                  </a:cubicBezTo>
                  <a:cubicBezTo>
                    <a:pt x="106386" y="37721"/>
                    <a:pt x="106538" y="36688"/>
                    <a:pt x="105930" y="35928"/>
                  </a:cubicBezTo>
                  <a:cubicBezTo>
                    <a:pt x="105549" y="35452"/>
                    <a:pt x="104941" y="35202"/>
                    <a:pt x="104323" y="35202"/>
                  </a:cubicBezTo>
                  <a:close/>
                  <a:moveTo>
                    <a:pt x="95248" y="40106"/>
                  </a:moveTo>
                  <a:cubicBezTo>
                    <a:pt x="94902" y="40106"/>
                    <a:pt x="94559" y="40180"/>
                    <a:pt x="94258" y="40335"/>
                  </a:cubicBezTo>
                  <a:cubicBezTo>
                    <a:pt x="93772" y="40609"/>
                    <a:pt x="93225" y="40883"/>
                    <a:pt x="92738" y="41156"/>
                  </a:cubicBezTo>
                  <a:cubicBezTo>
                    <a:pt x="91826" y="41612"/>
                    <a:pt x="91644" y="42554"/>
                    <a:pt x="92252" y="43314"/>
                  </a:cubicBezTo>
                  <a:cubicBezTo>
                    <a:pt x="92679" y="43823"/>
                    <a:pt x="93365" y="44100"/>
                    <a:pt x="94037" y="44100"/>
                  </a:cubicBezTo>
                  <a:cubicBezTo>
                    <a:pt x="94368" y="44100"/>
                    <a:pt x="94696" y="44032"/>
                    <a:pt x="94987" y="43892"/>
                  </a:cubicBezTo>
                  <a:cubicBezTo>
                    <a:pt x="95474" y="43618"/>
                    <a:pt x="96021" y="43345"/>
                    <a:pt x="96507" y="43071"/>
                  </a:cubicBezTo>
                  <a:cubicBezTo>
                    <a:pt x="97419" y="42615"/>
                    <a:pt x="97602" y="41642"/>
                    <a:pt x="96994" y="40883"/>
                  </a:cubicBezTo>
                  <a:cubicBezTo>
                    <a:pt x="96593" y="40382"/>
                    <a:pt x="95916" y="40106"/>
                    <a:pt x="95248" y="40106"/>
                  </a:cubicBezTo>
                  <a:close/>
                  <a:moveTo>
                    <a:pt x="86038" y="44739"/>
                  </a:moveTo>
                  <a:cubicBezTo>
                    <a:pt x="85683" y="44739"/>
                    <a:pt x="85329" y="44810"/>
                    <a:pt x="85018" y="44956"/>
                  </a:cubicBezTo>
                  <a:cubicBezTo>
                    <a:pt x="84501" y="45168"/>
                    <a:pt x="83984" y="45442"/>
                    <a:pt x="83468" y="45655"/>
                  </a:cubicBezTo>
                  <a:cubicBezTo>
                    <a:pt x="82556" y="46080"/>
                    <a:pt x="82312" y="47022"/>
                    <a:pt x="82920" y="47782"/>
                  </a:cubicBezTo>
                  <a:cubicBezTo>
                    <a:pt x="83354" y="48299"/>
                    <a:pt x="84070" y="48591"/>
                    <a:pt x="84770" y="48591"/>
                  </a:cubicBezTo>
                  <a:cubicBezTo>
                    <a:pt x="85099" y="48591"/>
                    <a:pt x="85425" y="48526"/>
                    <a:pt x="85717" y="48390"/>
                  </a:cubicBezTo>
                  <a:cubicBezTo>
                    <a:pt x="86234" y="48177"/>
                    <a:pt x="86720" y="47904"/>
                    <a:pt x="87267" y="47691"/>
                  </a:cubicBezTo>
                  <a:cubicBezTo>
                    <a:pt x="88179" y="47235"/>
                    <a:pt x="88392" y="46263"/>
                    <a:pt x="87784" y="45503"/>
                  </a:cubicBezTo>
                  <a:cubicBezTo>
                    <a:pt x="87403" y="45002"/>
                    <a:pt x="86720" y="44739"/>
                    <a:pt x="86038" y="44739"/>
                  </a:cubicBezTo>
                  <a:close/>
                  <a:moveTo>
                    <a:pt x="76549" y="49041"/>
                  </a:moveTo>
                  <a:cubicBezTo>
                    <a:pt x="76216" y="49041"/>
                    <a:pt x="75887" y="49105"/>
                    <a:pt x="75595" y="49241"/>
                  </a:cubicBezTo>
                  <a:cubicBezTo>
                    <a:pt x="75078" y="49515"/>
                    <a:pt x="74531" y="49728"/>
                    <a:pt x="74014" y="49971"/>
                  </a:cubicBezTo>
                  <a:cubicBezTo>
                    <a:pt x="73103" y="50366"/>
                    <a:pt x="72859" y="51339"/>
                    <a:pt x="73467" y="52099"/>
                  </a:cubicBezTo>
                  <a:cubicBezTo>
                    <a:pt x="73881" y="52616"/>
                    <a:pt x="74591" y="52894"/>
                    <a:pt x="75309" y="52894"/>
                  </a:cubicBezTo>
                  <a:cubicBezTo>
                    <a:pt x="75645" y="52894"/>
                    <a:pt x="75984" y="52833"/>
                    <a:pt x="76294" y="52706"/>
                  </a:cubicBezTo>
                  <a:cubicBezTo>
                    <a:pt x="76811" y="52433"/>
                    <a:pt x="77358" y="52190"/>
                    <a:pt x="77875" y="51977"/>
                  </a:cubicBezTo>
                  <a:cubicBezTo>
                    <a:pt x="78787" y="51551"/>
                    <a:pt x="79030" y="50609"/>
                    <a:pt x="78422" y="49849"/>
                  </a:cubicBezTo>
                  <a:cubicBezTo>
                    <a:pt x="77988" y="49332"/>
                    <a:pt x="77258" y="49041"/>
                    <a:pt x="76549" y="49041"/>
                  </a:cubicBezTo>
                  <a:close/>
                  <a:moveTo>
                    <a:pt x="67059" y="53296"/>
                  </a:moveTo>
                  <a:cubicBezTo>
                    <a:pt x="66729" y="53296"/>
                    <a:pt x="66403" y="53361"/>
                    <a:pt x="66112" y="53497"/>
                  </a:cubicBezTo>
                  <a:cubicBezTo>
                    <a:pt x="65564" y="53770"/>
                    <a:pt x="65048" y="53983"/>
                    <a:pt x="64501" y="54196"/>
                  </a:cubicBezTo>
                  <a:cubicBezTo>
                    <a:pt x="63589" y="54621"/>
                    <a:pt x="63376" y="55594"/>
                    <a:pt x="63984" y="56354"/>
                  </a:cubicBezTo>
                  <a:cubicBezTo>
                    <a:pt x="64398" y="56871"/>
                    <a:pt x="65107" y="57149"/>
                    <a:pt x="65816" y="57149"/>
                  </a:cubicBezTo>
                  <a:cubicBezTo>
                    <a:pt x="66148" y="57149"/>
                    <a:pt x="66479" y="57088"/>
                    <a:pt x="66780" y="56962"/>
                  </a:cubicBezTo>
                  <a:cubicBezTo>
                    <a:pt x="67327" y="56688"/>
                    <a:pt x="67844" y="56445"/>
                    <a:pt x="68391" y="56232"/>
                  </a:cubicBezTo>
                  <a:cubicBezTo>
                    <a:pt x="69303" y="55807"/>
                    <a:pt x="69516" y="54865"/>
                    <a:pt x="68908" y="54105"/>
                  </a:cubicBezTo>
                  <a:cubicBezTo>
                    <a:pt x="68474" y="53588"/>
                    <a:pt x="67759" y="53296"/>
                    <a:pt x="67059" y="53296"/>
                  </a:cubicBezTo>
                  <a:close/>
                  <a:moveTo>
                    <a:pt x="57602" y="57626"/>
                  </a:moveTo>
                  <a:cubicBezTo>
                    <a:pt x="57275" y="57626"/>
                    <a:pt x="56950" y="57687"/>
                    <a:pt x="56658" y="57813"/>
                  </a:cubicBezTo>
                  <a:cubicBezTo>
                    <a:pt x="56111" y="58056"/>
                    <a:pt x="55625" y="58330"/>
                    <a:pt x="55078" y="58542"/>
                  </a:cubicBezTo>
                  <a:cubicBezTo>
                    <a:pt x="54166" y="58998"/>
                    <a:pt x="53953" y="59941"/>
                    <a:pt x="54561" y="60700"/>
                  </a:cubicBezTo>
                  <a:cubicBezTo>
                    <a:pt x="54988" y="61209"/>
                    <a:pt x="55674" y="61500"/>
                    <a:pt x="56355" y="61500"/>
                  </a:cubicBezTo>
                  <a:cubicBezTo>
                    <a:pt x="56691" y="61500"/>
                    <a:pt x="57026" y="61429"/>
                    <a:pt x="57327" y="61278"/>
                  </a:cubicBezTo>
                  <a:cubicBezTo>
                    <a:pt x="57874" y="61065"/>
                    <a:pt x="58361" y="60792"/>
                    <a:pt x="58877" y="60548"/>
                  </a:cubicBezTo>
                  <a:cubicBezTo>
                    <a:pt x="59789" y="60153"/>
                    <a:pt x="60032" y="59181"/>
                    <a:pt x="59425" y="58421"/>
                  </a:cubicBezTo>
                  <a:cubicBezTo>
                    <a:pt x="59011" y="57903"/>
                    <a:pt x="58301" y="57626"/>
                    <a:pt x="57602" y="57626"/>
                  </a:cubicBezTo>
                  <a:close/>
                  <a:moveTo>
                    <a:pt x="48375" y="62087"/>
                  </a:moveTo>
                  <a:cubicBezTo>
                    <a:pt x="48035" y="62087"/>
                    <a:pt x="47694" y="62158"/>
                    <a:pt x="47388" y="62311"/>
                  </a:cubicBezTo>
                  <a:cubicBezTo>
                    <a:pt x="46871" y="62585"/>
                    <a:pt x="46354" y="62828"/>
                    <a:pt x="45868" y="63102"/>
                  </a:cubicBezTo>
                  <a:cubicBezTo>
                    <a:pt x="44926" y="63558"/>
                    <a:pt x="44743" y="64561"/>
                    <a:pt x="45351" y="65321"/>
                  </a:cubicBezTo>
                  <a:cubicBezTo>
                    <a:pt x="45739" y="65805"/>
                    <a:pt x="46399" y="66067"/>
                    <a:pt x="47047" y="66067"/>
                  </a:cubicBezTo>
                  <a:cubicBezTo>
                    <a:pt x="47415" y="66067"/>
                    <a:pt x="47779" y="65983"/>
                    <a:pt x="48087" y="65807"/>
                  </a:cubicBezTo>
                  <a:cubicBezTo>
                    <a:pt x="48604" y="65533"/>
                    <a:pt x="49120" y="65260"/>
                    <a:pt x="49607" y="64986"/>
                  </a:cubicBezTo>
                  <a:cubicBezTo>
                    <a:pt x="50519" y="64561"/>
                    <a:pt x="50731" y="63588"/>
                    <a:pt x="50123" y="62828"/>
                  </a:cubicBezTo>
                  <a:cubicBezTo>
                    <a:pt x="49720" y="62364"/>
                    <a:pt x="49048" y="62087"/>
                    <a:pt x="48375" y="62087"/>
                  </a:cubicBezTo>
                  <a:close/>
                  <a:moveTo>
                    <a:pt x="39405" y="66914"/>
                  </a:moveTo>
                  <a:cubicBezTo>
                    <a:pt x="39042" y="66914"/>
                    <a:pt x="38679" y="66999"/>
                    <a:pt x="38360" y="67175"/>
                  </a:cubicBezTo>
                  <a:cubicBezTo>
                    <a:pt x="37874" y="67448"/>
                    <a:pt x="37388" y="67691"/>
                    <a:pt x="36901" y="67995"/>
                  </a:cubicBezTo>
                  <a:cubicBezTo>
                    <a:pt x="36020" y="68512"/>
                    <a:pt x="35868" y="69515"/>
                    <a:pt x="36476" y="70275"/>
                  </a:cubicBezTo>
                  <a:cubicBezTo>
                    <a:pt x="36858" y="70753"/>
                    <a:pt x="37480" y="71014"/>
                    <a:pt x="38094" y="71014"/>
                  </a:cubicBezTo>
                  <a:cubicBezTo>
                    <a:pt x="38456" y="71014"/>
                    <a:pt x="38815" y="70923"/>
                    <a:pt x="39120" y="70731"/>
                  </a:cubicBezTo>
                  <a:cubicBezTo>
                    <a:pt x="39637" y="70488"/>
                    <a:pt x="40123" y="70184"/>
                    <a:pt x="40610" y="69910"/>
                  </a:cubicBezTo>
                  <a:cubicBezTo>
                    <a:pt x="41491" y="69424"/>
                    <a:pt x="41673" y="68421"/>
                    <a:pt x="41066" y="67661"/>
                  </a:cubicBezTo>
                  <a:cubicBezTo>
                    <a:pt x="40678" y="67176"/>
                    <a:pt x="40043" y="66914"/>
                    <a:pt x="39405" y="66914"/>
                  </a:cubicBezTo>
                  <a:close/>
                  <a:moveTo>
                    <a:pt x="30857" y="72137"/>
                  </a:moveTo>
                  <a:cubicBezTo>
                    <a:pt x="30466" y="72137"/>
                    <a:pt x="30070" y="72244"/>
                    <a:pt x="29728" y="72464"/>
                  </a:cubicBezTo>
                  <a:cubicBezTo>
                    <a:pt x="29242" y="72768"/>
                    <a:pt x="28786" y="73102"/>
                    <a:pt x="28330" y="73406"/>
                  </a:cubicBezTo>
                  <a:cubicBezTo>
                    <a:pt x="27509" y="73983"/>
                    <a:pt x="27387" y="75047"/>
                    <a:pt x="27995" y="75807"/>
                  </a:cubicBezTo>
                  <a:cubicBezTo>
                    <a:pt x="28372" y="76256"/>
                    <a:pt x="28929" y="76492"/>
                    <a:pt x="29490" y="76492"/>
                  </a:cubicBezTo>
                  <a:cubicBezTo>
                    <a:pt x="29881" y="76492"/>
                    <a:pt x="30273" y="76378"/>
                    <a:pt x="30609" y="76141"/>
                  </a:cubicBezTo>
                  <a:cubicBezTo>
                    <a:pt x="31126" y="75807"/>
                    <a:pt x="31582" y="75503"/>
                    <a:pt x="32008" y="75199"/>
                  </a:cubicBezTo>
                  <a:cubicBezTo>
                    <a:pt x="32828" y="74622"/>
                    <a:pt x="32980" y="73588"/>
                    <a:pt x="32372" y="72828"/>
                  </a:cubicBezTo>
                  <a:cubicBezTo>
                    <a:pt x="32009" y="72374"/>
                    <a:pt x="31438" y="72137"/>
                    <a:pt x="30857" y="72137"/>
                  </a:cubicBezTo>
                  <a:close/>
                  <a:moveTo>
                    <a:pt x="22732" y="77973"/>
                  </a:moveTo>
                  <a:cubicBezTo>
                    <a:pt x="22335" y="77973"/>
                    <a:pt x="21938" y="78100"/>
                    <a:pt x="21612" y="78360"/>
                  </a:cubicBezTo>
                  <a:cubicBezTo>
                    <a:pt x="21187" y="78725"/>
                    <a:pt x="20731" y="79090"/>
                    <a:pt x="20336" y="79424"/>
                  </a:cubicBezTo>
                  <a:cubicBezTo>
                    <a:pt x="19576" y="80062"/>
                    <a:pt x="19485" y="81187"/>
                    <a:pt x="20092" y="81947"/>
                  </a:cubicBezTo>
                  <a:cubicBezTo>
                    <a:pt x="20432" y="82371"/>
                    <a:pt x="20923" y="82596"/>
                    <a:pt x="21422" y="82596"/>
                  </a:cubicBezTo>
                  <a:cubicBezTo>
                    <a:pt x="21818" y="82596"/>
                    <a:pt x="22219" y="82455"/>
                    <a:pt x="22555" y="82160"/>
                  </a:cubicBezTo>
                  <a:cubicBezTo>
                    <a:pt x="22980" y="81795"/>
                    <a:pt x="23436" y="81461"/>
                    <a:pt x="23862" y="81096"/>
                  </a:cubicBezTo>
                  <a:cubicBezTo>
                    <a:pt x="24621" y="80488"/>
                    <a:pt x="24743" y="79394"/>
                    <a:pt x="24135" y="78634"/>
                  </a:cubicBezTo>
                  <a:cubicBezTo>
                    <a:pt x="23787" y="78199"/>
                    <a:pt x="23261" y="77973"/>
                    <a:pt x="22732" y="77973"/>
                  </a:cubicBezTo>
                  <a:close/>
                  <a:moveTo>
                    <a:pt x="15244" y="84586"/>
                  </a:moveTo>
                  <a:cubicBezTo>
                    <a:pt x="14833" y="84586"/>
                    <a:pt x="14421" y="84747"/>
                    <a:pt x="14105" y="85078"/>
                  </a:cubicBezTo>
                  <a:cubicBezTo>
                    <a:pt x="13709" y="85442"/>
                    <a:pt x="13284" y="85838"/>
                    <a:pt x="12919" y="86233"/>
                  </a:cubicBezTo>
                  <a:cubicBezTo>
                    <a:pt x="12220" y="86962"/>
                    <a:pt x="12190" y="88148"/>
                    <a:pt x="12797" y="88908"/>
                  </a:cubicBezTo>
                  <a:cubicBezTo>
                    <a:pt x="13123" y="89295"/>
                    <a:pt x="13559" y="89493"/>
                    <a:pt x="13997" y="89493"/>
                  </a:cubicBezTo>
                  <a:cubicBezTo>
                    <a:pt x="14418" y="89493"/>
                    <a:pt x="14841" y="89310"/>
                    <a:pt x="15168" y="88938"/>
                  </a:cubicBezTo>
                  <a:lnTo>
                    <a:pt x="16323" y="87753"/>
                  </a:lnTo>
                  <a:cubicBezTo>
                    <a:pt x="17053" y="87084"/>
                    <a:pt x="17083" y="85929"/>
                    <a:pt x="16475" y="85169"/>
                  </a:cubicBezTo>
                  <a:cubicBezTo>
                    <a:pt x="16155" y="84785"/>
                    <a:pt x="15700" y="84586"/>
                    <a:pt x="15244" y="84586"/>
                  </a:cubicBezTo>
                  <a:close/>
                  <a:moveTo>
                    <a:pt x="8467" y="92019"/>
                  </a:moveTo>
                  <a:cubicBezTo>
                    <a:pt x="8049" y="92019"/>
                    <a:pt x="7633" y="92217"/>
                    <a:pt x="7326" y="92616"/>
                  </a:cubicBezTo>
                  <a:cubicBezTo>
                    <a:pt x="6962" y="93072"/>
                    <a:pt x="6597" y="93528"/>
                    <a:pt x="6262" y="93984"/>
                  </a:cubicBezTo>
                  <a:cubicBezTo>
                    <a:pt x="5655" y="94804"/>
                    <a:pt x="5685" y="96051"/>
                    <a:pt x="6293" y="96810"/>
                  </a:cubicBezTo>
                  <a:cubicBezTo>
                    <a:pt x="6610" y="97157"/>
                    <a:pt x="6996" y="97325"/>
                    <a:pt x="7379" y="97325"/>
                  </a:cubicBezTo>
                  <a:cubicBezTo>
                    <a:pt x="7803" y="97325"/>
                    <a:pt x="8223" y="97119"/>
                    <a:pt x="8542" y="96719"/>
                  </a:cubicBezTo>
                  <a:cubicBezTo>
                    <a:pt x="8876" y="96263"/>
                    <a:pt x="9272" y="95807"/>
                    <a:pt x="9606" y="95351"/>
                  </a:cubicBezTo>
                  <a:cubicBezTo>
                    <a:pt x="10214" y="94561"/>
                    <a:pt x="10214" y="93345"/>
                    <a:pt x="9606" y="92585"/>
                  </a:cubicBezTo>
                  <a:cubicBezTo>
                    <a:pt x="9290" y="92209"/>
                    <a:pt x="8877" y="92019"/>
                    <a:pt x="8467" y="92019"/>
                  </a:cubicBezTo>
                  <a:close/>
                  <a:moveTo>
                    <a:pt x="2587" y="100443"/>
                  </a:moveTo>
                  <a:cubicBezTo>
                    <a:pt x="2159" y="100443"/>
                    <a:pt x="1733" y="100698"/>
                    <a:pt x="1430" y="101187"/>
                  </a:cubicBezTo>
                  <a:cubicBezTo>
                    <a:pt x="1126" y="101674"/>
                    <a:pt x="822" y="102160"/>
                    <a:pt x="518" y="102707"/>
                  </a:cubicBezTo>
                  <a:cubicBezTo>
                    <a:pt x="1" y="103619"/>
                    <a:pt x="92" y="104987"/>
                    <a:pt x="730" y="105747"/>
                  </a:cubicBezTo>
                  <a:cubicBezTo>
                    <a:pt x="993" y="106075"/>
                    <a:pt x="1313" y="106233"/>
                    <a:pt x="1635" y="106233"/>
                  </a:cubicBezTo>
                  <a:cubicBezTo>
                    <a:pt x="2058" y="106233"/>
                    <a:pt x="2487" y="105960"/>
                    <a:pt x="2797" y="105443"/>
                  </a:cubicBezTo>
                  <a:cubicBezTo>
                    <a:pt x="3101" y="104926"/>
                    <a:pt x="3405" y="104409"/>
                    <a:pt x="3709" y="103923"/>
                  </a:cubicBezTo>
                  <a:cubicBezTo>
                    <a:pt x="4256" y="102981"/>
                    <a:pt x="4165" y="101704"/>
                    <a:pt x="3557" y="100944"/>
                  </a:cubicBezTo>
                  <a:cubicBezTo>
                    <a:pt x="3273" y="100606"/>
                    <a:pt x="2929" y="100443"/>
                    <a:pt x="2587" y="1004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9;p24">
              <a:extLst>
                <a:ext uri="{FF2B5EF4-FFF2-40B4-BE49-F238E27FC236}">
                  <a16:creationId xmlns:a16="http://schemas.microsoft.com/office/drawing/2014/main" id="{FD00157F-D52A-305B-7983-C210ABD5C921}"/>
                </a:ext>
              </a:extLst>
            </p:cNvPr>
            <p:cNvSpPr/>
            <p:nvPr/>
          </p:nvSpPr>
          <p:spPr>
            <a:xfrm>
              <a:off x="3844575" y="2610500"/>
              <a:ext cx="3560100" cy="2655850"/>
            </a:xfrm>
            <a:custGeom>
              <a:avLst/>
              <a:gdLst/>
              <a:ahLst/>
              <a:cxnLst/>
              <a:rect l="l" t="t" r="r" b="b"/>
              <a:pathLst>
                <a:path w="142404" h="106234" extrusionOk="0">
                  <a:moveTo>
                    <a:pt x="140800" y="1"/>
                  </a:moveTo>
                  <a:cubicBezTo>
                    <a:pt x="140377" y="1"/>
                    <a:pt x="139949" y="274"/>
                    <a:pt x="139638" y="791"/>
                  </a:cubicBezTo>
                  <a:cubicBezTo>
                    <a:pt x="139334" y="1308"/>
                    <a:pt x="139030" y="1825"/>
                    <a:pt x="138726" y="2311"/>
                  </a:cubicBezTo>
                  <a:cubicBezTo>
                    <a:pt x="138209" y="3253"/>
                    <a:pt x="138270" y="4530"/>
                    <a:pt x="138878" y="5290"/>
                  </a:cubicBezTo>
                  <a:cubicBezTo>
                    <a:pt x="139148" y="5628"/>
                    <a:pt x="139485" y="5791"/>
                    <a:pt x="139823" y="5791"/>
                  </a:cubicBezTo>
                  <a:cubicBezTo>
                    <a:pt x="140246" y="5791"/>
                    <a:pt x="140671" y="5536"/>
                    <a:pt x="140975" y="5047"/>
                  </a:cubicBezTo>
                  <a:cubicBezTo>
                    <a:pt x="141279" y="4560"/>
                    <a:pt x="141583" y="4074"/>
                    <a:pt x="141887" y="3527"/>
                  </a:cubicBezTo>
                  <a:cubicBezTo>
                    <a:pt x="142404" y="2615"/>
                    <a:pt x="142313" y="1247"/>
                    <a:pt x="141705" y="487"/>
                  </a:cubicBezTo>
                  <a:cubicBezTo>
                    <a:pt x="141442" y="159"/>
                    <a:pt x="141122" y="1"/>
                    <a:pt x="140800" y="1"/>
                  </a:cubicBezTo>
                  <a:close/>
                  <a:moveTo>
                    <a:pt x="134998" y="8882"/>
                  </a:moveTo>
                  <a:cubicBezTo>
                    <a:pt x="134579" y="8882"/>
                    <a:pt x="134154" y="9096"/>
                    <a:pt x="133832" y="9515"/>
                  </a:cubicBezTo>
                  <a:cubicBezTo>
                    <a:pt x="133498" y="9971"/>
                    <a:pt x="133103" y="10427"/>
                    <a:pt x="132768" y="10883"/>
                  </a:cubicBezTo>
                  <a:cubicBezTo>
                    <a:pt x="132161" y="11673"/>
                    <a:pt x="132161" y="12889"/>
                    <a:pt x="132768" y="13649"/>
                  </a:cubicBezTo>
                  <a:cubicBezTo>
                    <a:pt x="133081" y="14021"/>
                    <a:pt x="133490" y="14211"/>
                    <a:pt x="133892" y="14211"/>
                  </a:cubicBezTo>
                  <a:cubicBezTo>
                    <a:pt x="134311" y="14211"/>
                    <a:pt x="134723" y="14006"/>
                    <a:pt x="135018" y="13588"/>
                  </a:cubicBezTo>
                  <a:cubicBezTo>
                    <a:pt x="135382" y="13101"/>
                    <a:pt x="135717" y="12646"/>
                    <a:pt x="136082" y="12190"/>
                  </a:cubicBezTo>
                  <a:cubicBezTo>
                    <a:pt x="136689" y="11399"/>
                    <a:pt x="136629" y="10153"/>
                    <a:pt x="136021" y="9393"/>
                  </a:cubicBezTo>
                  <a:cubicBezTo>
                    <a:pt x="135735" y="9050"/>
                    <a:pt x="135369" y="8882"/>
                    <a:pt x="134998" y="8882"/>
                  </a:cubicBezTo>
                  <a:close/>
                  <a:moveTo>
                    <a:pt x="128356" y="16737"/>
                  </a:moveTo>
                  <a:cubicBezTo>
                    <a:pt x="127939" y="16737"/>
                    <a:pt x="127514" y="16912"/>
                    <a:pt x="127176" y="17266"/>
                  </a:cubicBezTo>
                  <a:lnTo>
                    <a:pt x="125990" y="18451"/>
                  </a:lnTo>
                  <a:cubicBezTo>
                    <a:pt x="125291" y="19120"/>
                    <a:pt x="125230" y="20275"/>
                    <a:pt x="125838" y="21035"/>
                  </a:cubicBezTo>
                  <a:cubicBezTo>
                    <a:pt x="126197" y="21443"/>
                    <a:pt x="126671" y="21649"/>
                    <a:pt x="127136" y="21649"/>
                  </a:cubicBezTo>
                  <a:cubicBezTo>
                    <a:pt x="127536" y="21649"/>
                    <a:pt x="127930" y="21496"/>
                    <a:pt x="128239" y="21187"/>
                  </a:cubicBezTo>
                  <a:cubicBezTo>
                    <a:pt x="128635" y="20792"/>
                    <a:pt x="129030" y="20427"/>
                    <a:pt x="129425" y="20001"/>
                  </a:cubicBezTo>
                  <a:cubicBezTo>
                    <a:pt x="130094" y="19272"/>
                    <a:pt x="130154" y="18086"/>
                    <a:pt x="129547" y="17326"/>
                  </a:cubicBezTo>
                  <a:cubicBezTo>
                    <a:pt x="129233" y="16935"/>
                    <a:pt x="128799" y="16737"/>
                    <a:pt x="128356" y="16737"/>
                  </a:cubicBezTo>
                  <a:close/>
                  <a:moveTo>
                    <a:pt x="120944" y="23614"/>
                  </a:moveTo>
                  <a:cubicBezTo>
                    <a:pt x="120551" y="23614"/>
                    <a:pt x="120153" y="23747"/>
                    <a:pt x="119820" y="24013"/>
                  </a:cubicBezTo>
                  <a:cubicBezTo>
                    <a:pt x="119394" y="24409"/>
                    <a:pt x="118938" y="24743"/>
                    <a:pt x="118513" y="25077"/>
                  </a:cubicBezTo>
                  <a:cubicBezTo>
                    <a:pt x="117753" y="25685"/>
                    <a:pt x="117631" y="26810"/>
                    <a:pt x="118239" y="27570"/>
                  </a:cubicBezTo>
                  <a:cubicBezTo>
                    <a:pt x="118580" y="27996"/>
                    <a:pt x="119094" y="28212"/>
                    <a:pt x="119613" y="28212"/>
                  </a:cubicBezTo>
                  <a:cubicBezTo>
                    <a:pt x="120019" y="28212"/>
                    <a:pt x="120429" y="28080"/>
                    <a:pt x="120762" y="27813"/>
                  </a:cubicBezTo>
                  <a:cubicBezTo>
                    <a:pt x="121188" y="27479"/>
                    <a:pt x="121644" y="27114"/>
                    <a:pt x="122039" y="26749"/>
                  </a:cubicBezTo>
                  <a:cubicBezTo>
                    <a:pt x="122799" y="26141"/>
                    <a:pt x="122890" y="25017"/>
                    <a:pt x="122282" y="24257"/>
                  </a:cubicBezTo>
                  <a:cubicBezTo>
                    <a:pt x="121941" y="23830"/>
                    <a:pt x="121447" y="23614"/>
                    <a:pt x="120944" y="23614"/>
                  </a:cubicBezTo>
                  <a:close/>
                  <a:moveTo>
                    <a:pt x="112899" y="29711"/>
                  </a:moveTo>
                  <a:cubicBezTo>
                    <a:pt x="112510" y="29711"/>
                    <a:pt x="112119" y="29825"/>
                    <a:pt x="111795" y="30062"/>
                  </a:cubicBezTo>
                  <a:cubicBezTo>
                    <a:pt x="111279" y="30397"/>
                    <a:pt x="110853" y="30700"/>
                    <a:pt x="110397" y="31004"/>
                  </a:cubicBezTo>
                  <a:cubicBezTo>
                    <a:pt x="109577" y="31582"/>
                    <a:pt x="109425" y="32615"/>
                    <a:pt x="110032" y="33375"/>
                  </a:cubicBezTo>
                  <a:cubicBezTo>
                    <a:pt x="110401" y="33817"/>
                    <a:pt x="110980" y="34058"/>
                    <a:pt x="111556" y="34058"/>
                  </a:cubicBezTo>
                  <a:cubicBezTo>
                    <a:pt x="111931" y="34058"/>
                    <a:pt x="112304" y="33956"/>
                    <a:pt x="112616" y="33740"/>
                  </a:cubicBezTo>
                  <a:cubicBezTo>
                    <a:pt x="113133" y="33436"/>
                    <a:pt x="113558" y="33102"/>
                    <a:pt x="114045" y="32798"/>
                  </a:cubicBezTo>
                  <a:cubicBezTo>
                    <a:pt x="114865" y="32220"/>
                    <a:pt x="114987" y="31156"/>
                    <a:pt x="114379" y="30397"/>
                  </a:cubicBezTo>
                  <a:cubicBezTo>
                    <a:pt x="114020" y="29948"/>
                    <a:pt x="113460" y="29711"/>
                    <a:pt x="112899" y="29711"/>
                  </a:cubicBezTo>
                  <a:close/>
                  <a:moveTo>
                    <a:pt x="104330" y="35233"/>
                  </a:moveTo>
                  <a:cubicBezTo>
                    <a:pt x="103966" y="35233"/>
                    <a:pt x="103602" y="35322"/>
                    <a:pt x="103285" y="35503"/>
                  </a:cubicBezTo>
                  <a:cubicBezTo>
                    <a:pt x="102798" y="35777"/>
                    <a:pt x="102282" y="36080"/>
                    <a:pt x="101795" y="36324"/>
                  </a:cubicBezTo>
                  <a:cubicBezTo>
                    <a:pt x="100914" y="36840"/>
                    <a:pt x="100731" y="37813"/>
                    <a:pt x="101339" y="38573"/>
                  </a:cubicBezTo>
                  <a:cubicBezTo>
                    <a:pt x="101726" y="39057"/>
                    <a:pt x="102360" y="39306"/>
                    <a:pt x="102996" y="39306"/>
                  </a:cubicBezTo>
                  <a:cubicBezTo>
                    <a:pt x="103360" y="39306"/>
                    <a:pt x="103724" y="39225"/>
                    <a:pt x="104045" y="39059"/>
                  </a:cubicBezTo>
                  <a:cubicBezTo>
                    <a:pt x="104531" y="38816"/>
                    <a:pt x="105017" y="38543"/>
                    <a:pt x="105534" y="38239"/>
                  </a:cubicBezTo>
                  <a:cubicBezTo>
                    <a:pt x="106385" y="37752"/>
                    <a:pt x="106537" y="36719"/>
                    <a:pt x="105929" y="35959"/>
                  </a:cubicBezTo>
                  <a:cubicBezTo>
                    <a:pt x="105548" y="35483"/>
                    <a:pt x="104940" y="35233"/>
                    <a:pt x="104330" y="35233"/>
                  </a:cubicBezTo>
                  <a:close/>
                  <a:moveTo>
                    <a:pt x="95289" y="40128"/>
                  </a:moveTo>
                  <a:cubicBezTo>
                    <a:pt x="94927" y="40128"/>
                    <a:pt x="94568" y="40206"/>
                    <a:pt x="94257" y="40366"/>
                  </a:cubicBezTo>
                  <a:cubicBezTo>
                    <a:pt x="93771" y="40640"/>
                    <a:pt x="93254" y="40883"/>
                    <a:pt x="92737" y="41157"/>
                  </a:cubicBezTo>
                  <a:cubicBezTo>
                    <a:pt x="91856" y="41612"/>
                    <a:pt x="91643" y="42555"/>
                    <a:pt x="92251" y="43315"/>
                  </a:cubicBezTo>
                  <a:cubicBezTo>
                    <a:pt x="92658" y="43823"/>
                    <a:pt x="93364" y="44114"/>
                    <a:pt x="94042" y="44114"/>
                  </a:cubicBezTo>
                  <a:cubicBezTo>
                    <a:pt x="94377" y="44114"/>
                    <a:pt x="94705" y="44043"/>
                    <a:pt x="94987" y="43892"/>
                  </a:cubicBezTo>
                  <a:cubicBezTo>
                    <a:pt x="95503" y="43619"/>
                    <a:pt x="96020" y="43375"/>
                    <a:pt x="96506" y="43102"/>
                  </a:cubicBezTo>
                  <a:cubicBezTo>
                    <a:pt x="97418" y="42646"/>
                    <a:pt x="97631" y="41643"/>
                    <a:pt x="97023" y="40883"/>
                  </a:cubicBezTo>
                  <a:cubicBezTo>
                    <a:pt x="96629" y="40391"/>
                    <a:pt x="95955" y="40128"/>
                    <a:pt x="95289" y="40128"/>
                  </a:cubicBezTo>
                  <a:close/>
                  <a:moveTo>
                    <a:pt x="86026" y="44748"/>
                  </a:moveTo>
                  <a:cubicBezTo>
                    <a:pt x="85687" y="44748"/>
                    <a:pt x="85349" y="44815"/>
                    <a:pt x="85047" y="44956"/>
                  </a:cubicBezTo>
                  <a:cubicBezTo>
                    <a:pt x="84500" y="45199"/>
                    <a:pt x="84014" y="45442"/>
                    <a:pt x="83497" y="45685"/>
                  </a:cubicBezTo>
                  <a:cubicBezTo>
                    <a:pt x="82585" y="46111"/>
                    <a:pt x="82342" y="47053"/>
                    <a:pt x="82950" y="47813"/>
                  </a:cubicBezTo>
                  <a:cubicBezTo>
                    <a:pt x="83363" y="48330"/>
                    <a:pt x="84072" y="48622"/>
                    <a:pt x="84770" y="48622"/>
                  </a:cubicBezTo>
                  <a:cubicBezTo>
                    <a:pt x="85098" y="48622"/>
                    <a:pt x="85424" y="48557"/>
                    <a:pt x="85716" y="48421"/>
                  </a:cubicBezTo>
                  <a:cubicBezTo>
                    <a:pt x="86263" y="48178"/>
                    <a:pt x="86749" y="47935"/>
                    <a:pt x="87296" y="47692"/>
                  </a:cubicBezTo>
                  <a:cubicBezTo>
                    <a:pt x="88178" y="47236"/>
                    <a:pt x="88421" y="46293"/>
                    <a:pt x="87813" y="45534"/>
                  </a:cubicBezTo>
                  <a:cubicBezTo>
                    <a:pt x="87406" y="45025"/>
                    <a:pt x="86713" y="44748"/>
                    <a:pt x="86026" y="44748"/>
                  </a:cubicBezTo>
                  <a:close/>
                  <a:moveTo>
                    <a:pt x="76541" y="49041"/>
                  </a:moveTo>
                  <a:cubicBezTo>
                    <a:pt x="76212" y="49041"/>
                    <a:pt x="75886" y="49106"/>
                    <a:pt x="75594" y="49242"/>
                  </a:cubicBezTo>
                  <a:cubicBezTo>
                    <a:pt x="75047" y="49515"/>
                    <a:pt x="74500" y="49728"/>
                    <a:pt x="73983" y="49971"/>
                  </a:cubicBezTo>
                  <a:cubicBezTo>
                    <a:pt x="73071" y="50397"/>
                    <a:pt x="72859" y="51339"/>
                    <a:pt x="73466" y="52099"/>
                  </a:cubicBezTo>
                  <a:cubicBezTo>
                    <a:pt x="73901" y="52616"/>
                    <a:pt x="74616" y="52908"/>
                    <a:pt x="75316" y="52908"/>
                  </a:cubicBezTo>
                  <a:cubicBezTo>
                    <a:pt x="75645" y="52908"/>
                    <a:pt x="75971" y="52843"/>
                    <a:pt x="76263" y="52707"/>
                  </a:cubicBezTo>
                  <a:cubicBezTo>
                    <a:pt x="76810" y="52433"/>
                    <a:pt x="77327" y="52221"/>
                    <a:pt x="77874" y="51977"/>
                  </a:cubicBezTo>
                  <a:cubicBezTo>
                    <a:pt x="78786" y="51582"/>
                    <a:pt x="78998" y="50610"/>
                    <a:pt x="78391" y="49850"/>
                  </a:cubicBezTo>
                  <a:cubicBezTo>
                    <a:pt x="77956" y="49333"/>
                    <a:pt x="77241" y="49041"/>
                    <a:pt x="76541" y="49041"/>
                  </a:cubicBezTo>
                  <a:close/>
                  <a:moveTo>
                    <a:pt x="67063" y="53310"/>
                  </a:moveTo>
                  <a:cubicBezTo>
                    <a:pt x="66730" y="53310"/>
                    <a:pt x="66402" y="53371"/>
                    <a:pt x="66111" y="53497"/>
                  </a:cubicBezTo>
                  <a:cubicBezTo>
                    <a:pt x="65594" y="53771"/>
                    <a:pt x="65047" y="54014"/>
                    <a:pt x="64530" y="54227"/>
                  </a:cubicBezTo>
                  <a:cubicBezTo>
                    <a:pt x="63618" y="54652"/>
                    <a:pt x="63375" y="55594"/>
                    <a:pt x="63983" y="56354"/>
                  </a:cubicBezTo>
                  <a:cubicBezTo>
                    <a:pt x="64396" y="56871"/>
                    <a:pt x="65119" y="57163"/>
                    <a:pt x="65836" y="57163"/>
                  </a:cubicBezTo>
                  <a:cubicBezTo>
                    <a:pt x="66173" y="57163"/>
                    <a:pt x="66508" y="57098"/>
                    <a:pt x="66810" y="56962"/>
                  </a:cubicBezTo>
                  <a:cubicBezTo>
                    <a:pt x="67326" y="56689"/>
                    <a:pt x="67874" y="56476"/>
                    <a:pt x="68390" y="56233"/>
                  </a:cubicBezTo>
                  <a:cubicBezTo>
                    <a:pt x="69302" y="55838"/>
                    <a:pt x="69545" y="54865"/>
                    <a:pt x="68937" y="54105"/>
                  </a:cubicBezTo>
                  <a:cubicBezTo>
                    <a:pt x="68503" y="53588"/>
                    <a:pt x="67773" y="53310"/>
                    <a:pt x="67063" y="53310"/>
                  </a:cubicBezTo>
                  <a:close/>
                  <a:moveTo>
                    <a:pt x="57604" y="57643"/>
                  </a:moveTo>
                  <a:cubicBezTo>
                    <a:pt x="57275" y="57643"/>
                    <a:pt x="56949" y="57708"/>
                    <a:pt x="56658" y="57844"/>
                  </a:cubicBezTo>
                  <a:cubicBezTo>
                    <a:pt x="56141" y="58056"/>
                    <a:pt x="55624" y="58330"/>
                    <a:pt x="55107" y="58573"/>
                  </a:cubicBezTo>
                  <a:cubicBezTo>
                    <a:pt x="54196" y="59029"/>
                    <a:pt x="53952" y="59971"/>
                    <a:pt x="54560" y="60731"/>
                  </a:cubicBezTo>
                  <a:cubicBezTo>
                    <a:pt x="54967" y="61240"/>
                    <a:pt x="55674" y="61531"/>
                    <a:pt x="56361" y="61531"/>
                  </a:cubicBezTo>
                  <a:cubicBezTo>
                    <a:pt x="56700" y="61531"/>
                    <a:pt x="57035" y="61460"/>
                    <a:pt x="57326" y="61309"/>
                  </a:cubicBezTo>
                  <a:cubicBezTo>
                    <a:pt x="57873" y="61066"/>
                    <a:pt x="58360" y="60792"/>
                    <a:pt x="58907" y="60579"/>
                  </a:cubicBezTo>
                  <a:cubicBezTo>
                    <a:pt x="59819" y="60154"/>
                    <a:pt x="60032" y="59212"/>
                    <a:pt x="59424" y="58452"/>
                  </a:cubicBezTo>
                  <a:cubicBezTo>
                    <a:pt x="59010" y="57935"/>
                    <a:pt x="58302" y="57643"/>
                    <a:pt x="57604" y="57643"/>
                  </a:cubicBezTo>
                  <a:close/>
                  <a:moveTo>
                    <a:pt x="48366" y="62089"/>
                  </a:moveTo>
                  <a:cubicBezTo>
                    <a:pt x="48029" y="62089"/>
                    <a:pt x="47691" y="62160"/>
                    <a:pt x="47387" y="62312"/>
                  </a:cubicBezTo>
                  <a:cubicBezTo>
                    <a:pt x="46901" y="62585"/>
                    <a:pt x="46353" y="62859"/>
                    <a:pt x="45867" y="63133"/>
                  </a:cubicBezTo>
                  <a:cubicBezTo>
                    <a:pt x="44955" y="63588"/>
                    <a:pt x="44773" y="64561"/>
                    <a:pt x="45381" y="65321"/>
                  </a:cubicBezTo>
                  <a:cubicBezTo>
                    <a:pt x="45769" y="65807"/>
                    <a:pt x="46406" y="66081"/>
                    <a:pt x="47053" y="66081"/>
                  </a:cubicBezTo>
                  <a:cubicBezTo>
                    <a:pt x="47419" y="66081"/>
                    <a:pt x="47787" y="65994"/>
                    <a:pt x="48116" y="65807"/>
                  </a:cubicBezTo>
                  <a:cubicBezTo>
                    <a:pt x="48603" y="65534"/>
                    <a:pt x="49150" y="65291"/>
                    <a:pt x="49636" y="65017"/>
                  </a:cubicBezTo>
                  <a:cubicBezTo>
                    <a:pt x="50548" y="64561"/>
                    <a:pt x="50730" y="63619"/>
                    <a:pt x="50123" y="62859"/>
                  </a:cubicBezTo>
                  <a:cubicBezTo>
                    <a:pt x="49717" y="62373"/>
                    <a:pt x="49042" y="62089"/>
                    <a:pt x="48366" y="62089"/>
                  </a:cubicBezTo>
                  <a:close/>
                  <a:moveTo>
                    <a:pt x="39402" y="66923"/>
                  </a:moveTo>
                  <a:cubicBezTo>
                    <a:pt x="39050" y="66923"/>
                    <a:pt x="38699" y="67004"/>
                    <a:pt x="38390" y="67175"/>
                  </a:cubicBezTo>
                  <a:cubicBezTo>
                    <a:pt x="37903" y="67449"/>
                    <a:pt x="37387" y="67722"/>
                    <a:pt x="36900" y="68026"/>
                  </a:cubicBezTo>
                  <a:cubicBezTo>
                    <a:pt x="36019" y="68513"/>
                    <a:pt x="35867" y="69546"/>
                    <a:pt x="36475" y="70306"/>
                  </a:cubicBezTo>
                  <a:cubicBezTo>
                    <a:pt x="36856" y="70782"/>
                    <a:pt x="37476" y="71032"/>
                    <a:pt x="38095" y="71032"/>
                  </a:cubicBezTo>
                  <a:cubicBezTo>
                    <a:pt x="38464" y="71032"/>
                    <a:pt x="38832" y="70943"/>
                    <a:pt x="39150" y="70762"/>
                  </a:cubicBezTo>
                  <a:cubicBezTo>
                    <a:pt x="39636" y="70488"/>
                    <a:pt x="40122" y="70184"/>
                    <a:pt x="40639" y="69911"/>
                  </a:cubicBezTo>
                  <a:cubicBezTo>
                    <a:pt x="41490" y="69424"/>
                    <a:pt x="41703" y="68452"/>
                    <a:pt x="41095" y="67692"/>
                  </a:cubicBezTo>
                  <a:cubicBezTo>
                    <a:pt x="40701" y="67199"/>
                    <a:pt x="40051" y="66923"/>
                    <a:pt x="39402" y="66923"/>
                  </a:cubicBezTo>
                  <a:close/>
                  <a:moveTo>
                    <a:pt x="30838" y="72161"/>
                  </a:moveTo>
                  <a:cubicBezTo>
                    <a:pt x="30460" y="72161"/>
                    <a:pt x="30080" y="72261"/>
                    <a:pt x="29757" y="72464"/>
                  </a:cubicBezTo>
                  <a:cubicBezTo>
                    <a:pt x="29271" y="72768"/>
                    <a:pt x="28815" y="73102"/>
                    <a:pt x="28359" y="73406"/>
                  </a:cubicBezTo>
                  <a:cubicBezTo>
                    <a:pt x="27508" y="73984"/>
                    <a:pt x="27387" y="75048"/>
                    <a:pt x="28025" y="75808"/>
                  </a:cubicBezTo>
                  <a:cubicBezTo>
                    <a:pt x="28384" y="76256"/>
                    <a:pt x="28933" y="76493"/>
                    <a:pt x="29498" y="76493"/>
                  </a:cubicBezTo>
                  <a:cubicBezTo>
                    <a:pt x="29890" y="76493"/>
                    <a:pt x="30290" y="76379"/>
                    <a:pt x="30639" y="76142"/>
                  </a:cubicBezTo>
                  <a:cubicBezTo>
                    <a:pt x="31125" y="75808"/>
                    <a:pt x="31581" y="75504"/>
                    <a:pt x="32037" y="75200"/>
                  </a:cubicBezTo>
                  <a:cubicBezTo>
                    <a:pt x="32827" y="74622"/>
                    <a:pt x="32979" y="73619"/>
                    <a:pt x="32371" y="72859"/>
                  </a:cubicBezTo>
                  <a:cubicBezTo>
                    <a:pt x="32003" y="72398"/>
                    <a:pt x="31421" y="72161"/>
                    <a:pt x="30838" y="72161"/>
                  </a:cubicBezTo>
                  <a:close/>
                  <a:moveTo>
                    <a:pt x="22700" y="78004"/>
                  </a:moveTo>
                  <a:cubicBezTo>
                    <a:pt x="22304" y="78004"/>
                    <a:pt x="21906" y="78131"/>
                    <a:pt x="21581" y="78391"/>
                  </a:cubicBezTo>
                  <a:cubicBezTo>
                    <a:pt x="21186" y="78725"/>
                    <a:pt x="20730" y="79121"/>
                    <a:pt x="20304" y="79455"/>
                  </a:cubicBezTo>
                  <a:cubicBezTo>
                    <a:pt x="19544" y="80063"/>
                    <a:pt x="19453" y="81218"/>
                    <a:pt x="20061" y="81978"/>
                  </a:cubicBezTo>
                  <a:cubicBezTo>
                    <a:pt x="20432" y="82399"/>
                    <a:pt x="20933" y="82615"/>
                    <a:pt x="21431" y="82615"/>
                  </a:cubicBezTo>
                  <a:cubicBezTo>
                    <a:pt x="21831" y="82615"/>
                    <a:pt x="22228" y="82475"/>
                    <a:pt x="22554" y="82191"/>
                  </a:cubicBezTo>
                  <a:cubicBezTo>
                    <a:pt x="22949" y="81826"/>
                    <a:pt x="23405" y="81461"/>
                    <a:pt x="23830" y="81127"/>
                  </a:cubicBezTo>
                  <a:cubicBezTo>
                    <a:pt x="24590" y="80519"/>
                    <a:pt x="24712" y="79425"/>
                    <a:pt x="24104" y="78665"/>
                  </a:cubicBezTo>
                  <a:cubicBezTo>
                    <a:pt x="23756" y="78230"/>
                    <a:pt x="23230" y="78004"/>
                    <a:pt x="22700" y="78004"/>
                  </a:cubicBezTo>
                  <a:close/>
                  <a:moveTo>
                    <a:pt x="15253" y="84612"/>
                  </a:moveTo>
                  <a:cubicBezTo>
                    <a:pt x="14844" y="84612"/>
                    <a:pt x="14430" y="84766"/>
                    <a:pt x="14104" y="85078"/>
                  </a:cubicBezTo>
                  <a:cubicBezTo>
                    <a:pt x="13739" y="85473"/>
                    <a:pt x="13313" y="85838"/>
                    <a:pt x="12918" y="86264"/>
                  </a:cubicBezTo>
                  <a:cubicBezTo>
                    <a:pt x="12249" y="86993"/>
                    <a:pt x="12189" y="88148"/>
                    <a:pt x="12827" y="88908"/>
                  </a:cubicBezTo>
                  <a:cubicBezTo>
                    <a:pt x="13159" y="89303"/>
                    <a:pt x="13598" y="89509"/>
                    <a:pt x="14036" y="89509"/>
                  </a:cubicBezTo>
                  <a:cubicBezTo>
                    <a:pt x="14441" y="89509"/>
                    <a:pt x="14846" y="89334"/>
                    <a:pt x="15167" y="88969"/>
                  </a:cubicBezTo>
                  <a:lnTo>
                    <a:pt x="16353" y="87783"/>
                  </a:lnTo>
                  <a:cubicBezTo>
                    <a:pt x="17082" y="87084"/>
                    <a:pt x="17113" y="85960"/>
                    <a:pt x="16505" y="85200"/>
                  </a:cubicBezTo>
                  <a:cubicBezTo>
                    <a:pt x="16181" y="84811"/>
                    <a:pt x="15719" y="84612"/>
                    <a:pt x="15253" y="84612"/>
                  </a:cubicBezTo>
                  <a:close/>
                  <a:moveTo>
                    <a:pt x="8485" y="92050"/>
                  </a:moveTo>
                  <a:cubicBezTo>
                    <a:pt x="8070" y="92050"/>
                    <a:pt x="7663" y="92248"/>
                    <a:pt x="7356" y="92647"/>
                  </a:cubicBezTo>
                  <a:cubicBezTo>
                    <a:pt x="6961" y="93103"/>
                    <a:pt x="6626" y="93559"/>
                    <a:pt x="6292" y="94014"/>
                  </a:cubicBezTo>
                  <a:cubicBezTo>
                    <a:pt x="5684" y="94805"/>
                    <a:pt x="5714" y="96051"/>
                    <a:pt x="6322" y="96811"/>
                  </a:cubicBezTo>
                  <a:cubicBezTo>
                    <a:pt x="6632" y="97164"/>
                    <a:pt x="7027" y="97339"/>
                    <a:pt x="7421" y="97339"/>
                  </a:cubicBezTo>
                  <a:cubicBezTo>
                    <a:pt x="7840" y="97339"/>
                    <a:pt x="8258" y="97142"/>
                    <a:pt x="8572" y="96750"/>
                  </a:cubicBezTo>
                  <a:cubicBezTo>
                    <a:pt x="8906" y="96294"/>
                    <a:pt x="9271" y="95838"/>
                    <a:pt x="9635" y="95382"/>
                  </a:cubicBezTo>
                  <a:cubicBezTo>
                    <a:pt x="10243" y="94592"/>
                    <a:pt x="10243" y="93376"/>
                    <a:pt x="9635" y="92616"/>
                  </a:cubicBezTo>
                  <a:cubicBezTo>
                    <a:pt x="9304" y="92240"/>
                    <a:pt x="8891" y="92050"/>
                    <a:pt x="8485" y="92050"/>
                  </a:cubicBezTo>
                  <a:close/>
                  <a:moveTo>
                    <a:pt x="2585" y="100461"/>
                  </a:moveTo>
                  <a:cubicBezTo>
                    <a:pt x="2160" y="100461"/>
                    <a:pt x="1741" y="100706"/>
                    <a:pt x="1459" y="101188"/>
                  </a:cubicBezTo>
                  <a:cubicBezTo>
                    <a:pt x="1155" y="101674"/>
                    <a:pt x="851" y="102191"/>
                    <a:pt x="547" y="102708"/>
                  </a:cubicBezTo>
                  <a:cubicBezTo>
                    <a:pt x="0" y="103619"/>
                    <a:pt x="122" y="104987"/>
                    <a:pt x="730" y="105747"/>
                  </a:cubicBezTo>
                  <a:cubicBezTo>
                    <a:pt x="992" y="106076"/>
                    <a:pt x="1312" y="106234"/>
                    <a:pt x="1637" y="106234"/>
                  </a:cubicBezTo>
                  <a:cubicBezTo>
                    <a:pt x="2063" y="106234"/>
                    <a:pt x="2499" y="105961"/>
                    <a:pt x="2827" y="105443"/>
                  </a:cubicBezTo>
                  <a:cubicBezTo>
                    <a:pt x="3131" y="104957"/>
                    <a:pt x="3435" y="104410"/>
                    <a:pt x="3739" y="103923"/>
                  </a:cubicBezTo>
                  <a:cubicBezTo>
                    <a:pt x="4255" y="103012"/>
                    <a:pt x="4195" y="101735"/>
                    <a:pt x="3587" y="100975"/>
                  </a:cubicBezTo>
                  <a:cubicBezTo>
                    <a:pt x="3297" y="100630"/>
                    <a:pt x="2939" y="100461"/>
                    <a:pt x="2585" y="1004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0;p24">
              <a:extLst>
                <a:ext uri="{FF2B5EF4-FFF2-40B4-BE49-F238E27FC236}">
                  <a16:creationId xmlns:a16="http://schemas.microsoft.com/office/drawing/2014/main" id="{5FB7D832-0F54-1566-64F1-196BB68BC1D2}"/>
                </a:ext>
              </a:extLst>
            </p:cNvPr>
            <p:cNvSpPr/>
            <p:nvPr/>
          </p:nvSpPr>
          <p:spPr>
            <a:xfrm>
              <a:off x="5527725" y="3269975"/>
              <a:ext cx="740150" cy="1022950"/>
            </a:xfrm>
            <a:custGeom>
              <a:avLst/>
              <a:gdLst/>
              <a:ahLst/>
              <a:cxnLst/>
              <a:rect l="l" t="t" r="r" b="b"/>
              <a:pathLst>
                <a:path w="29606" h="40918" extrusionOk="0">
                  <a:moveTo>
                    <a:pt x="4743" y="1"/>
                  </a:moveTo>
                  <a:cubicBezTo>
                    <a:pt x="3807" y="1"/>
                    <a:pt x="2820" y="343"/>
                    <a:pt x="1976" y="1039"/>
                  </a:cubicBezTo>
                  <a:lnTo>
                    <a:pt x="0" y="2711"/>
                  </a:lnTo>
                  <a:lnTo>
                    <a:pt x="22189" y="29367"/>
                  </a:lnTo>
                  <a:cubicBezTo>
                    <a:pt x="22493" y="29763"/>
                    <a:pt x="22736" y="30158"/>
                    <a:pt x="22858" y="30674"/>
                  </a:cubicBezTo>
                  <a:lnTo>
                    <a:pt x="24560" y="40918"/>
                  </a:lnTo>
                  <a:lnTo>
                    <a:pt x="29606" y="36662"/>
                  </a:lnTo>
                  <a:lnTo>
                    <a:pt x="27782" y="26206"/>
                  </a:lnTo>
                  <a:cubicBezTo>
                    <a:pt x="27661" y="25750"/>
                    <a:pt x="27448" y="25355"/>
                    <a:pt x="27144" y="24960"/>
                  </a:cubicBezTo>
                  <a:lnTo>
                    <a:pt x="7295" y="1130"/>
                  </a:lnTo>
                  <a:cubicBezTo>
                    <a:pt x="6656" y="381"/>
                    <a:pt x="5728" y="1"/>
                    <a:pt x="4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1;p24">
              <a:extLst>
                <a:ext uri="{FF2B5EF4-FFF2-40B4-BE49-F238E27FC236}">
                  <a16:creationId xmlns:a16="http://schemas.microsoft.com/office/drawing/2014/main" id="{760A3822-D371-F34B-98B7-EFAC091DFB4C}"/>
                </a:ext>
              </a:extLst>
            </p:cNvPr>
            <p:cNvSpPr/>
            <p:nvPr/>
          </p:nvSpPr>
          <p:spPr>
            <a:xfrm>
              <a:off x="5970750" y="4171875"/>
              <a:ext cx="582100" cy="599175"/>
            </a:xfrm>
            <a:custGeom>
              <a:avLst/>
              <a:gdLst/>
              <a:ahLst/>
              <a:cxnLst/>
              <a:rect l="l" t="t" r="r" b="b"/>
              <a:pathLst>
                <a:path w="23284" h="23967" extrusionOk="0">
                  <a:moveTo>
                    <a:pt x="10418" y="4580"/>
                  </a:moveTo>
                  <a:cubicBezTo>
                    <a:pt x="12806" y="4580"/>
                    <a:pt x="15108" y="8419"/>
                    <a:pt x="16839" y="11468"/>
                  </a:cubicBezTo>
                  <a:cubicBezTo>
                    <a:pt x="18846" y="15024"/>
                    <a:pt x="17478" y="17547"/>
                    <a:pt x="14651" y="19280"/>
                  </a:cubicBezTo>
                  <a:cubicBezTo>
                    <a:pt x="13854" y="19782"/>
                    <a:pt x="12965" y="20020"/>
                    <a:pt x="12055" y="20020"/>
                  </a:cubicBezTo>
                  <a:cubicBezTo>
                    <a:pt x="9772" y="20020"/>
                    <a:pt x="7353" y="18522"/>
                    <a:pt x="5897" y="15936"/>
                  </a:cubicBezTo>
                  <a:cubicBezTo>
                    <a:pt x="3860" y="12319"/>
                    <a:pt x="6353" y="6696"/>
                    <a:pt x="9149" y="4963"/>
                  </a:cubicBezTo>
                  <a:cubicBezTo>
                    <a:pt x="9573" y="4699"/>
                    <a:pt x="9997" y="4580"/>
                    <a:pt x="10418" y="4580"/>
                  </a:cubicBezTo>
                  <a:close/>
                  <a:moveTo>
                    <a:pt x="10162" y="1"/>
                  </a:moveTo>
                  <a:cubicBezTo>
                    <a:pt x="9512" y="1"/>
                    <a:pt x="8859" y="183"/>
                    <a:pt x="8207" y="586"/>
                  </a:cubicBezTo>
                  <a:cubicBezTo>
                    <a:pt x="3830" y="3292"/>
                    <a:pt x="0" y="12076"/>
                    <a:pt x="3161" y="17638"/>
                  </a:cubicBezTo>
                  <a:cubicBezTo>
                    <a:pt x="5404" y="21645"/>
                    <a:pt x="9160" y="23967"/>
                    <a:pt x="12720" y="23967"/>
                  </a:cubicBezTo>
                  <a:cubicBezTo>
                    <a:pt x="14129" y="23967"/>
                    <a:pt x="15507" y="23603"/>
                    <a:pt x="16748" y="22836"/>
                  </a:cubicBezTo>
                  <a:cubicBezTo>
                    <a:pt x="21125" y="20161"/>
                    <a:pt x="23283" y="16270"/>
                    <a:pt x="20122" y="10708"/>
                  </a:cubicBezTo>
                  <a:cubicBezTo>
                    <a:pt x="17458" y="5949"/>
                    <a:pt x="13869" y="1"/>
                    <a:pt x="10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2;p24">
              <a:extLst>
                <a:ext uri="{FF2B5EF4-FFF2-40B4-BE49-F238E27FC236}">
                  <a16:creationId xmlns:a16="http://schemas.microsoft.com/office/drawing/2014/main" id="{6A5D6CFD-A1A6-1BBD-4E30-5229CE291D04}"/>
                </a:ext>
              </a:extLst>
            </p:cNvPr>
            <p:cNvSpPr/>
            <p:nvPr/>
          </p:nvSpPr>
          <p:spPr>
            <a:xfrm>
              <a:off x="6131850" y="4024550"/>
              <a:ext cx="73725" cy="64450"/>
            </a:xfrm>
            <a:custGeom>
              <a:avLst/>
              <a:gdLst/>
              <a:ahLst/>
              <a:cxnLst/>
              <a:rect l="l" t="t" r="r" b="b"/>
              <a:pathLst>
                <a:path w="2949" h="2578" extrusionOk="0">
                  <a:moveTo>
                    <a:pt x="1485" y="0"/>
                  </a:moveTo>
                  <a:cubicBezTo>
                    <a:pt x="1035" y="0"/>
                    <a:pt x="593" y="238"/>
                    <a:pt x="365" y="674"/>
                  </a:cubicBezTo>
                  <a:cubicBezTo>
                    <a:pt x="0" y="1282"/>
                    <a:pt x="243" y="2072"/>
                    <a:pt x="851" y="2406"/>
                  </a:cubicBezTo>
                  <a:cubicBezTo>
                    <a:pt x="1056" y="2523"/>
                    <a:pt x="1276" y="2578"/>
                    <a:pt x="1492" y="2578"/>
                  </a:cubicBezTo>
                  <a:cubicBezTo>
                    <a:pt x="1949" y="2578"/>
                    <a:pt x="2387" y="2333"/>
                    <a:pt x="2614" y="1920"/>
                  </a:cubicBezTo>
                  <a:cubicBezTo>
                    <a:pt x="2948" y="1282"/>
                    <a:pt x="2736" y="491"/>
                    <a:pt x="2097" y="157"/>
                  </a:cubicBezTo>
                  <a:cubicBezTo>
                    <a:pt x="1905" y="51"/>
                    <a:pt x="1694" y="0"/>
                    <a:pt x="1485" y="0"/>
                  </a:cubicBezTo>
                  <a:close/>
                </a:path>
              </a:pathLst>
            </a:custGeom>
            <a:solidFill>
              <a:srgbClr val="FF5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13;p24">
              <a:extLst>
                <a:ext uri="{FF2B5EF4-FFF2-40B4-BE49-F238E27FC236}">
                  <a16:creationId xmlns:a16="http://schemas.microsoft.com/office/drawing/2014/main" id="{B64E3964-08AC-6E73-8700-85E39A4F5E71}"/>
                </a:ext>
              </a:extLst>
            </p:cNvPr>
            <p:cNvSpPr/>
            <p:nvPr/>
          </p:nvSpPr>
          <p:spPr>
            <a:xfrm>
              <a:off x="4019350" y="3469175"/>
              <a:ext cx="29650" cy="933175"/>
            </a:xfrm>
            <a:custGeom>
              <a:avLst/>
              <a:gdLst/>
              <a:ahLst/>
              <a:cxnLst/>
              <a:rect l="l" t="t" r="r" b="b"/>
              <a:pathLst>
                <a:path w="1186" h="37327" extrusionOk="0">
                  <a:moveTo>
                    <a:pt x="0" y="1"/>
                  </a:moveTo>
                  <a:lnTo>
                    <a:pt x="0" y="37327"/>
                  </a:lnTo>
                  <a:lnTo>
                    <a:pt x="1185" y="37327"/>
                  </a:lnTo>
                  <a:lnTo>
                    <a:pt x="1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14;p24">
              <a:extLst>
                <a:ext uri="{FF2B5EF4-FFF2-40B4-BE49-F238E27FC236}">
                  <a16:creationId xmlns:a16="http://schemas.microsoft.com/office/drawing/2014/main" id="{E50A47F1-2240-5F15-1333-C40D7FA8524E}"/>
                </a:ext>
              </a:extLst>
            </p:cNvPr>
            <p:cNvSpPr/>
            <p:nvPr/>
          </p:nvSpPr>
          <p:spPr>
            <a:xfrm>
              <a:off x="3969175" y="3384850"/>
              <a:ext cx="129225" cy="129200"/>
            </a:xfrm>
            <a:custGeom>
              <a:avLst/>
              <a:gdLst/>
              <a:ahLst/>
              <a:cxnLst/>
              <a:rect l="l" t="t" r="r" b="b"/>
              <a:pathLst>
                <a:path w="5169" h="5168" extrusionOk="0">
                  <a:moveTo>
                    <a:pt x="2585" y="0"/>
                  </a:moveTo>
                  <a:cubicBezTo>
                    <a:pt x="1186" y="0"/>
                    <a:pt x="1" y="1155"/>
                    <a:pt x="1" y="2584"/>
                  </a:cubicBezTo>
                  <a:cubicBezTo>
                    <a:pt x="1" y="3982"/>
                    <a:pt x="1126" y="5167"/>
                    <a:pt x="2585" y="5167"/>
                  </a:cubicBezTo>
                  <a:cubicBezTo>
                    <a:pt x="3983" y="5167"/>
                    <a:pt x="5168" y="4043"/>
                    <a:pt x="5168" y="2584"/>
                  </a:cubicBezTo>
                  <a:cubicBezTo>
                    <a:pt x="5168" y="1155"/>
                    <a:pt x="4044" y="0"/>
                    <a:pt x="2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15;p24">
              <a:extLst>
                <a:ext uri="{FF2B5EF4-FFF2-40B4-BE49-F238E27FC236}">
                  <a16:creationId xmlns:a16="http://schemas.microsoft.com/office/drawing/2014/main" id="{5CB57458-D1C0-E125-3B2A-8CADF92BDD45}"/>
                </a:ext>
              </a:extLst>
            </p:cNvPr>
            <p:cNvSpPr/>
            <p:nvPr/>
          </p:nvSpPr>
          <p:spPr>
            <a:xfrm>
              <a:off x="6058900" y="2412175"/>
              <a:ext cx="29650" cy="932425"/>
            </a:xfrm>
            <a:custGeom>
              <a:avLst/>
              <a:gdLst/>
              <a:ahLst/>
              <a:cxnLst/>
              <a:rect l="l" t="t" r="r" b="b"/>
              <a:pathLst>
                <a:path w="1186" h="37297" extrusionOk="0">
                  <a:moveTo>
                    <a:pt x="0" y="1"/>
                  </a:moveTo>
                  <a:lnTo>
                    <a:pt x="0" y="37296"/>
                  </a:lnTo>
                  <a:lnTo>
                    <a:pt x="1186" y="37296"/>
                  </a:lnTo>
                  <a:lnTo>
                    <a:pt x="1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16;p24">
              <a:extLst>
                <a:ext uri="{FF2B5EF4-FFF2-40B4-BE49-F238E27FC236}">
                  <a16:creationId xmlns:a16="http://schemas.microsoft.com/office/drawing/2014/main" id="{7357DFE9-7092-9B62-0266-AFBEF5B8BDCA}"/>
                </a:ext>
              </a:extLst>
            </p:cNvPr>
            <p:cNvSpPr/>
            <p:nvPr/>
          </p:nvSpPr>
          <p:spPr>
            <a:xfrm>
              <a:off x="6008725" y="2327825"/>
              <a:ext cx="129225" cy="129225"/>
            </a:xfrm>
            <a:custGeom>
              <a:avLst/>
              <a:gdLst/>
              <a:ahLst/>
              <a:cxnLst/>
              <a:rect l="l" t="t" r="r" b="b"/>
              <a:pathLst>
                <a:path w="5169" h="5169" extrusionOk="0">
                  <a:moveTo>
                    <a:pt x="2585" y="1"/>
                  </a:moveTo>
                  <a:cubicBezTo>
                    <a:pt x="1186" y="1"/>
                    <a:pt x="1" y="1125"/>
                    <a:pt x="1" y="2584"/>
                  </a:cubicBezTo>
                  <a:cubicBezTo>
                    <a:pt x="1" y="3983"/>
                    <a:pt x="1126" y="5168"/>
                    <a:pt x="2585" y="5168"/>
                  </a:cubicBezTo>
                  <a:cubicBezTo>
                    <a:pt x="3983" y="5168"/>
                    <a:pt x="5168" y="4013"/>
                    <a:pt x="5168" y="2584"/>
                  </a:cubicBezTo>
                  <a:cubicBezTo>
                    <a:pt x="5168" y="1125"/>
                    <a:pt x="4013" y="1"/>
                    <a:pt x="2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17;p24">
              <a:extLst>
                <a:ext uri="{FF2B5EF4-FFF2-40B4-BE49-F238E27FC236}">
                  <a16:creationId xmlns:a16="http://schemas.microsoft.com/office/drawing/2014/main" id="{13DCDCE1-252F-6591-9023-BB670862F96A}"/>
                </a:ext>
              </a:extLst>
            </p:cNvPr>
            <p:cNvSpPr/>
            <p:nvPr/>
          </p:nvSpPr>
          <p:spPr>
            <a:xfrm>
              <a:off x="3564150" y="3568725"/>
              <a:ext cx="79825" cy="174050"/>
            </a:xfrm>
            <a:custGeom>
              <a:avLst/>
              <a:gdLst/>
              <a:ahLst/>
              <a:cxnLst/>
              <a:rect l="l" t="t" r="r" b="b"/>
              <a:pathLst>
                <a:path w="3193" h="6962" extrusionOk="0">
                  <a:moveTo>
                    <a:pt x="1156" y="1"/>
                  </a:moveTo>
                  <a:lnTo>
                    <a:pt x="1" y="6627"/>
                  </a:lnTo>
                  <a:lnTo>
                    <a:pt x="2038" y="6961"/>
                  </a:lnTo>
                  <a:lnTo>
                    <a:pt x="3193" y="335"/>
                  </a:lnTo>
                  <a:lnTo>
                    <a:pt x="11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18;p24">
              <a:extLst>
                <a:ext uri="{FF2B5EF4-FFF2-40B4-BE49-F238E27FC236}">
                  <a16:creationId xmlns:a16="http://schemas.microsoft.com/office/drawing/2014/main" id="{83912E1B-0B12-B177-EDE9-82417152A28A}"/>
                </a:ext>
              </a:extLst>
            </p:cNvPr>
            <p:cNvSpPr/>
            <p:nvPr/>
          </p:nvSpPr>
          <p:spPr>
            <a:xfrm>
              <a:off x="3634075" y="3580900"/>
              <a:ext cx="79050" cy="174025"/>
            </a:xfrm>
            <a:custGeom>
              <a:avLst/>
              <a:gdLst/>
              <a:ahLst/>
              <a:cxnLst/>
              <a:rect l="l" t="t" r="r" b="b"/>
              <a:pathLst>
                <a:path w="3162" h="6961" extrusionOk="0">
                  <a:moveTo>
                    <a:pt x="1155" y="0"/>
                  </a:moveTo>
                  <a:lnTo>
                    <a:pt x="0" y="6626"/>
                  </a:lnTo>
                  <a:lnTo>
                    <a:pt x="2037" y="6961"/>
                  </a:lnTo>
                  <a:lnTo>
                    <a:pt x="3162" y="334"/>
                  </a:lnTo>
                  <a:lnTo>
                    <a:pt x="11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9;p24">
              <a:extLst>
                <a:ext uri="{FF2B5EF4-FFF2-40B4-BE49-F238E27FC236}">
                  <a16:creationId xmlns:a16="http://schemas.microsoft.com/office/drawing/2014/main" id="{77ABDDF9-2873-B4F8-4DAD-182931EF1C57}"/>
                </a:ext>
              </a:extLst>
            </p:cNvPr>
            <p:cNvSpPr/>
            <p:nvPr/>
          </p:nvSpPr>
          <p:spPr>
            <a:xfrm>
              <a:off x="3412950" y="3496375"/>
              <a:ext cx="452925" cy="329900"/>
            </a:xfrm>
            <a:custGeom>
              <a:avLst/>
              <a:gdLst/>
              <a:ahLst/>
              <a:cxnLst/>
              <a:rect l="l" t="t" r="r" b="b"/>
              <a:pathLst>
                <a:path w="18117" h="13196" extrusionOk="0">
                  <a:moveTo>
                    <a:pt x="3398" y="409"/>
                  </a:moveTo>
                  <a:cubicBezTo>
                    <a:pt x="3490" y="409"/>
                    <a:pt x="3584" y="417"/>
                    <a:pt x="3678" y="433"/>
                  </a:cubicBezTo>
                  <a:lnTo>
                    <a:pt x="16171" y="2591"/>
                  </a:lnTo>
                  <a:cubicBezTo>
                    <a:pt x="17083" y="2773"/>
                    <a:pt x="17691" y="3624"/>
                    <a:pt x="17539" y="4536"/>
                  </a:cubicBezTo>
                  <a:lnTo>
                    <a:pt x="16353" y="11466"/>
                  </a:lnTo>
                  <a:cubicBezTo>
                    <a:pt x="16217" y="12284"/>
                    <a:pt x="15494" y="12857"/>
                    <a:pt x="14688" y="12857"/>
                  </a:cubicBezTo>
                  <a:cubicBezTo>
                    <a:pt x="14596" y="12857"/>
                    <a:pt x="14502" y="12850"/>
                    <a:pt x="14408" y="12834"/>
                  </a:cubicBezTo>
                  <a:lnTo>
                    <a:pt x="1915" y="10676"/>
                  </a:lnTo>
                  <a:cubicBezTo>
                    <a:pt x="1003" y="10524"/>
                    <a:pt x="395" y="9643"/>
                    <a:pt x="547" y="8731"/>
                  </a:cubicBezTo>
                  <a:lnTo>
                    <a:pt x="1733" y="1801"/>
                  </a:lnTo>
                  <a:cubicBezTo>
                    <a:pt x="1869" y="983"/>
                    <a:pt x="2592" y="409"/>
                    <a:pt x="3398" y="409"/>
                  </a:cubicBezTo>
                  <a:close/>
                  <a:moveTo>
                    <a:pt x="3349" y="1"/>
                  </a:moveTo>
                  <a:cubicBezTo>
                    <a:pt x="2378" y="1"/>
                    <a:pt x="1529" y="689"/>
                    <a:pt x="1368" y="1709"/>
                  </a:cubicBezTo>
                  <a:lnTo>
                    <a:pt x="183" y="8609"/>
                  </a:lnTo>
                  <a:cubicBezTo>
                    <a:pt x="0" y="9764"/>
                    <a:pt x="699" y="10828"/>
                    <a:pt x="1854" y="11010"/>
                  </a:cubicBezTo>
                  <a:lnTo>
                    <a:pt x="14347" y="13168"/>
                  </a:lnTo>
                  <a:cubicBezTo>
                    <a:pt x="14456" y="13187"/>
                    <a:pt x="14566" y="13196"/>
                    <a:pt x="14674" y="13196"/>
                  </a:cubicBezTo>
                  <a:cubicBezTo>
                    <a:pt x="15646" y="13196"/>
                    <a:pt x="16529" y="12482"/>
                    <a:pt x="16748" y="11497"/>
                  </a:cubicBezTo>
                  <a:lnTo>
                    <a:pt x="17934" y="4597"/>
                  </a:lnTo>
                  <a:cubicBezTo>
                    <a:pt x="18116" y="3442"/>
                    <a:pt x="17387" y="2378"/>
                    <a:pt x="16262" y="2196"/>
                  </a:cubicBezTo>
                  <a:lnTo>
                    <a:pt x="3739" y="38"/>
                  </a:lnTo>
                  <a:cubicBezTo>
                    <a:pt x="3608" y="13"/>
                    <a:pt x="3477" y="1"/>
                    <a:pt x="3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20;p24">
              <a:extLst>
                <a:ext uri="{FF2B5EF4-FFF2-40B4-BE49-F238E27FC236}">
                  <a16:creationId xmlns:a16="http://schemas.microsoft.com/office/drawing/2014/main" id="{99768452-75E2-8E18-2AFD-4D4C2C7C80D5}"/>
                </a:ext>
              </a:extLst>
            </p:cNvPr>
            <p:cNvSpPr/>
            <p:nvPr/>
          </p:nvSpPr>
          <p:spPr>
            <a:xfrm>
              <a:off x="3735150" y="2515900"/>
              <a:ext cx="468100" cy="357925"/>
            </a:xfrm>
            <a:custGeom>
              <a:avLst/>
              <a:gdLst/>
              <a:ahLst/>
              <a:cxnLst/>
              <a:rect l="l" t="t" r="r" b="b"/>
              <a:pathLst>
                <a:path w="18724" h="14317" extrusionOk="0">
                  <a:moveTo>
                    <a:pt x="14507" y="340"/>
                  </a:moveTo>
                  <a:cubicBezTo>
                    <a:pt x="15224" y="340"/>
                    <a:pt x="15879" y="840"/>
                    <a:pt x="16079" y="1566"/>
                  </a:cubicBezTo>
                  <a:lnTo>
                    <a:pt x="18025" y="8283"/>
                  </a:lnTo>
                  <a:cubicBezTo>
                    <a:pt x="18298" y="9165"/>
                    <a:pt x="17751" y="10077"/>
                    <a:pt x="16900" y="10320"/>
                  </a:cubicBezTo>
                  <a:lnTo>
                    <a:pt x="4681" y="13815"/>
                  </a:lnTo>
                  <a:cubicBezTo>
                    <a:pt x="4526" y="13865"/>
                    <a:pt x="4369" y="13889"/>
                    <a:pt x="4214" y="13889"/>
                  </a:cubicBezTo>
                  <a:cubicBezTo>
                    <a:pt x="3519" y="13889"/>
                    <a:pt x="2868" y="13412"/>
                    <a:pt x="2644" y="12691"/>
                  </a:cubicBezTo>
                  <a:lnTo>
                    <a:pt x="699" y="5973"/>
                  </a:lnTo>
                  <a:cubicBezTo>
                    <a:pt x="426" y="5092"/>
                    <a:pt x="973" y="4180"/>
                    <a:pt x="1854" y="3907"/>
                  </a:cubicBezTo>
                  <a:lnTo>
                    <a:pt x="14043" y="411"/>
                  </a:lnTo>
                  <a:cubicBezTo>
                    <a:pt x="14198" y="363"/>
                    <a:pt x="14354" y="340"/>
                    <a:pt x="14507" y="340"/>
                  </a:cubicBezTo>
                  <a:close/>
                  <a:moveTo>
                    <a:pt x="14477" y="1"/>
                  </a:moveTo>
                  <a:cubicBezTo>
                    <a:pt x="14293" y="1"/>
                    <a:pt x="14106" y="25"/>
                    <a:pt x="13921" y="77"/>
                  </a:cubicBezTo>
                  <a:lnTo>
                    <a:pt x="1733" y="3572"/>
                  </a:lnTo>
                  <a:cubicBezTo>
                    <a:pt x="669" y="3876"/>
                    <a:pt x="0" y="5001"/>
                    <a:pt x="304" y="6125"/>
                  </a:cubicBezTo>
                  <a:lnTo>
                    <a:pt x="2249" y="12843"/>
                  </a:lnTo>
                  <a:cubicBezTo>
                    <a:pt x="2502" y="13727"/>
                    <a:pt x="3342" y="14317"/>
                    <a:pt x="4247" y="14317"/>
                  </a:cubicBezTo>
                  <a:cubicBezTo>
                    <a:pt x="4431" y="14317"/>
                    <a:pt x="4617" y="14292"/>
                    <a:pt x="4803" y="14241"/>
                  </a:cubicBezTo>
                  <a:lnTo>
                    <a:pt x="16991" y="10746"/>
                  </a:lnTo>
                  <a:cubicBezTo>
                    <a:pt x="18055" y="10442"/>
                    <a:pt x="18724" y="9317"/>
                    <a:pt x="18420" y="8192"/>
                  </a:cubicBezTo>
                  <a:lnTo>
                    <a:pt x="16475" y="1475"/>
                  </a:lnTo>
                  <a:cubicBezTo>
                    <a:pt x="16222" y="591"/>
                    <a:pt x="15382" y="1"/>
                    <a:pt x="14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21;p24">
              <a:extLst>
                <a:ext uri="{FF2B5EF4-FFF2-40B4-BE49-F238E27FC236}">
                  <a16:creationId xmlns:a16="http://schemas.microsoft.com/office/drawing/2014/main" id="{F8A3FDAD-7B10-A961-28C6-B41A6E65FB45}"/>
                </a:ext>
              </a:extLst>
            </p:cNvPr>
            <p:cNvSpPr/>
            <p:nvPr/>
          </p:nvSpPr>
          <p:spPr>
            <a:xfrm>
              <a:off x="3875075" y="2631750"/>
              <a:ext cx="196725" cy="158375"/>
            </a:xfrm>
            <a:custGeom>
              <a:avLst/>
              <a:gdLst/>
              <a:ahLst/>
              <a:cxnLst/>
              <a:rect l="l" t="t" r="r" b="b"/>
              <a:pathLst>
                <a:path w="7869" h="6335" extrusionOk="0">
                  <a:moveTo>
                    <a:pt x="776" y="1"/>
                  </a:moveTo>
                  <a:cubicBezTo>
                    <a:pt x="339" y="1"/>
                    <a:pt x="0" y="473"/>
                    <a:pt x="148" y="975"/>
                  </a:cubicBezTo>
                  <a:lnTo>
                    <a:pt x="1485" y="5686"/>
                  </a:lnTo>
                  <a:cubicBezTo>
                    <a:pt x="1592" y="6093"/>
                    <a:pt x="1896" y="6334"/>
                    <a:pt x="2194" y="6334"/>
                  </a:cubicBezTo>
                  <a:cubicBezTo>
                    <a:pt x="2318" y="6334"/>
                    <a:pt x="2442" y="6292"/>
                    <a:pt x="2549" y="6203"/>
                  </a:cubicBezTo>
                  <a:lnTo>
                    <a:pt x="7382" y="2282"/>
                  </a:lnTo>
                  <a:cubicBezTo>
                    <a:pt x="7868" y="1856"/>
                    <a:pt x="7595" y="883"/>
                    <a:pt x="6956" y="792"/>
                  </a:cubicBezTo>
                  <a:lnTo>
                    <a:pt x="817" y="2"/>
                  </a:lnTo>
                  <a:cubicBezTo>
                    <a:pt x="803" y="1"/>
                    <a:pt x="789"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222;p24">
              <a:extLst>
                <a:ext uri="{FF2B5EF4-FFF2-40B4-BE49-F238E27FC236}">
                  <a16:creationId xmlns:a16="http://schemas.microsoft.com/office/drawing/2014/main" id="{50DE0081-8671-0D22-BCDF-0FBEDD1DC4E7}"/>
                </a:ext>
              </a:extLst>
            </p:cNvPr>
            <p:cNvSpPr/>
            <p:nvPr/>
          </p:nvSpPr>
          <p:spPr>
            <a:xfrm>
              <a:off x="5453250" y="2406100"/>
              <a:ext cx="469650" cy="365550"/>
            </a:xfrm>
            <a:custGeom>
              <a:avLst/>
              <a:gdLst/>
              <a:ahLst/>
              <a:cxnLst/>
              <a:rect l="l" t="t" r="r" b="b"/>
              <a:pathLst>
                <a:path w="18786" h="14622" extrusionOk="0">
                  <a:moveTo>
                    <a:pt x="14392" y="411"/>
                  </a:moveTo>
                  <a:cubicBezTo>
                    <a:pt x="15105" y="411"/>
                    <a:pt x="15767" y="866"/>
                    <a:pt x="15989" y="1581"/>
                  </a:cubicBezTo>
                  <a:lnTo>
                    <a:pt x="18056" y="8268"/>
                  </a:lnTo>
                  <a:cubicBezTo>
                    <a:pt x="18329" y="9150"/>
                    <a:pt x="17843" y="10092"/>
                    <a:pt x="16962" y="10365"/>
                  </a:cubicBezTo>
                  <a:lnTo>
                    <a:pt x="4894" y="14165"/>
                  </a:lnTo>
                  <a:cubicBezTo>
                    <a:pt x="4741" y="14207"/>
                    <a:pt x="4587" y="14227"/>
                    <a:pt x="4434" y="14227"/>
                  </a:cubicBezTo>
                  <a:cubicBezTo>
                    <a:pt x="3706" y="14227"/>
                    <a:pt x="3023" y="13769"/>
                    <a:pt x="2797" y="13040"/>
                  </a:cubicBezTo>
                  <a:lnTo>
                    <a:pt x="700" y="6353"/>
                  </a:lnTo>
                  <a:cubicBezTo>
                    <a:pt x="426" y="5502"/>
                    <a:pt x="943" y="4529"/>
                    <a:pt x="1794" y="4286"/>
                  </a:cubicBezTo>
                  <a:lnTo>
                    <a:pt x="13892" y="487"/>
                  </a:lnTo>
                  <a:cubicBezTo>
                    <a:pt x="14058" y="435"/>
                    <a:pt x="14226" y="411"/>
                    <a:pt x="14392" y="411"/>
                  </a:cubicBezTo>
                  <a:close/>
                  <a:moveTo>
                    <a:pt x="14392" y="0"/>
                  </a:moveTo>
                  <a:cubicBezTo>
                    <a:pt x="14188" y="0"/>
                    <a:pt x="13979" y="30"/>
                    <a:pt x="13770" y="92"/>
                  </a:cubicBezTo>
                  <a:lnTo>
                    <a:pt x="1703" y="3891"/>
                  </a:lnTo>
                  <a:cubicBezTo>
                    <a:pt x="609" y="4226"/>
                    <a:pt x="1" y="5381"/>
                    <a:pt x="335" y="6475"/>
                  </a:cubicBezTo>
                  <a:lnTo>
                    <a:pt x="2432" y="13162"/>
                  </a:lnTo>
                  <a:cubicBezTo>
                    <a:pt x="2705" y="14053"/>
                    <a:pt x="3501" y="14621"/>
                    <a:pt x="4394" y="14621"/>
                  </a:cubicBezTo>
                  <a:cubicBezTo>
                    <a:pt x="4598" y="14621"/>
                    <a:pt x="4807" y="14592"/>
                    <a:pt x="5016" y="14530"/>
                  </a:cubicBezTo>
                  <a:lnTo>
                    <a:pt x="17083" y="10730"/>
                  </a:lnTo>
                  <a:cubicBezTo>
                    <a:pt x="18177" y="10396"/>
                    <a:pt x="18785" y="9241"/>
                    <a:pt x="18451" y="8147"/>
                  </a:cubicBezTo>
                  <a:lnTo>
                    <a:pt x="16354" y="1460"/>
                  </a:lnTo>
                  <a:cubicBezTo>
                    <a:pt x="16081" y="569"/>
                    <a:pt x="15285" y="0"/>
                    <a:pt x="143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223;p24">
              <a:extLst>
                <a:ext uri="{FF2B5EF4-FFF2-40B4-BE49-F238E27FC236}">
                  <a16:creationId xmlns:a16="http://schemas.microsoft.com/office/drawing/2014/main" id="{8A5F0650-C9D3-7964-B538-3A32FD802187}"/>
                </a:ext>
              </a:extLst>
            </p:cNvPr>
            <p:cNvSpPr/>
            <p:nvPr/>
          </p:nvSpPr>
          <p:spPr>
            <a:xfrm>
              <a:off x="5667025" y="2507800"/>
              <a:ext cx="147975" cy="156000"/>
            </a:xfrm>
            <a:custGeom>
              <a:avLst/>
              <a:gdLst/>
              <a:ahLst/>
              <a:cxnLst/>
              <a:rect l="l" t="t" r="r" b="b"/>
              <a:pathLst>
                <a:path w="5919" h="6240" extrusionOk="0">
                  <a:moveTo>
                    <a:pt x="449" y="0"/>
                  </a:moveTo>
                  <a:cubicBezTo>
                    <a:pt x="152" y="0"/>
                    <a:pt x="0" y="432"/>
                    <a:pt x="143" y="917"/>
                  </a:cubicBezTo>
                  <a:lnTo>
                    <a:pt x="1571" y="5598"/>
                  </a:lnTo>
                  <a:cubicBezTo>
                    <a:pt x="1683" y="6002"/>
                    <a:pt x="1944" y="6240"/>
                    <a:pt x="2195" y="6240"/>
                  </a:cubicBezTo>
                  <a:cubicBezTo>
                    <a:pt x="2285" y="6240"/>
                    <a:pt x="2373" y="6209"/>
                    <a:pt x="2453" y="6145"/>
                  </a:cubicBezTo>
                  <a:lnTo>
                    <a:pt x="5584" y="2589"/>
                  </a:lnTo>
                  <a:cubicBezTo>
                    <a:pt x="5918" y="2255"/>
                    <a:pt x="5584" y="1282"/>
                    <a:pt x="5128" y="1161"/>
                  </a:cubicBezTo>
                  <a:lnTo>
                    <a:pt x="508" y="6"/>
                  </a:lnTo>
                  <a:cubicBezTo>
                    <a:pt x="487" y="2"/>
                    <a:pt x="468" y="0"/>
                    <a:pt x="4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224;p24">
              <a:extLst>
                <a:ext uri="{FF2B5EF4-FFF2-40B4-BE49-F238E27FC236}">
                  <a16:creationId xmlns:a16="http://schemas.microsoft.com/office/drawing/2014/main" id="{4D4F5B9F-D4D1-9591-EAE6-F7A7ADEFA322}"/>
                </a:ext>
              </a:extLst>
            </p:cNvPr>
            <p:cNvSpPr/>
            <p:nvPr/>
          </p:nvSpPr>
          <p:spPr>
            <a:xfrm>
              <a:off x="5569000" y="2538175"/>
              <a:ext cx="136575" cy="156125"/>
            </a:xfrm>
            <a:custGeom>
              <a:avLst/>
              <a:gdLst/>
              <a:ahLst/>
              <a:cxnLst/>
              <a:rect l="l" t="t" r="r" b="b"/>
              <a:pathLst>
                <a:path w="5463" h="6245" extrusionOk="0">
                  <a:moveTo>
                    <a:pt x="393" y="1"/>
                  </a:moveTo>
                  <a:cubicBezTo>
                    <a:pt x="126" y="1"/>
                    <a:pt x="0" y="433"/>
                    <a:pt x="143" y="918"/>
                  </a:cubicBezTo>
                  <a:lnTo>
                    <a:pt x="1602" y="5599"/>
                  </a:lnTo>
                  <a:cubicBezTo>
                    <a:pt x="1687" y="5981"/>
                    <a:pt x="1905" y="6245"/>
                    <a:pt x="2122" y="6245"/>
                  </a:cubicBezTo>
                  <a:cubicBezTo>
                    <a:pt x="2216" y="6245"/>
                    <a:pt x="2310" y="6196"/>
                    <a:pt x="2392" y="6085"/>
                  </a:cubicBezTo>
                  <a:lnTo>
                    <a:pt x="5158" y="2681"/>
                  </a:lnTo>
                  <a:cubicBezTo>
                    <a:pt x="5462" y="2347"/>
                    <a:pt x="5158" y="1344"/>
                    <a:pt x="4702" y="1222"/>
                  </a:cubicBezTo>
                  <a:lnTo>
                    <a:pt x="447" y="6"/>
                  </a:lnTo>
                  <a:cubicBezTo>
                    <a:pt x="428" y="3"/>
                    <a:pt x="411" y="1"/>
                    <a:pt x="3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3076;p41">
            <a:extLst>
              <a:ext uri="{FF2B5EF4-FFF2-40B4-BE49-F238E27FC236}">
                <a16:creationId xmlns:a16="http://schemas.microsoft.com/office/drawing/2014/main" id="{B7295DF5-7E99-1624-2ED1-076B2B06D8FE}"/>
              </a:ext>
            </a:extLst>
          </p:cNvPr>
          <p:cNvSpPr/>
          <p:nvPr/>
        </p:nvSpPr>
        <p:spPr>
          <a:xfrm>
            <a:off x="967527" y="1112668"/>
            <a:ext cx="181809" cy="262585"/>
          </a:xfrm>
          <a:custGeom>
            <a:avLst/>
            <a:gdLst/>
            <a:ahLst/>
            <a:cxnLst/>
            <a:rect l="l" t="t" r="r" b="b"/>
            <a:pathLst>
              <a:path w="4452" h="6430" extrusionOk="0">
                <a:moveTo>
                  <a:pt x="2283" y="0"/>
                </a:moveTo>
                <a:cubicBezTo>
                  <a:pt x="2245" y="381"/>
                  <a:pt x="2093" y="1218"/>
                  <a:pt x="1484" y="2093"/>
                </a:cubicBezTo>
                <a:cubicBezTo>
                  <a:pt x="951" y="2778"/>
                  <a:pt x="343" y="3196"/>
                  <a:pt x="0" y="3310"/>
                </a:cubicBezTo>
                <a:cubicBezTo>
                  <a:pt x="533" y="3310"/>
                  <a:pt x="951" y="3424"/>
                  <a:pt x="1256" y="3577"/>
                </a:cubicBezTo>
                <a:cubicBezTo>
                  <a:pt x="1256" y="3577"/>
                  <a:pt x="1522" y="3653"/>
                  <a:pt x="1826" y="3881"/>
                </a:cubicBezTo>
                <a:cubicBezTo>
                  <a:pt x="2523" y="4433"/>
                  <a:pt x="2866" y="5538"/>
                  <a:pt x="2989" y="6099"/>
                </a:cubicBezTo>
                <a:lnTo>
                  <a:pt x="2989" y="6099"/>
                </a:lnTo>
                <a:cubicBezTo>
                  <a:pt x="2854" y="5093"/>
                  <a:pt x="3039" y="4217"/>
                  <a:pt x="3348" y="3805"/>
                </a:cubicBezTo>
                <a:cubicBezTo>
                  <a:pt x="3576" y="3462"/>
                  <a:pt x="3919" y="3196"/>
                  <a:pt x="3919" y="3196"/>
                </a:cubicBezTo>
                <a:cubicBezTo>
                  <a:pt x="4109" y="3044"/>
                  <a:pt x="4299" y="2930"/>
                  <a:pt x="4451" y="2854"/>
                </a:cubicBezTo>
                <a:cubicBezTo>
                  <a:pt x="4147" y="2740"/>
                  <a:pt x="3767" y="2625"/>
                  <a:pt x="3386" y="2321"/>
                </a:cubicBezTo>
                <a:cubicBezTo>
                  <a:pt x="2397" y="1522"/>
                  <a:pt x="2283" y="229"/>
                  <a:pt x="2283" y="0"/>
                </a:cubicBezTo>
                <a:close/>
                <a:moveTo>
                  <a:pt x="2989" y="6099"/>
                </a:moveTo>
                <a:lnTo>
                  <a:pt x="2989" y="6099"/>
                </a:lnTo>
                <a:cubicBezTo>
                  <a:pt x="3003" y="6208"/>
                  <a:pt x="3021" y="6318"/>
                  <a:pt x="3044" y="6430"/>
                </a:cubicBezTo>
                <a:cubicBezTo>
                  <a:pt x="3044" y="6394"/>
                  <a:pt x="3027" y="6273"/>
                  <a:pt x="2989" y="6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3076;p41">
            <a:extLst>
              <a:ext uri="{FF2B5EF4-FFF2-40B4-BE49-F238E27FC236}">
                <a16:creationId xmlns:a16="http://schemas.microsoft.com/office/drawing/2014/main" id="{0DBEEEE3-5390-6FAA-B322-F6D3B8989FDF}"/>
              </a:ext>
            </a:extLst>
          </p:cNvPr>
          <p:cNvSpPr/>
          <p:nvPr/>
        </p:nvSpPr>
        <p:spPr>
          <a:xfrm>
            <a:off x="646283" y="1321065"/>
            <a:ext cx="130595" cy="196963"/>
          </a:xfrm>
          <a:custGeom>
            <a:avLst/>
            <a:gdLst/>
            <a:ahLst/>
            <a:cxnLst/>
            <a:rect l="l" t="t" r="r" b="b"/>
            <a:pathLst>
              <a:path w="4452" h="6430" extrusionOk="0">
                <a:moveTo>
                  <a:pt x="2283" y="0"/>
                </a:moveTo>
                <a:cubicBezTo>
                  <a:pt x="2245" y="381"/>
                  <a:pt x="2093" y="1218"/>
                  <a:pt x="1484" y="2093"/>
                </a:cubicBezTo>
                <a:cubicBezTo>
                  <a:pt x="951" y="2778"/>
                  <a:pt x="343" y="3196"/>
                  <a:pt x="0" y="3310"/>
                </a:cubicBezTo>
                <a:cubicBezTo>
                  <a:pt x="533" y="3310"/>
                  <a:pt x="951" y="3424"/>
                  <a:pt x="1256" y="3577"/>
                </a:cubicBezTo>
                <a:cubicBezTo>
                  <a:pt x="1256" y="3577"/>
                  <a:pt x="1522" y="3653"/>
                  <a:pt x="1826" y="3881"/>
                </a:cubicBezTo>
                <a:cubicBezTo>
                  <a:pt x="2523" y="4433"/>
                  <a:pt x="2866" y="5538"/>
                  <a:pt x="2989" y="6099"/>
                </a:cubicBezTo>
                <a:lnTo>
                  <a:pt x="2989" y="6099"/>
                </a:lnTo>
                <a:cubicBezTo>
                  <a:pt x="2854" y="5093"/>
                  <a:pt x="3039" y="4217"/>
                  <a:pt x="3348" y="3805"/>
                </a:cubicBezTo>
                <a:cubicBezTo>
                  <a:pt x="3576" y="3462"/>
                  <a:pt x="3919" y="3196"/>
                  <a:pt x="3919" y="3196"/>
                </a:cubicBezTo>
                <a:cubicBezTo>
                  <a:pt x="4109" y="3044"/>
                  <a:pt x="4299" y="2930"/>
                  <a:pt x="4451" y="2854"/>
                </a:cubicBezTo>
                <a:cubicBezTo>
                  <a:pt x="4147" y="2740"/>
                  <a:pt x="3767" y="2625"/>
                  <a:pt x="3386" y="2321"/>
                </a:cubicBezTo>
                <a:cubicBezTo>
                  <a:pt x="2397" y="1522"/>
                  <a:pt x="2283" y="229"/>
                  <a:pt x="2283" y="0"/>
                </a:cubicBezTo>
                <a:close/>
                <a:moveTo>
                  <a:pt x="2989" y="6099"/>
                </a:moveTo>
                <a:lnTo>
                  <a:pt x="2989" y="6099"/>
                </a:lnTo>
                <a:cubicBezTo>
                  <a:pt x="3003" y="6208"/>
                  <a:pt x="3021" y="6318"/>
                  <a:pt x="3044" y="6430"/>
                </a:cubicBezTo>
                <a:cubicBezTo>
                  <a:pt x="3044" y="6394"/>
                  <a:pt x="3027" y="6273"/>
                  <a:pt x="2989" y="6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3076;p41">
            <a:extLst>
              <a:ext uri="{FF2B5EF4-FFF2-40B4-BE49-F238E27FC236}">
                <a16:creationId xmlns:a16="http://schemas.microsoft.com/office/drawing/2014/main" id="{E8616109-70FD-FDA4-8FC7-C5D5C56CD750}"/>
              </a:ext>
            </a:extLst>
          </p:cNvPr>
          <p:cNvSpPr/>
          <p:nvPr/>
        </p:nvSpPr>
        <p:spPr>
          <a:xfrm>
            <a:off x="785718" y="3671762"/>
            <a:ext cx="181809" cy="262585"/>
          </a:xfrm>
          <a:custGeom>
            <a:avLst/>
            <a:gdLst/>
            <a:ahLst/>
            <a:cxnLst/>
            <a:rect l="l" t="t" r="r" b="b"/>
            <a:pathLst>
              <a:path w="4452" h="6430" extrusionOk="0">
                <a:moveTo>
                  <a:pt x="2283" y="0"/>
                </a:moveTo>
                <a:cubicBezTo>
                  <a:pt x="2245" y="381"/>
                  <a:pt x="2093" y="1218"/>
                  <a:pt x="1484" y="2093"/>
                </a:cubicBezTo>
                <a:cubicBezTo>
                  <a:pt x="951" y="2778"/>
                  <a:pt x="343" y="3196"/>
                  <a:pt x="0" y="3310"/>
                </a:cubicBezTo>
                <a:cubicBezTo>
                  <a:pt x="533" y="3310"/>
                  <a:pt x="951" y="3424"/>
                  <a:pt x="1256" y="3577"/>
                </a:cubicBezTo>
                <a:cubicBezTo>
                  <a:pt x="1256" y="3577"/>
                  <a:pt x="1522" y="3653"/>
                  <a:pt x="1826" y="3881"/>
                </a:cubicBezTo>
                <a:cubicBezTo>
                  <a:pt x="2523" y="4433"/>
                  <a:pt x="2866" y="5538"/>
                  <a:pt x="2989" y="6099"/>
                </a:cubicBezTo>
                <a:lnTo>
                  <a:pt x="2989" y="6099"/>
                </a:lnTo>
                <a:cubicBezTo>
                  <a:pt x="2854" y="5093"/>
                  <a:pt x="3039" y="4217"/>
                  <a:pt x="3348" y="3805"/>
                </a:cubicBezTo>
                <a:cubicBezTo>
                  <a:pt x="3576" y="3462"/>
                  <a:pt x="3919" y="3196"/>
                  <a:pt x="3919" y="3196"/>
                </a:cubicBezTo>
                <a:cubicBezTo>
                  <a:pt x="4109" y="3044"/>
                  <a:pt x="4299" y="2930"/>
                  <a:pt x="4451" y="2854"/>
                </a:cubicBezTo>
                <a:cubicBezTo>
                  <a:pt x="4147" y="2740"/>
                  <a:pt x="3767" y="2625"/>
                  <a:pt x="3386" y="2321"/>
                </a:cubicBezTo>
                <a:cubicBezTo>
                  <a:pt x="2397" y="1522"/>
                  <a:pt x="2283" y="229"/>
                  <a:pt x="2283" y="0"/>
                </a:cubicBezTo>
                <a:close/>
                <a:moveTo>
                  <a:pt x="2989" y="6099"/>
                </a:moveTo>
                <a:lnTo>
                  <a:pt x="2989" y="6099"/>
                </a:lnTo>
                <a:cubicBezTo>
                  <a:pt x="3003" y="6208"/>
                  <a:pt x="3021" y="6318"/>
                  <a:pt x="3044" y="6430"/>
                </a:cubicBezTo>
                <a:cubicBezTo>
                  <a:pt x="3044" y="6394"/>
                  <a:pt x="3027" y="6273"/>
                  <a:pt x="2989" y="6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3076;p41">
            <a:extLst>
              <a:ext uri="{FF2B5EF4-FFF2-40B4-BE49-F238E27FC236}">
                <a16:creationId xmlns:a16="http://schemas.microsoft.com/office/drawing/2014/main" id="{72AF6465-6DFD-AC80-40DD-2EAB789045F3}"/>
              </a:ext>
            </a:extLst>
          </p:cNvPr>
          <p:cNvSpPr/>
          <p:nvPr/>
        </p:nvSpPr>
        <p:spPr>
          <a:xfrm>
            <a:off x="1067806" y="3427206"/>
            <a:ext cx="181809" cy="262585"/>
          </a:xfrm>
          <a:custGeom>
            <a:avLst/>
            <a:gdLst/>
            <a:ahLst/>
            <a:cxnLst/>
            <a:rect l="l" t="t" r="r" b="b"/>
            <a:pathLst>
              <a:path w="4452" h="6430" extrusionOk="0">
                <a:moveTo>
                  <a:pt x="2283" y="0"/>
                </a:moveTo>
                <a:cubicBezTo>
                  <a:pt x="2245" y="381"/>
                  <a:pt x="2093" y="1218"/>
                  <a:pt x="1484" y="2093"/>
                </a:cubicBezTo>
                <a:cubicBezTo>
                  <a:pt x="951" y="2778"/>
                  <a:pt x="343" y="3196"/>
                  <a:pt x="0" y="3310"/>
                </a:cubicBezTo>
                <a:cubicBezTo>
                  <a:pt x="533" y="3310"/>
                  <a:pt x="951" y="3424"/>
                  <a:pt x="1256" y="3577"/>
                </a:cubicBezTo>
                <a:cubicBezTo>
                  <a:pt x="1256" y="3577"/>
                  <a:pt x="1522" y="3653"/>
                  <a:pt x="1826" y="3881"/>
                </a:cubicBezTo>
                <a:cubicBezTo>
                  <a:pt x="2523" y="4433"/>
                  <a:pt x="2866" y="5538"/>
                  <a:pt x="2989" y="6099"/>
                </a:cubicBezTo>
                <a:lnTo>
                  <a:pt x="2989" y="6099"/>
                </a:lnTo>
                <a:cubicBezTo>
                  <a:pt x="2854" y="5093"/>
                  <a:pt x="3039" y="4217"/>
                  <a:pt x="3348" y="3805"/>
                </a:cubicBezTo>
                <a:cubicBezTo>
                  <a:pt x="3576" y="3462"/>
                  <a:pt x="3919" y="3196"/>
                  <a:pt x="3919" y="3196"/>
                </a:cubicBezTo>
                <a:cubicBezTo>
                  <a:pt x="4109" y="3044"/>
                  <a:pt x="4299" y="2930"/>
                  <a:pt x="4451" y="2854"/>
                </a:cubicBezTo>
                <a:cubicBezTo>
                  <a:pt x="4147" y="2740"/>
                  <a:pt x="3767" y="2625"/>
                  <a:pt x="3386" y="2321"/>
                </a:cubicBezTo>
                <a:cubicBezTo>
                  <a:pt x="2397" y="1522"/>
                  <a:pt x="2283" y="229"/>
                  <a:pt x="2283" y="0"/>
                </a:cubicBezTo>
                <a:close/>
                <a:moveTo>
                  <a:pt x="2989" y="6099"/>
                </a:moveTo>
                <a:lnTo>
                  <a:pt x="2989" y="6099"/>
                </a:lnTo>
                <a:cubicBezTo>
                  <a:pt x="3003" y="6208"/>
                  <a:pt x="3021" y="6318"/>
                  <a:pt x="3044" y="6430"/>
                </a:cubicBezTo>
                <a:cubicBezTo>
                  <a:pt x="3044" y="6394"/>
                  <a:pt x="3027" y="6273"/>
                  <a:pt x="2989" y="6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TextBox 40">
            <a:extLst>
              <a:ext uri="{FF2B5EF4-FFF2-40B4-BE49-F238E27FC236}">
                <a16:creationId xmlns:a16="http://schemas.microsoft.com/office/drawing/2014/main" id="{2A89552B-FDAA-930D-1FF0-CCA0C678579F}"/>
              </a:ext>
            </a:extLst>
          </p:cNvPr>
          <p:cNvSpPr txBox="1"/>
          <p:nvPr/>
        </p:nvSpPr>
        <p:spPr>
          <a:xfrm>
            <a:off x="1653498" y="907452"/>
            <a:ext cx="6266136" cy="1901033"/>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To add movies -- dashboard -&gt;Movie -&gt; Add Movie </a:t>
            </a:r>
          </a:p>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User select movies added by admin</a:t>
            </a:r>
          </a:p>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Added movies -&gt; stored in database.</a:t>
            </a:r>
          </a:p>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Adding movies includes,</a:t>
            </a:r>
          </a:p>
          <a:p>
            <a:pPr>
              <a:lnSpc>
                <a:spcPct val="150000"/>
              </a:lnSpc>
            </a:pPr>
            <a:r>
              <a:rPr lang="en-IN" sz="1600" dirty="0">
                <a:latin typeface="Fira Sans Extra Condensed Medium" panose="020B0604020202020204" charset="0"/>
              </a:rPr>
              <a:t>                </a:t>
            </a:r>
          </a:p>
        </p:txBody>
      </p:sp>
      <p:sp>
        <p:nvSpPr>
          <p:cNvPr id="43" name="TextBox 42">
            <a:extLst>
              <a:ext uri="{FF2B5EF4-FFF2-40B4-BE49-F238E27FC236}">
                <a16:creationId xmlns:a16="http://schemas.microsoft.com/office/drawing/2014/main" id="{2A02242A-DB25-5A4D-A821-8553B7A4099A}"/>
              </a:ext>
            </a:extLst>
          </p:cNvPr>
          <p:cNvSpPr txBox="1"/>
          <p:nvPr/>
        </p:nvSpPr>
        <p:spPr>
          <a:xfrm>
            <a:off x="1950063" y="2458055"/>
            <a:ext cx="4622368" cy="1351780"/>
          </a:xfrm>
          <a:prstGeom prst="rect">
            <a:avLst/>
          </a:prstGeom>
          <a:noFill/>
        </p:spPr>
        <p:txBody>
          <a:bodyPr wrap="square">
            <a:spAutoFit/>
          </a:bodyPr>
          <a:lstStyle/>
          <a:p>
            <a:pPr marL="342900" lvl="6" indent="-342900">
              <a:lnSpc>
                <a:spcPct val="150000"/>
              </a:lnSpc>
              <a:buFont typeface="Arial" panose="020B0604020202020204" pitchFamily="34" charset="0"/>
              <a:buChar char="•"/>
            </a:pPr>
            <a:r>
              <a:rPr lang="en-IN" sz="1400" dirty="0">
                <a:latin typeface="Fira Sans Extra Condensed Medium" panose="020B0604020202020204" charset="0"/>
              </a:rPr>
              <a:t>Genre </a:t>
            </a:r>
          </a:p>
          <a:p>
            <a:pPr marL="342900" lvl="6" indent="-342900">
              <a:lnSpc>
                <a:spcPct val="150000"/>
              </a:lnSpc>
              <a:buFont typeface="Arial" panose="020B0604020202020204" pitchFamily="34" charset="0"/>
              <a:buChar char="•"/>
            </a:pPr>
            <a:r>
              <a:rPr lang="en-IN" sz="1400" dirty="0">
                <a:latin typeface="Fira Sans Extra Condensed Medium" panose="020B0604020202020204" charset="0"/>
              </a:rPr>
              <a:t>Language</a:t>
            </a:r>
          </a:p>
          <a:p>
            <a:pPr marL="342900" lvl="6" indent="-342900">
              <a:lnSpc>
                <a:spcPct val="150000"/>
              </a:lnSpc>
              <a:buFont typeface="Arial" panose="020B0604020202020204" pitchFamily="34" charset="0"/>
              <a:buChar char="•"/>
            </a:pPr>
            <a:r>
              <a:rPr lang="en-IN" sz="1400" dirty="0">
                <a:latin typeface="Fira Sans Extra Condensed Medium" panose="020B0604020202020204" charset="0"/>
              </a:rPr>
              <a:t>Duration</a:t>
            </a:r>
          </a:p>
          <a:p>
            <a:pPr marL="342900" lvl="6" indent="-342900">
              <a:lnSpc>
                <a:spcPct val="150000"/>
              </a:lnSpc>
              <a:buFont typeface="Arial" panose="020B0604020202020204" pitchFamily="34" charset="0"/>
              <a:buChar char="•"/>
            </a:pPr>
            <a:r>
              <a:rPr lang="en-IN" sz="1400" dirty="0">
                <a:latin typeface="Fira Sans Extra Condensed Medium" panose="020B0604020202020204" charset="0"/>
              </a:rPr>
              <a:t> Image.</a:t>
            </a:r>
          </a:p>
        </p:txBody>
      </p:sp>
    </p:spTree>
    <p:extLst>
      <p:ext uri="{BB962C8B-B14F-4D97-AF65-F5344CB8AC3E}">
        <p14:creationId xmlns:p14="http://schemas.microsoft.com/office/powerpoint/2010/main" val="1569707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a:xfrm>
            <a:off x="513599" y="131233"/>
            <a:ext cx="8116800" cy="572700"/>
          </a:xfrm>
        </p:spPr>
        <p:txBody>
          <a:bodyPr/>
          <a:lstStyle/>
          <a:p>
            <a:r>
              <a:rPr lang="en-IN" dirty="0"/>
              <a:t>Add Movie</a:t>
            </a:r>
          </a:p>
        </p:txBody>
      </p:sp>
      <p:pic>
        <p:nvPicPr>
          <p:cNvPr id="4" name="Picture 3">
            <a:extLst>
              <a:ext uri="{FF2B5EF4-FFF2-40B4-BE49-F238E27FC236}">
                <a16:creationId xmlns:a16="http://schemas.microsoft.com/office/drawing/2014/main" id="{42C22FB3-C050-22BD-F00A-EE28D194F165}"/>
              </a:ext>
            </a:extLst>
          </p:cNvPr>
          <p:cNvPicPr>
            <a:picLocks noChangeAspect="1"/>
          </p:cNvPicPr>
          <p:nvPr/>
        </p:nvPicPr>
        <p:blipFill>
          <a:blip r:embed="rId2"/>
          <a:stretch>
            <a:fillRect/>
          </a:stretch>
        </p:blipFill>
        <p:spPr>
          <a:xfrm>
            <a:off x="761670" y="1533921"/>
            <a:ext cx="7620660" cy="2075657"/>
          </a:xfrm>
          <a:prstGeom prst="rect">
            <a:avLst/>
          </a:prstGeom>
        </p:spPr>
      </p:pic>
    </p:spTree>
    <p:extLst>
      <p:ext uri="{BB962C8B-B14F-4D97-AF65-F5344CB8AC3E}">
        <p14:creationId xmlns:p14="http://schemas.microsoft.com/office/powerpoint/2010/main" val="1344640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513600" y="101083"/>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Add Movie</a:t>
            </a:r>
            <a:endParaRPr dirty="0"/>
          </a:p>
        </p:txBody>
      </p:sp>
      <p:pic>
        <p:nvPicPr>
          <p:cNvPr id="42" name="Picture 41">
            <a:extLst>
              <a:ext uri="{FF2B5EF4-FFF2-40B4-BE49-F238E27FC236}">
                <a16:creationId xmlns:a16="http://schemas.microsoft.com/office/drawing/2014/main" id="{EFAEB8D4-F725-6524-4D49-8B0DF4E461E5}"/>
              </a:ext>
            </a:extLst>
          </p:cNvPr>
          <p:cNvPicPr>
            <a:picLocks noChangeAspect="1"/>
          </p:cNvPicPr>
          <p:nvPr/>
        </p:nvPicPr>
        <p:blipFill rotWithShape="1">
          <a:blip r:embed="rId3"/>
          <a:srcRect r="3056"/>
          <a:stretch/>
        </p:blipFill>
        <p:spPr>
          <a:xfrm>
            <a:off x="931333" y="611246"/>
            <a:ext cx="7104888" cy="4122463"/>
          </a:xfrm>
          <a:prstGeom prst="rect">
            <a:avLst/>
          </a:prstGeom>
        </p:spPr>
      </p:pic>
    </p:spTree>
    <p:extLst>
      <p:ext uri="{BB962C8B-B14F-4D97-AF65-F5344CB8AC3E}">
        <p14:creationId xmlns:p14="http://schemas.microsoft.com/office/powerpoint/2010/main" val="416416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8"/>
          <p:cNvSpPr/>
          <p:nvPr/>
        </p:nvSpPr>
        <p:spPr>
          <a:xfrm>
            <a:off x="535075" y="1722106"/>
            <a:ext cx="682500" cy="68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1"/>
                </a:solidFill>
                <a:latin typeface="Fira Sans Extra Condensed"/>
                <a:ea typeface="Fira Sans Extra Condensed"/>
                <a:cs typeface="Fira Sans Extra Condensed"/>
                <a:sym typeface="Fira Sans Extra Condensed"/>
              </a:rPr>
              <a:t>2</a:t>
            </a:r>
            <a:endParaRPr sz="2200" b="1" dirty="0">
              <a:solidFill>
                <a:schemeClr val="lt1"/>
              </a:solidFill>
              <a:latin typeface="Fira Sans Extra Condensed"/>
              <a:ea typeface="Fira Sans Extra Condensed"/>
              <a:cs typeface="Fira Sans Extra Condensed"/>
              <a:sym typeface="Fira Sans Extra Condensed"/>
            </a:endParaRPr>
          </a:p>
        </p:txBody>
      </p:sp>
      <p:sp>
        <p:nvSpPr>
          <p:cNvPr id="427" name="Google Shape;427;p18"/>
          <p:cNvSpPr/>
          <p:nvPr/>
        </p:nvSpPr>
        <p:spPr>
          <a:xfrm>
            <a:off x="524512" y="920169"/>
            <a:ext cx="682500" cy="68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1"/>
                </a:solidFill>
                <a:latin typeface="Fira Sans Extra Condensed"/>
                <a:ea typeface="Fira Sans Extra Condensed"/>
                <a:cs typeface="Fira Sans Extra Condensed"/>
                <a:sym typeface="Fira Sans Extra Condensed"/>
              </a:rPr>
              <a:t>1</a:t>
            </a:r>
            <a:endParaRPr sz="2200" b="1" dirty="0">
              <a:solidFill>
                <a:schemeClr val="lt1"/>
              </a:solidFill>
              <a:latin typeface="Fira Sans Extra Condensed"/>
              <a:ea typeface="Fira Sans Extra Condensed"/>
              <a:cs typeface="Fira Sans Extra Condensed"/>
              <a:sym typeface="Fira Sans Extra Condensed"/>
            </a:endParaRPr>
          </a:p>
        </p:txBody>
      </p:sp>
      <p:sp>
        <p:nvSpPr>
          <p:cNvPr id="428" name="Google Shape;428;p18"/>
          <p:cNvSpPr/>
          <p:nvPr/>
        </p:nvSpPr>
        <p:spPr>
          <a:xfrm>
            <a:off x="530761" y="2492890"/>
            <a:ext cx="682500" cy="6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1"/>
                </a:solidFill>
                <a:latin typeface="Fira Sans Extra Condensed"/>
                <a:ea typeface="Fira Sans Extra Condensed"/>
                <a:cs typeface="Fira Sans Extra Condensed"/>
                <a:sym typeface="Fira Sans Extra Condensed"/>
              </a:rPr>
              <a:t>3</a:t>
            </a:r>
            <a:endParaRPr sz="2200" b="1" dirty="0">
              <a:solidFill>
                <a:schemeClr val="lt1"/>
              </a:solidFill>
              <a:latin typeface="Fira Sans Extra Condensed"/>
              <a:ea typeface="Fira Sans Extra Condensed"/>
              <a:cs typeface="Fira Sans Extra Condensed"/>
              <a:sym typeface="Fira Sans Extra Condensed"/>
            </a:endParaRPr>
          </a:p>
        </p:txBody>
      </p:sp>
      <p:sp>
        <p:nvSpPr>
          <p:cNvPr id="430" name="Google Shape;430;p18"/>
          <p:cNvSpPr/>
          <p:nvPr/>
        </p:nvSpPr>
        <p:spPr>
          <a:xfrm>
            <a:off x="540631" y="4089923"/>
            <a:ext cx="682500" cy="68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Fira Sans Extra Condensed"/>
                <a:ea typeface="Fira Sans Extra Condensed"/>
                <a:cs typeface="Fira Sans Extra Condensed"/>
                <a:sym typeface="Fira Sans Extra Condensed"/>
              </a:rPr>
              <a:t>5</a:t>
            </a:r>
            <a:endParaRPr sz="2200" b="1">
              <a:solidFill>
                <a:schemeClr val="lt1"/>
              </a:solidFill>
              <a:latin typeface="Fira Sans Extra Condensed"/>
              <a:ea typeface="Fira Sans Extra Condensed"/>
              <a:cs typeface="Fira Sans Extra Condensed"/>
              <a:sym typeface="Fira Sans Extra Condensed"/>
            </a:endParaRPr>
          </a:p>
        </p:txBody>
      </p:sp>
      <p:sp>
        <p:nvSpPr>
          <p:cNvPr id="432" name="Google Shape;432;p18"/>
          <p:cNvSpPr txBox="1">
            <a:spLocks noGrp="1"/>
          </p:cNvSpPr>
          <p:nvPr>
            <p:ph type="title"/>
          </p:nvPr>
        </p:nvSpPr>
        <p:spPr>
          <a:xfrm>
            <a:off x="513600" y="363904"/>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sp>
        <p:nvSpPr>
          <p:cNvPr id="449" name="Google Shape;449;p18"/>
          <p:cNvSpPr txBox="1"/>
          <p:nvPr/>
        </p:nvSpPr>
        <p:spPr>
          <a:xfrm>
            <a:off x="1371950" y="1867304"/>
            <a:ext cx="1649194" cy="3702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Sathiyaseelan X</a:t>
            </a:r>
          </a:p>
          <a:p>
            <a:pPr marL="0" lvl="0" indent="0" algn="l" rtl="0">
              <a:spcBef>
                <a:spcPts val="0"/>
              </a:spcBef>
              <a:spcAft>
                <a:spcPts val="0"/>
              </a:spcAft>
              <a:buNone/>
            </a:pPr>
            <a:r>
              <a:rPr lang="en" sz="1800" dirty="0">
                <a:solidFill>
                  <a:schemeClr val="tx1"/>
                </a:solidFill>
                <a:latin typeface="Fira Sans Extra Condensed"/>
                <a:ea typeface="Fira Sans Extra Condensed"/>
                <a:cs typeface="Fira Sans Extra Condensed"/>
                <a:sym typeface="Fira Sans Extra Condensed"/>
              </a:rPr>
              <a:t>2527395</a:t>
            </a:r>
            <a:endParaRPr sz="1800" dirty="0">
              <a:solidFill>
                <a:schemeClr val="tx1"/>
              </a:solidFill>
              <a:latin typeface="Fira Sans Extra Condensed"/>
              <a:ea typeface="Fira Sans Extra Condensed"/>
              <a:cs typeface="Fira Sans Extra Condensed"/>
              <a:sym typeface="Fira Sans Extra Condensed"/>
            </a:endParaRPr>
          </a:p>
        </p:txBody>
      </p:sp>
      <p:grpSp>
        <p:nvGrpSpPr>
          <p:cNvPr id="451" name="Google Shape;451;p18"/>
          <p:cNvGrpSpPr/>
          <p:nvPr/>
        </p:nvGrpSpPr>
        <p:grpSpPr>
          <a:xfrm>
            <a:off x="3512712" y="1061991"/>
            <a:ext cx="2471853" cy="3324050"/>
            <a:chOff x="3237900" y="1844100"/>
            <a:chExt cx="1513225" cy="2034925"/>
          </a:xfrm>
        </p:grpSpPr>
        <p:sp>
          <p:nvSpPr>
            <p:cNvPr id="452" name="Google Shape;452;p18"/>
            <p:cNvSpPr/>
            <p:nvPr/>
          </p:nvSpPr>
          <p:spPr>
            <a:xfrm>
              <a:off x="3399575" y="3187750"/>
              <a:ext cx="575450" cy="590900"/>
            </a:xfrm>
            <a:custGeom>
              <a:avLst/>
              <a:gdLst/>
              <a:ahLst/>
              <a:cxnLst/>
              <a:rect l="l" t="t" r="r" b="b"/>
              <a:pathLst>
                <a:path w="23018" h="23636" extrusionOk="0">
                  <a:moveTo>
                    <a:pt x="7468" y="2622"/>
                  </a:moveTo>
                  <a:cubicBezTo>
                    <a:pt x="8949" y="2622"/>
                    <a:pt x="10206" y="3758"/>
                    <a:pt x="10349" y="5298"/>
                  </a:cubicBezTo>
                  <a:cubicBezTo>
                    <a:pt x="10501" y="6858"/>
                    <a:pt x="9246" y="8266"/>
                    <a:pt x="7648" y="8418"/>
                  </a:cubicBezTo>
                  <a:cubicBezTo>
                    <a:pt x="7555" y="8427"/>
                    <a:pt x="7462" y="8431"/>
                    <a:pt x="7371" y="8431"/>
                  </a:cubicBezTo>
                  <a:cubicBezTo>
                    <a:pt x="5890" y="8431"/>
                    <a:pt x="4633" y="7296"/>
                    <a:pt x="4490" y="5755"/>
                  </a:cubicBezTo>
                  <a:cubicBezTo>
                    <a:pt x="4376" y="4157"/>
                    <a:pt x="5555" y="2749"/>
                    <a:pt x="7191" y="2635"/>
                  </a:cubicBezTo>
                  <a:cubicBezTo>
                    <a:pt x="7284" y="2626"/>
                    <a:pt x="7377" y="2622"/>
                    <a:pt x="7468" y="2622"/>
                  </a:cubicBezTo>
                  <a:close/>
                  <a:moveTo>
                    <a:pt x="8143" y="13210"/>
                  </a:moveTo>
                  <a:cubicBezTo>
                    <a:pt x="8870" y="13210"/>
                    <a:pt x="9477" y="13732"/>
                    <a:pt x="9550" y="14467"/>
                  </a:cubicBezTo>
                  <a:cubicBezTo>
                    <a:pt x="9588" y="15190"/>
                    <a:pt x="9017" y="15837"/>
                    <a:pt x="8257" y="15875"/>
                  </a:cubicBezTo>
                  <a:cubicBezTo>
                    <a:pt x="8213" y="15879"/>
                    <a:pt x="8169" y="15882"/>
                    <a:pt x="8126" y="15882"/>
                  </a:cubicBezTo>
                  <a:cubicBezTo>
                    <a:pt x="7487" y="15882"/>
                    <a:pt x="6885" y="15370"/>
                    <a:pt x="6849" y="14657"/>
                  </a:cubicBezTo>
                  <a:cubicBezTo>
                    <a:pt x="6811" y="13896"/>
                    <a:pt x="7305" y="13288"/>
                    <a:pt x="8066" y="13212"/>
                  </a:cubicBezTo>
                  <a:cubicBezTo>
                    <a:pt x="8092" y="13210"/>
                    <a:pt x="8117" y="13210"/>
                    <a:pt x="8143" y="13210"/>
                  </a:cubicBezTo>
                  <a:close/>
                  <a:moveTo>
                    <a:pt x="17282" y="10878"/>
                  </a:moveTo>
                  <a:cubicBezTo>
                    <a:pt x="18794" y="10878"/>
                    <a:pt x="20021" y="12047"/>
                    <a:pt x="20164" y="13554"/>
                  </a:cubicBezTo>
                  <a:cubicBezTo>
                    <a:pt x="20317" y="15190"/>
                    <a:pt x="19061" y="16597"/>
                    <a:pt x="17501" y="16712"/>
                  </a:cubicBezTo>
                  <a:cubicBezTo>
                    <a:pt x="17428" y="16717"/>
                    <a:pt x="17355" y="16719"/>
                    <a:pt x="17283" y="16719"/>
                  </a:cubicBezTo>
                  <a:cubicBezTo>
                    <a:pt x="15742" y="16719"/>
                    <a:pt x="14453" y="15575"/>
                    <a:pt x="14344" y="14048"/>
                  </a:cubicBezTo>
                  <a:cubicBezTo>
                    <a:pt x="14191" y="12413"/>
                    <a:pt x="15409" y="11043"/>
                    <a:pt x="17007" y="10891"/>
                  </a:cubicBezTo>
                  <a:cubicBezTo>
                    <a:pt x="17099" y="10882"/>
                    <a:pt x="17191" y="10878"/>
                    <a:pt x="17282" y="10878"/>
                  </a:cubicBezTo>
                  <a:close/>
                  <a:moveTo>
                    <a:pt x="8119" y="0"/>
                  </a:moveTo>
                  <a:cubicBezTo>
                    <a:pt x="7724" y="0"/>
                    <a:pt x="7326" y="16"/>
                    <a:pt x="6925" y="48"/>
                  </a:cubicBezTo>
                  <a:cubicBezTo>
                    <a:pt x="4376" y="239"/>
                    <a:pt x="1979" y="1152"/>
                    <a:pt x="1" y="2483"/>
                  </a:cubicBezTo>
                  <a:lnTo>
                    <a:pt x="1" y="12489"/>
                  </a:lnTo>
                  <a:cubicBezTo>
                    <a:pt x="1104" y="12831"/>
                    <a:pt x="1903" y="13858"/>
                    <a:pt x="1979" y="15038"/>
                  </a:cubicBezTo>
                  <a:cubicBezTo>
                    <a:pt x="2093" y="16407"/>
                    <a:pt x="1218" y="17663"/>
                    <a:pt x="1" y="18043"/>
                  </a:cubicBezTo>
                  <a:lnTo>
                    <a:pt x="1" y="19222"/>
                  </a:lnTo>
                  <a:cubicBezTo>
                    <a:pt x="1" y="21657"/>
                    <a:pt x="1979" y="23636"/>
                    <a:pt x="4414" y="23636"/>
                  </a:cubicBezTo>
                  <a:lnTo>
                    <a:pt x="5974" y="23636"/>
                  </a:lnTo>
                  <a:cubicBezTo>
                    <a:pt x="5936" y="22076"/>
                    <a:pt x="7077" y="20744"/>
                    <a:pt x="8637" y="20630"/>
                  </a:cubicBezTo>
                  <a:cubicBezTo>
                    <a:pt x="8708" y="20625"/>
                    <a:pt x="8779" y="20623"/>
                    <a:pt x="8849" y="20623"/>
                  </a:cubicBezTo>
                  <a:cubicBezTo>
                    <a:pt x="10393" y="20623"/>
                    <a:pt x="11687" y="21801"/>
                    <a:pt x="11833" y="23293"/>
                  </a:cubicBezTo>
                  <a:lnTo>
                    <a:pt x="11833" y="23636"/>
                  </a:lnTo>
                  <a:lnTo>
                    <a:pt x="19480" y="23636"/>
                  </a:lnTo>
                  <a:cubicBezTo>
                    <a:pt x="21762" y="20896"/>
                    <a:pt x="23018" y="17206"/>
                    <a:pt x="22675" y="13364"/>
                  </a:cubicBezTo>
                  <a:cubicBezTo>
                    <a:pt x="22061" y="5772"/>
                    <a:pt x="15674" y="0"/>
                    <a:pt x="8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8"/>
            <p:cNvSpPr/>
            <p:nvPr/>
          </p:nvSpPr>
          <p:spPr>
            <a:xfrm>
              <a:off x="4650300" y="3142350"/>
              <a:ext cx="62775" cy="89425"/>
            </a:xfrm>
            <a:custGeom>
              <a:avLst/>
              <a:gdLst/>
              <a:ahLst/>
              <a:cxnLst/>
              <a:rect l="l" t="t" r="r" b="b"/>
              <a:pathLst>
                <a:path w="2511" h="3577" extrusionOk="0">
                  <a:moveTo>
                    <a:pt x="1332" y="0"/>
                  </a:moveTo>
                  <a:cubicBezTo>
                    <a:pt x="1294" y="228"/>
                    <a:pt x="1217" y="723"/>
                    <a:pt x="837" y="1180"/>
                  </a:cubicBezTo>
                  <a:cubicBezTo>
                    <a:pt x="533" y="1598"/>
                    <a:pt x="190" y="1750"/>
                    <a:pt x="0" y="1864"/>
                  </a:cubicBezTo>
                  <a:cubicBezTo>
                    <a:pt x="342" y="1864"/>
                    <a:pt x="571" y="1940"/>
                    <a:pt x="723" y="2016"/>
                  </a:cubicBezTo>
                  <a:cubicBezTo>
                    <a:pt x="723" y="2016"/>
                    <a:pt x="913" y="2055"/>
                    <a:pt x="1027" y="2207"/>
                  </a:cubicBezTo>
                  <a:cubicBezTo>
                    <a:pt x="1433" y="2497"/>
                    <a:pt x="1640" y="3095"/>
                    <a:pt x="1716" y="3398"/>
                  </a:cubicBezTo>
                  <a:lnTo>
                    <a:pt x="1716" y="3398"/>
                  </a:lnTo>
                  <a:cubicBezTo>
                    <a:pt x="1619" y="2805"/>
                    <a:pt x="1729" y="2370"/>
                    <a:pt x="1902" y="2093"/>
                  </a:cubicBezTo>
                  <a:cubicBezTo>
                    <a:pt x="2054" y="1902"/>
                    <a:pt x="2245" y="1750"/>
                    <a:pt x="2245" y="1750"/>
                  </a:cubicBezTo>
                  <a:cubicBezTo>
                    <a:pt x="2321" y="1674"/>
                    <a:pt x="2435" y="1636"/>
                    <a:pt x="2511" y="1560"/>
                  </a:cubicBezTo>
                  <a:cubicBezTo>
                    <a:pt x="2359" y="1522"/>
                    <a:pt x="2131" y="1446"/>
                    <a:pt x="1940" y="1294"/>
                  </a:cubicBezTo>
                  <a:cubicBezTo>
                    <a:pt x="1370" y="875"/>
                    <a:pt x="1332" y="152"/>
                    <a:pt x="1332" y="0"/>
                  </a:cubicBezTo>
                  <a:close/>
                  <a:moveTo>
                    <a:pt x="1716" y="3398"/>
                  </a:moveTo>
                  <a:cubicBezTo>
                    <a:pt x="1725" y="3456"/>
                    <a:pt x="1737" y="3515"/>
                    <a:pt x="1750" y="3576"/>
                  </a:cubicBezTo>
                  <a:cubicBezTo>
                    <a:pt x="1750" y="3558"/>
                    <a:pt x="1739" y="3493"/>
                    <a:pt x="1716" y="33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8"/>
            <p:cNvSpPr/>
            <p:nvPr/>
          </p:nvSpPr>
          <p:spPr>
            <a:xfrm>
              <a:off x="4606550" y="3324950"/>
              <a:ext cx="34250" cy="48525"/>
            </a:xfrm>
            <a:custGeom>
              <a:avLst/>
              <a:gdLst/>
              <a:ahLst/>
              <a:cxnLst/>
              <a:rect l="l" t="t" r="r" b="b"/>
              <a:pathLst>
                <a:path w="1370" h="1941" extrusionOk="0">
                  <a:moveTo>
                    <a:pt x="685" y="1"/>
                  </a:moveTo>
                  <a:cubicBezTo>
                    <a:pt x="685" y="115"/>
                    <a:pt x="647" y="419"/>
                    <a:pt x="457" y="647"/>
                  </a:cubicBezTo>
                  <a:cubicBezTo>
                    <a:pt x="266" y="876"/>
                    <a:pt x="76" y="990"/>
                    <a:pt x="0" y="1028"/>
                  </a:cubicBezTo>
                  <a:cubicBezTo>
                    <a:pt x="190" y="1028"/>
                    <a:pt x="266" y="1028"/>
                    <a:pt x="380" y="1066"/>
                  </a:cubicBezTo>
                  <a:lnTo>
                    <a:pt x="571" y="1180"/>
                  </a:lnTo>
                  <a:cubicBezTo>
                    <a:pt x="772" y="1348"/>
                    <a:pt x="914" y="1783"/>
                    <a:pt x="945" y="1908"/>
                  </a:cubicBezTo>
                  <a:lnTo>
                    <a:pt x="945" y="1908"/>
                  </a:lnTo>
                  <a:cubicBezTo>
                    <a:pt x="879" y="1543"/>
                    <a:pt x="953" y="1253"/>
                    <a:pt x="1027" y="1142"/>
                  </a:cubicBezTo>
                  <a:lnTo>
                    <a:pt x="1217" y="952"/>
                  </a:lnTo>
                  <a:cubicBezTo>
                    <a:pt x="1255" y="876"/>
                    <a:pt x="1332" y="838"/>
                    <a:pt x="1370" y="838"/>
                  </a:cubicBezTo>
                  <a:cubicBezTo>
                    <a:pt x="1255" y="838"/>
                    <a:pt x="1141" y="800"/>
                    <a:pt x="1027" y="685"/>
                  </a:cubicBezTo>
                  <a:cubicBezTo>
                    <a:pt x="761" y="457"/>
                    <a:pt x="685" y="77"/>
                    <a:pt x="685" y="1"/>
                  </a:cubicBezTo>
                  <a:close/>
                  <a:moveTo>
                    <a:pt x="945" y="1908"/>
                  </a:moveTo>
                  <a:lnTo>
                    <a:pt x="945" y="1908"/>
                  </a:lnTo>
                  <a:cubicBezTo>
                    <a:pt x="947" y="1919"/>
                    <a:pt x="949" y="1930"/>
                    <a:pt x="951" y="1941"/>
                  </a:cubicBezTo>
                  <a:cubicBezTo>
                    <a:pt x="951" y="1936"/>
                    <a:pt x="949" y="1925"/>
                    <a:pt x="945" y="19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8"/>
            <p:cNvSpPr/>
            <p:nvPr/>
          </p:nvSpPr>
          <p:spPr>
            <a:xfrm>
              <a:off x="4478150" y="2160800"/>
              <a:ext cx="110350" cy="160775"/>
            </a:xfrm>
            <a:custGeom>
              <a:avLst/>
              <a:gdLst/>
              <a:ahLst/>
              <a:cxnLst/>
              <a:rect l="l" t="t" r="r" b="b"/>
              <a:pathLst>
                <a:path w="4414" h="6431" extrusionOk="0">
                  <a:moveTo>
                    <a:pt x="2283" y="1"/>
                  </a:moveTo>
                  <a:cubicBezTo>
                    <a:pt x="2207" y="381"/>
                    <a:pt x="2092" y="1218"/>
                    <a:pt x="1446" y="2093"/>
                  </a:cubicBezTo>
                  <a:cubicBezTo>
                    <a:pt x="951" y="2816"/>
                    <a:pt x="304" y="3197"/>
                    <a:pt x="0" y="3311"/>
                  </a:cubicBezTo>
                  <a:cubicBezTo>
                    <a:pt x="495" y="3311"/>
                    <a:pt x="951" y="3425"/>
                    <a:pt x="1217" y="3577"/>
                  </a:cubicBezTo>
                  <a:cubicBezTo>
                    <a:pt x="1217" y="3577"/>
                    <a:pt x="1484" y="3653"/>
                    <a:pt x="1788" y="3881"/>
                  </a:cubicBezTo>
                  <a:cubicBezTo>
                    <a:pt x="2429" y="4389"/>
                    <a:pt x="2789" y="5364"/>
                    <a:pt x="2933" y="5953"/>
                  </a:cubicBezTo>
                  <a:lnTo>
                    <a:pt x="2933" y="5953"/>
                  </a:lnTo>
                  <a:cubicBezTo>
                    <a:pt x="2834" y="5009"/>
                    <a:pt x="3016" y="4197"/>
                    <a:pt x="3310" y="3805"/>
                  </a:cubicBezTo>
                  <a:cubicBezTo>
                    <a:pt x="3538" y="3463"/>
                    <a:pt x="3881" y="3197"/>
                    <a:pt x="3881" y="3197"/>
                  </a:cubicBezTo>
                  <a:cubicBezTo>
                    <a:pt x="4071" y="3044"/>
                    <a:pt x="4261" y="2930"/>
                    <a:pt x="4413" y="2854"/>
                  </a:cubicBezTo>
                  <a:cubicBezTo>
                    <a:pt x="4109" y="2740"/>
                    <a:pt x="3728" y="2626"/>
                    <a:pt x="3348" y="2321"/>
                  </a:cubicBezTo>
                  <a:cubicBezTo>
                    <a:pt x="2359" y="1523"/>
                    <a:pt x="2283" y="229"/>
                    <a:pt x="2283" y="1"/>
                  </a:cubicBezTo>
                  <a:close/>
                  <a:moveTo>
                    <a:pt x="2933" y="5953"/>
                  </a:moveTo>
                  <a:lnTo>
                    <a:pt x="2933" y="5953"/>
                  </a:lnTo>
                  <a:cubicBezTo>
                    <a:pt x="2949" y="6109"/>
                    <a:pt x="2973" y="6269"/>
                    <a:pt x="3006" y="6430"/>
                  </a:cubicBezTo>
                  <a:cubicBezTo>
                    <a:pt x="3017" y="6385"/>
                    <a:pt x="2994" y="6204"/>
                    <a:pt x="2933" y="59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8"/>
            <p:cNvSpPr/>
            <p:nvPr/>
          </p:nvSpPr>
          <p:spPr>
            <a:xfrm>
              <a:off x="4589425" y="2324400"/>
              <a:ext cx="46625" cy="70400"/>
            </a:xfrm>
            <a:custGeom>
              <a:avLst/>
              <a:gdLst/>
              <a:ahLst/>
              <a:cxnLst/>
              <a:rect l="l" t="t" r="r" b="b"/>
              <a:pathLst>
                <a:path w="1865" h="2816" extrusionOk="0">
                  <a:moveTo>
                    <a:pt x="951" y="0"/>
                  </a:moveTo>
                  <a:cubicBezTo>
                    <a:pt x="951" y="153"/>
                    <a:pt x="913" y="533"/>
                    <a:pt x="609" y="913"/>
                  </a:cubicBezTo>
                  <a:cubicBezTo>
                    <a:pt x="419" y="1218"/>
                    <a:pt x="152" y="1408"/>
                    <a:pt x="0" y="1446"/>
                  </a:cubicBezTo>
                  <a:cubicBezTo>
                    <a:pt x="228" y="1446"/>
                    <a:pt x="381" y="1484"/>
                    <a:pt x="533" y="1522"/>
                  </a:cubicBezTo>
                  <a:cubicBezTo>
                    <a:pt x="533" y="1522"/>
                    <a:pt x="685" y="1560"/>
                    <a:pt x="761" y="1674"/>
                  </a:cubicBezTo>
                  <a:cubicBezTo>
                    <a:pt x="1002" y="1867"/>
                    <a:pt x="1152" y="2213"/>
                    <a:pt x="1229" y="2479"/>
                  </a:cubicBezTo>
                  <a:lnTo>
                    <a:pt x="1229" y="2479"/>
                  </a:lnTo>
                  <a:cubicBezTo>
                    <a:pt x="1192" y="2109"/>
                    <a:pt x="1281" y="1822"/>
                    <a:pt x="1370" y="1674"/>
                  </a:cubicBezTo>
                  <a:cubicBezTo>
                    <a:pt x="1484" y="1484"/>
                    <a:pt x="1636" y="1408"/>
                    <a:pt x="1636" y="1408"/>
                  </a:cubicBezTo>
                  <a:cubicBezTo>
                    <a:pt x="1712" y="1332"/>
                    <a:pt x="1788" y="1294"/>
                    <a:pt x="1864" y="1256"/>
                  </a:cubicBezTo>
                  <a:cubicBezTo>
                    <a:pt x="1750" y="1218"/>
                    <a:pt x="1560" y="1142"/>
                    <a:pt x="1446" y="1028"/>
                  </a:cubicBezTo>
                  <a:cubicBezTo>
                    <a:pt x="989" y="685"/>
                    <a:pt x="951" y="115"/>
                    <a:pt x="951" y="0"/>
                  </a:cubicBezTo>
                  <a:close/>
                  <a:moveTo>
                    <a:pt x="1229" y="2479"/>
                  </a:moveTo>
                  <a:cubicBezTo>
                    <a:pt x="1239" y="2585"/>
                    <a:pt x="1260" y="2698"/>
                    <a:pt x="1294" y="2816"/>
                  </a:cubicBezTo>
                  <a:cubicBezTo>
                    <a:pt x="1294" y="2760"/>
                    <a:pt x="1273" y="2633"/>
                    <a:pt x="1229" y="2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8"/>
            <p:cNvSpPr/>
            <p:nvPr/>
          </p:nvSpPr>
          <p:spPr>
            <a:xfrm>
              <a:off x="4275550" y="1901150"/>
              <a:ext cx="46625" cy="70425"/>
            </a:xfrm>
            <a:custGeom>
              <a:avLst/>
              <a:gdLst/>
              <a:ahLst/>
              <a:cxnLst/>
              <a:rect l="l" t="t" r="r" b="b"/>
              <a:pathLst>
                <a:path w="1865" h="2817" extrusionOk="0">
                  <a:moveTo>
                    <a:pt x="952" y="1"/>
                  </a:moveTo>
                  <a:cubicBezTo>
                    <a:pt x="952" y="153"/>
                    <a:pt x="914" y="533"/>
                    <a:pt x="609" y="914"/>
                  </a:cubicBezTo>
                  <a:cubicBezTo>
                    <a:pt x="419" y="1218"/>
                    <a:pt x="153" y="1408"/>
                    <a:pt x="1" y="1446"/>
                  </a:cubicBezTo>
                  <a:cubicBezTo>
                    <a:pt x="229" y="1446"/>
                    <a:pt x="381" y="1485"/>
                    <a:pt x="533" y="1523"/>
                  </a:cubicBezTo>
                  <a:cubicBezTo>
                    <a:pt x="533" y="1523"/>
                    <a:pt x="685" y="1599"/>
                    <a:pt x="762" y="1675"/>
                  </a:cubicBezTo>
                  <a:cubicBezTo>
                    <a:pt x="983" y="1856"/>
                    <a:pt x="1130" y="2123"/>
                    <a:pt x="1214" y="2357"/>
                  </a:cubicBezTo>
                  <a:lnTo>
                    <a:pt x="1214" y="2357"/>
                  </a:lnTo>
                  <a:cubicBezTo>
                    <a:pt x="1196" y="2046"/>
                    <a:pt x="1265" y="1806"/>
                    <a:pt x="1370" y="1675"/>
                  </a:cubicBezTo>
                  <a:cubicBezTo>
                    <a:pt x="1484" y="1485"/>
                    <a:pt x="1599" y="1408"/>
                    <a:pt x="1599" y="1408"/>
                  </a:cubicBezTo>
                  <a:cubicBezTo>
                    <a:pt x="1713" y="1332"/>
                    <a:pt x="1789" y="1294"/>
                    <a:pt x="1865" y="1256"/>
                  </a:cubicBezTo>
                  <a:cubicBezTo>
                    <a:pt x="1751" y="1218"/>
                    <a:pt x="1560" y="1142"/>
                    <a:pt x="1446" y="1028"/>
                  </a:cubicBezTo>
                  <a:cubicBezTo>
                    <a:pt x="990" y="686"/>
                    <a:pt x="952" y="115"/>
                    <a:pt x="952" y="1"/>
                  </a:cubicBezTo>
                  <a:close/>
                  <a:moveTo>
                    <a:pt x="1214" y="2357"/>
                  </a:moveTo>
                  <a:cubicBezTo>
                    <a:pt x="1222" y="2497"/>
                    <a:pt x="1247" y="2651"/>
                    <a:pt x="1294" y="2816"/>
                  </a:cubicBezTo>
                  <a:cubicBezTo>
                    <a:pt x="1312" y="2745"/>
                    <a:pt x="1288" y="2564"/>
                    <a:pt x="1214" y="23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8"/>
            <p:cNvSpPr/>
            <p:nvPr/>
          </p:nvSpPr>
          <p:spPr>
            <a:xfrm>
              <a:off x="3766700" y="1974400"/>
              <a:ext cx="29525" cy="43775"/>
            </a:xfrm>
            <a:custGeom>
              <a:avLst/>
              <a:gdLst/>
              <a:ahLst/>
              <a:cxnLst/>
              <a:rect l="l" t="t" r="r" b="b"/>
              <a:pathLst>
                <a:path w="1181" h="1751" extrusionOk="0">
                  <a:moveTo>
                    <a:pt x="610" y="0"/>
                  </a:moveTo>
                  <a:cubicBezTo>
                    <a:pt x="572" y="76"/>
                    <a:pt x="572" y="305"/>
                    <a:pt x="381" y="571"/>
                  </a:cubicBezTo>
                  <a:cubicBezTo>
                    <a:pt x="229" y="761"/>
                    <a:pt x="115" y="837"/>
                    <a:pt x="1" y="875"/>
                  </a:cubicBezTo>
                  <a:cubicBezTo>
                    <a:pt x="153" y="875"/>
                    <a:pt x="229" y="875"/>
                    <a:pt x="343" y="951"/>
                  </a:cubicBezTo>
                  <a:cubicBezTo>
                    <a:pt x="343" y="951"/>
                    <a:pt x="381" y="989"/>
                    <a:pt x="496" y="1027"/>
                  </a:cubicBezTo>
                  <a:cubicBezTo>
                    <a:pt x="638" y="1129"/>
                    <a:pt x="736" y="1317"/>
                    <a:pt x="786" y="1476"/>
                  </a:cubicBezTo>
                  <a:lnTo>
                    <a:pt x="786" y="1476"/>
                  </a:lnTo>
                  <a:cubicBezTo>
                    <a:pt x="791" y="1280"/>
                    <a:pt x="834" y="1135"/>
                    <a:pt x="914" y="1027"/>
                  </a:cubicBezTo>
                  <a:cubicBezTo>
                    <a:pt x="952" y="951"/>
                    <a:pt x="1066" y="837"/>
                    <a:pt x="1066" y="837"/>
                  </a:cubicBezTo>
                  <a:cubicBezTo>
                    <a:pt x="1104" y="799"/>
                    <a:pt x="1142" y="761"/>
                    <a:pt x="1180" y="761"/>
                  </a:cubicBezTo>
                  <a:cubicBezTo>
                    <a:pt x="1104" y="685"/>
                    <a:pt x="990" y="685"/>
                    <a:pt x="914" y="609"/>
                  </a:cubicBezTo>
                  <a:cubicBezTo>
                    <a:pt x="686" y="419"/>
                    <a:pt x="610" y="38"/>
                    <a:pt x="610" y="0"/>
                  </a:cubicBezTo>
                  <a:close/>
                  <a:moveTo>
                    <a:pt x="786" y="1476"/>
                  </a:moveTo>
                  <a:cubicBezTo>
                    <a:pt x="784" y="1558"/>
                    <a:pt x="789" y="1649"/>
                    <a:pt x="800" y="1750"/>
                  </a:cubicBezTo>
                  <a:cubicBezTo>
                    <a:pt x="835" y="1732"/>
                    <a:pt x="830" y="1615"/>
                    <a:pt x="786" y="1476"/>
                  </a:cubicBez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8"/>
            <p:cNvSpPr/>
            <p:nvPr/>
          </p:nvSpPr>
          <p:spPr>
            <a:xfrm>
              <a:off x="3271175" y="3781725"/>
              <a:ext cx="19050" cy="18800"/>
            </a:xfrm>
            <a:custGeom>
              <a:avLst/>
              <a:gdLst/>
              <a:ahLst/>
              <a:cxnLst/>
              <a:rect l="l" t="t" r="r" b="b"/>
              <a:pathLst>
                <a:path w="762" h="752" extrusionOk="0">
                  <a:moveTo>
                    <a:pt x="457" y="67"/>
                  </a:moveTo>
                  <a:lnTo>
                    <a:pt x="610" y="219"/>
                  </a:lnTo>
                  <a:cubicBezTo>
                    <a:pt x="648" y="257"/>
                    <a:pt x="648" y="371"/>
                    <a:pt x="610" y="409"/>
                  </a:cubicBezTo>
                  <a:cubicBezTo>
                    <a:pt x="581" y="525"/>
                    <a:pt x="485" y="575"/>
                    <a:pt x="374" y="575"/>
                  </a:cubicBezTo>
                  <a:cubicBezTo>
                    <a:pt x="339" y="575"/>
                    <a:pt x="303" y="570"/>
                    <a:pt x="267" y="561"/>
                  </a:cubicBezTo>
                  <a:lnTo>
                    <a:pt x="153" y="409"/>
                  </a:lnTo>
                  <a:cubicBezTo>
                    <a:pt x="77" y="371"/>
                    <a:pt x="77" y="257"/>
                    <a:pt x="153" y="219"/>
                  </a:cubicBezTo>
                  <a:lnTo>
                    <a:pt x="267" y="67"/>
                  </a:lnTo>
                  <a:lnTo>
                    <a:pt x="381" y="67"/>
                  </a:lnTo>
                  <a:cubicBezTo>
                    <a:pt x="381" y="67"/>
                    <a:pt x="398" y="84"/>
                    <a:pt x="421" y="84"/>
                  </a:cubicBezTo>
                  <a:cubicBezTo>
                    <a:pt x="432" y="84"/>
                    <a:pt x="445" y="79"/>
                    <a:pt x="457" y="67"/>
                  </a:cubicBezTo>
                  <a:close/>
                  <a:moveTo>
                    <a:pt x="381" y="0"/>
                  </a:moveTo>
                  <a:cubicBezTo>
                    <a:pt x="334" y="0"/>
                    <a:pt x="286" y="10"/>
                    <a:pt x="229" y="29"/>
                  </a:cubicBezTo>
                  <a:cubicBezTo>
                    <a:pt x="115" y="67"/>
                    <a:pt x="77" y="105"/>
                    <a:pt x="39" y="219"/>
                  </a:cubicBezTo>
                  <a:cubicBezTo>
                    <a:pt x="1" y="295"/>
                    <a:pt x="1" y="409"/>
                    <a:pt x="39" y="485"/>
                  </a:cubicBezTo>
                  <a:cubicBezTo>
                    <a:pt x="77" y="599"/>
                    <a:pt x="153" y="637"/>
                    <a:pt x="229" y="675"/>
                  </a:cubicBezTo>
                  <a:cubicBezTo>
                    <a:pt x="267" y="752"/>
                    <a:pt x="343" y="752"/>
                    <a:pt x="381" y="752"/>
                  </a:cubicBezTo>
                  <a:cubicBezTo>
                    <a:pt x="534" y="752"/>
                    <a:pt x="648" y="637"/>
                    <a:pt x="686" y="485"/>
                  </a:cubicBezTo>
                  <a:cubicBezTo>
                    <a:pt x="762" y="409"/>
                    <a:pt x="762" y="295"/>
                    <a:pt x="686" y="219"/>
                  </a:cubicBezTo>
                  <a:cubicBezTo>
                    <a:pt x="648" y="105"/>
                    <a:pt x="610" y="67"/>
                    <a:pt x="534" y="29"/>
                  </a:cubicBezTo>
                  <a:cubicBezTo>
                    <a:pt x="477" y="10"/>
                    <a:pt x="429"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8"/>
            <p:cNvSpPr/>
            <p:nvPr/>
          </p:nvSpPr>
          <p:spPr>
            <a:xfrm>
              <a:off x="3284500" y="3110950"/>
              <a:ext cx="138900" cy="49475"/>
            </a:xfrm>
            <a:custGeom>
              <a:avLst/>
              <a:gdLst/>
              <a:ahLst/>
              <a:cxnLst/>
              <a:rect l="l" t="t" r="r" b="b"/>
              <a:pathLst>
                <a:path w="5556" h="1979" extrusionOk="0">
                  <a:moveTo>
                    <a:pt x="5555" y="1"/>
                  </a:moveTo>
                  <a:lnTo>
                    <a:pt x="5555" y="1"/>
                  </a:lnTo>
                  <a:cubicBezTo>
                    <a:pt x="3691" y="39"/>
                    <a:pt x="1827" y="115"/>
                    <a:pt x="1" y="191"/>
                  </a:cubicBezTo>
                  <a:cubicBezTo>
                    <a:pt x="1751" y="800"/>
                    <a:pt x="3463" y="1370"/>
                    <a:pt x="5175" y="1979"/>
                  </a:cubicBezTo>
                  <a:cubicBezTo>
                    <a:pt x="5213" y="1827"/>
                    <a:pt x="5213" y="1713"/>
                    <a:pt x="5251" y="1561"/>
                  </a:cubicBezTo>
                  <a:cubicBezTo>
                    <a:pt x="5365" y="1180"/>
                    <a:pt x="5403" y="800"/>
                    <a:pt x="5479" y="419"/>
                  </a:cubicBezTo>
                  <a:cubicBezTo>
                    <a:pt x="5479" y="191"/>
                    <a:pt x="5555" y="115"/>
                    <a:pt x="5555"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8"/>
            <p:cNvSpPr/>
            <p:nvPr/>
          </p:nvSpPr>
          <p:spPr>
            <a:xfrm>
              <a:off x="3327300" y="2403350"/>
              <a:ext cx="26650" cy="19975"/>
            </a:xfrm>
            <a:custGeom>
              <a:avLst/>
              <a:gdLst/>
              <a:ahLst/>
              <a:cxnLst/>
              <a:rect l="l" t="t" r="r" b="b"/>
              <a:pathLst>
                <a:path w="1066" h="799" extrusionOk="0">
                  <a:moveTo>
                    <a:pt x="77" y="0"/>
                  </a:moveTo>
                  <a:lnTo>
                    <a:pt x="77" y="0"/>
                  </a:lnTo>
                  <a:cubicBezTo>
                    <a:pt x="1" y="419"/>
                    <a:pt x="267" y="799"/>
                    <a:pt x="571" y="799"/>
                  </a:cubicBezTo>
                  <a:cubicBezTo>
                    <a:pt x="761" y="799"/>
                    <a:pt x="990" y="647"/>
                    <a:pt x="1066" y="380"/>
                  </a:cubicBezTo>
                  <a:lnTo>
                    <a:pt x="1066" y="380"/>
                  </a:lnTo>
                  <a:cubicBezTo>
                    <a:pt x="1012" y="407"/>
                    <a:pt x="920" y="434"/>
                    <a:pt x="817" y="434"/>
                  </a:cubicBezTo>
                  <a:cubicBezTo>
                    <a:pt x="775" y="434"/>
                    <a:pt x="730" y="430"/>
                    <a:pt x="685" y="419"/>
                  </a:cubicBezTo>
                  <a:cubicBezTo>
                    <a:pt x="305" y="380"/>
                    <a:pt x="115" y="38"/>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18"/>
            <p:cNvSpPr/>
            <p:nvPr/>
          </p:nvSpPr>
          <p:spPr>
            <a:xfrm>
              <a:off x="3237900" y="2730525"/>
              <a:ext cx="18100" cy="16175"/>
            </a:xfrm>
            <a:custGeom>
              <a:avLst/>
              <a:gdLst/>
              <a:ahLst/>
              <a:cxnLst/>
              <a:rect l="l" t="t" r="r" b="b"/>
              <a:pathLst>
                <a:path w="724" h="647" extrusionOk="0">
                  <a:moveTo>
                    <a:pt x="609" y="0"/>
                  </a:moveTo>
                  <a:lnTo>
                    <a:pt x="0" y="571"/>
                  </a:lnTo>
                  <a:cubicBezTo>
                    <a:pt x="0" y="571"/>
                    <a:pt x="0" y="609"/>
                    <a:pt x="38" y="647"/>
                  </a:cubicBezTo>
                  <a:lnTo>
                    <a:pt x="723" y="76"/>
                  </a:lnTo>
                  <a:lnTo>
                    <a:pt x="723" y="0"/>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a:off x="3349175" y="3325900"/>
              <a:ext cx="19050" cy="11450"/>
            </a:xfrm>
            <a:custGeom>
              <a:avLst/>
              <a:gdLst/>
              <a:ahLst/>
              <a:cxnLst/>
              <a:rect l="l" t="t" r="r" b="b"/>
              <a:pathLst>
                <a:path w="762" h="458" extrusionOk="0">
                  <a:moveTo>
                    <a:pt x="685" y="1"/>
                  </a:moveTo>
                  <a:lnTo>
                    <a:pt x="77" y="343"/>
                  </a:lnTo>
                  <a:cubicBezTo>
                    <a:pt x="1" y="381"/>
                    <a:pt x="1" y="381"/>
                    <a:pt x="1" y="419"/>
                  </a:cubicBezTo>
                  <a:cubicBezTo>
                    <a:pt x="1" y="457"/>
                    <a:pt x="77" y="457"/>
                    <a:pt x="77" y="457"/>
                  </a:cubicBezTo>
                  <a:lnTo>
                    <a:pt x="723" y="153"/>
                  </a:lnTo>
                  <a:cubicBezTo>
                    <a:pt x="761" y="77"/>
                    <a:pt x="761" y="77"/>
                    <a:pt x="761" y="39"/>
                  </a:cubicBezTo>
                  <a:cubicBezTo>
                    <a:pt x="723" y="1"/>
                    <a:pt x="723" y="1"/>
                    <a:pt x="685"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a:off x="3399575" y="2043825"/>
              <a:ext cx="979675" cy="1737675"/>
            </a:xfrm>
            <a:custGeom>
              <a:avLst/>
              <a:gdLst/>
              <a:ahLst/>
              <a:cxnLst/>
              <a:rect l="l" t="t" r="r" b="b"/>
              <a:pathLst>
                <a:path w="39187" h="69507" extrusionOk="0">
                  <a:moveTo>
                    <a:pt x="33898" y="1941"/>
                  </a:moveTo>
                  <a:cubicBezTo>
                    <a:pt x="36181" y="1941"/>
                    <a:pt x="38083" y="3805"/>
                    <a:pt x="38083" y="6087"/>
                  </a:cubicBezTo>
                  <a:lnTo>
                    <a:pt x="38083" y="63344"/>
                  </a:lnTo>
                  <a:cubicBezTo>
                    <a:pt x="38083" y="65626"/>
                    <a:pt x="36219" y="67490"/>
                    <a:pt x="33898" y="67490"/>
                  </a:cubicBezTo>
                  <a:lnTo>
                    <a:pt x="5289" y="67490"/>
                  </a:lnTo>
                  <a:cubicBezTo>
                    <a:pt x="3006" y="67490"/>
                    <a:pt x="1142" y="65626"/>
                    <a:pt x="1142" y="63344"/>
                  </a:cubicBezTo>
                  <a:lnTo>
                    <a:pt x="1142" y="6087"/>
                  </a:lnTo>
                  <a:cubicBezTo>
                    <a:pt x="1142" y="3805"/>
                    <a:pt x="3006" y="1941"/>
                    <a:pt x="5289" y="1941"/>
                  </a:cubicBezTo>
                  <a:close/>
                  <a:moveTo>
                    <a:pt x="4414" y="0"/>
                  </a:moveTo>
                  <a:cubicBezTo>
                    <a:pt x="1979" y="0"/>
                    <a:pt x="1" y="1941"/>
                    <a:pt x="1" y="4452"/>
                  </a:cubicBezTo>
                  <a:lnTo>
                    <a:pt x="1" y="65056"/>
                  </a:lnTo>
                  <a:cubicBezTo>
                    <a:pt x="1" y="67490"/>
                    <a:pt x="1979" y="69507"/>
                    <a:pt x="4414" y="69507"/>
                  </a:cubicBezTo>
                  <a:lnTo>
                    <a:pt x="34773" y="69507"/>
                  </a:lnTo>
                  <a:cubicBezTo>
                    <a:pt x="37170" y="69507"/>
                    <a:pt x="39186" y="67490"/>
                    <a:pt x="39186" y="65056"/>
                  </a:cubicBezTo>
                  <a:lnTo>
                    <a:pt x="39186" y="4452"/>
                  </a:lnTo>
                  <a:cubicBezTo>
                    <a:pt x="39186" y="1941"/>
                    <a:pt x="37170" y="0"/>
                    <a:pt x="34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3511825" y="2384325"/>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3555575" y="2384325"/>
              <a:ext cx="36150" cy="77050"/>
            </a:xfrm>
            <a:custGeom>
              <a:avLst/>
              <a:gdLst/>
              <a:ahLst/>
              <a:cxnLst/>
              <a:rect l="l" t="t" r="r" b="b"/>
              <a:pathLst>
                <a:path w="1446" h="3082" extrusionOk="0">
                  <a:moveTo>
                    <a:pt x="0" y="0"/>
                  </a:moveTo>
                  <a:lnTo>
                    <a:pt x="0" y="3082"/>
                  </a:lnTo>
                  <a:lnTo>
                    <a:pt x="1446" y="3082"/>
                  </a:lnTo>
                  <a:lnTo>
                    <a:pt x="14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a:off x="3596475" y="2384325"/>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3638325" y="2384325"/>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3682075" y="2384325"/>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a:off x="3723925" y="2384325"/>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a:off x="3765750" y="2384325"/>
              <a:ext cx="37125" cy="77050"/>
            </a:xfrm>
            <a:custGeom>
              <a:avLst/>
              <a:gdLst/>
              <a:ahLst/>
              <a:cxnLst/>
              <a:rect l="l" t="t" r="r" b="b"/>
              <a:pathLst>
                <a:path w="1485" h="3082" extrusionOk="0">
                  <a:moveTo>
                    <a:pt x="1" y="0"/>
                  </a:moveTo>
                  <a:lnTo>
                    <a:pt x="1" y="3082"/>
                  </a:lnTo>
                  <a:lnTo>
                    <a:pt x="1485" y="3082"/>
                  </a:lnTo>
                  <a:lnTo>
                    <a:pt x="14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3808550" y="2384325"/>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a:off x="3511825" y="2474675"/>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a:off x="3555575" y="2474675"/>
              <a:ext cx="36150" cy="77050"/>
            </a:xfrm>
            <a:custGeom>
              <a:avLst/>
              <a:gdLst/>
              <a:ahLst/>
              <a:cxnLst/>
              <a:rect l="l" t="t" r="r" b="b"/>
              <a:pathLst>
                <a:path w="1446" h="3082" extrusionOk="0">
                  <a:moveTo>
                    <a:pt x="0" y="0"/>
                  </a:moveTo>
                  <a:lnTo>
                    <a:pt x="0" y="3082"/>
                  </a:lnTo>
                  <a:lnTo>
                    <a:pt x="1446" y="3082"/>
                  </a:lnTo>
                  <a:lnTo>
                    <a:pt x="14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3596475" y="2474675"/>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a:off x="3638325" y="2474675"/>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a:off x="3682075" y="2474675"/>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3723925" y="2474675"/>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8"/>
            <p:cNvSpPr/>
            <p:nvPr/>
          </p:nvSpPr>
          <p:spPr>
            <a:xfrm>
              <a:off x="3765750" y="2474675"/>
              <a:ext cx="37125" cy="77050"/>
            </a:xfrm>
            <a:custGeom>
              <a:avLst/>
              <a:gdLst/>
              <a:ahLst/>
              <a:cxnLst/>
              <a:rect l="l" t="t" r="r" b="b"/>
              <a:pathLst>
                <a:path w="1485" h="3082" extrusionOk="0">
                  <a:moveTo>
                    <a:pt x="1" y="0"/>
                  </a:moveTo>
                  <a:lnTo>
                    <a:pt x="1" y="3082"/>
                  </a:lnTo>
                  <a:lnTo>
                    <a:pt x="1485" y="3082"/>
                  </a:lnTo>
                  <a:lnTo>
                    <a:pt x="14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8"/>
            <p:cNvSpPr/>
            <p:nvPr/>
          </p:nvSpPr>
          <p:spPr>
            <a:xfrm>
              <a:off x="3808550" y="2474675"/>
              <a:ext cx="36175" cy="77050"/>
            </a:xfrm>
            <a:custGeom>
              <a:avLst/>
              <a:gdLst/>
              <a:ahLst/>
              <a:cxnLst/>
              <a:rect l="l" t="t" r="r" b="b"/>
              <a:pathLst>
                <a:path w="1447" h="3082" extrusionOk="0">
                  <a:moveTo>
                    <a:pt x="1" y="0"/>
                  </a:moveTo>
                  <a:lnTo>
                    <a:pt x="1" y="3082"/>
                  </a:lnTo>
                  <a:lnTo>
                    <a:pt x="1447" y="3082"/>
                  </a:lnTo>
                  <a:lnTo>
                    <a:pt x="14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3511825" y="2565025"/>
              <a:ext cx="37100" cy="77075"/>
            </a:xfrm>
            <a:custGeom>
              <a:avLst/>
              <a:gdLst/>
              <a:ahLst/>
              <a:cxnLst/>
              <a:rect l="l" t="t" r="r" b="b"/>
              <a:pathLst>
                <a:path w="1484" h="3083"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p:nvPr/>
          </p:nvSpPr>
          <p:spPr>
            <a:xfrm>
              <a:off x="3555575" y="2565025"/>
              <a:ext cx="36150" cy="77075"/>
            </a:xfrm>
            <a:custGeom>
              <a:avLst/>
              <a:gdLst/>
              <a:ahLst/>
              <a:cxnLst/>
              <a:rect l="l" t="t" r="r" b="b"/>
              <a:pathLst>
                <a:path w="1446" h="3083" extrusionOk="0">
                  <a:moveTo>
                    <a:pt x="0" y="0"/>
                  </a:moveTo>
                  <a:lnTo>
                    <a:pt x="0" y="3082"/>
                  </a:lnTo>
                  <a:lnTo>
                    <a:pt x="1446" y="3082"/>
                  </a:lnTo>
                  <a:lnTo>
                    <a:pt x="14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8"/>
            <p:cNvSpPr/>
            <p:nvPr/>
          </p:nvSpPr>
          <p:spPr>
            <a:xfrm>
              <a:off x="3596475" y="2565025"/>
              <a:ext cx="37100" cy="77075"/>
            </a:xfrm>
            <a:custGeom>
              <a:avLst/>
              <a:gdLst/>
              <a:ahLst/>
              <a:cxnLst/>
              <a:rect l="l" t="t" r="r" b="b"/>
              <a:pathLst>
                <a:path w="1484" h="3083"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8"/>
            <p:cNvSpPr/>
            <p:nvPr/>
          </p:nvSpPr>
          <p:spPr>
            <a:xfrm>
              <a:off x="3638325" y="2565025"/>
              <a:ext cx="37100" cy="77075"/>
            </a:xfrm>
            <a:custGeom>
              <a:avLst/>
              <a:gdLst/>
              <a:ahLst/>
              <a:cxnLst/>
              <a:rect l="l" t="t" r="r" b="b"/>
              <a:pathLst>
                <a:path w="1484" h="3083"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p:nvPr/>
          </p:nvSpPr>
          <p:spPr>
            <a:xfrm>
              <a:off x="3682075" y="2565025"/>
              <a:ext cx="37100" cy="77075"/>
            </a:xfrm>
            <a:custGeom>
              <a:avLst/>
              <a:gdLst/>
              <a:ahLst/>
              <a:cxnLst/>
              <a:rect l="l" t="t" r="r" b="b"/>
              <a:pathLst>
                <a:path w="1484" h="3083"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8"/>
            <p:cNvSpPr/>
            <p:nvPr/>
          </p:nvSpPr>
          <p:spPr>
            <a:xfrm>
              <a:off x="3723925" y="2565025"/>
              <a:ext cx="37100" cy="77075"/>
            </a:xfrm>
            <a:custGeom>
              <a:avLst/>
              <a:gdLst/>
              <a:ahLst/>
              <a:cxnLst/>
              <a:rect l="l" t="t" r="r" b="b"/>
              <a:pathLst>
                <a:path w="1484" h="3083"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3765750" y="2565025"/>
              <a:ext cx="37125" cy="77075"/>
            </a:xfrm>
            <a:custGeom>
              <a:avLst/>
              <a:gdLst/>
              <a:ahLst/>
              <a:cxnLst/>
              <a:rect l="l" t="t" r="r" b="b"/>
              <a:pathLst>
                <a:path w="1485" h="3083" extrusionOk="0">
                  <a:moveTo>
                    <a:pt x="1" y="0"/>
                  </a:moveTo>
                  <a:lnTo>
                    <a:pt x="1" y="3082"/>
                  </a:lnTo>
                  <a:lnTo>
                    <a:pt x="1485" y="3082"/>
                  </a:lnTo>
                  <a:lnTo>
                    <a:pt x="14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a:off x="3808550" y="2565025"/>
              <a:ext cx="36175" cy="77075"/>
            </a:xfrm>
            <a:custGeom>
              <a:avLst/>
              <a:gdLst/>
              <a:ahLst/>
              <a:cxnLst/>
              <a:rect l="l" t="t" r="r" b="b"/>
              <a:pathLst>
                <a:path w="1447" h="3083" extrusionOk="0">
                  <a:moveTo>
                    <a:pt x="1" y="0"/>
                  </a:moveTo>
                  <a:lnTo>
                    <a:pt x="1" y="3082"/>
                  </a:lnTo>
                  <a:lnTo>
                    <a:pt x="1447" y="3082"/>
                  </a:lnTo>
                  <a:lnTo>
                    <a:pt x="14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8"/>
            <p:cNvSpPr/>
            <p:nvPr/>
          </p:nvSpPr>
          <p:spPr>
            <a:xfrm>
              <a:off x="3511825" y="2656325"/>
              <a:ext cx="37100" cy="77075"/>
            </a:xfrm>
            <a:custGeom>
              <a:avLst/>
              <a:gdLst/>
              <a:ahLst/>
              <a:cxnLst/>
              <a:rect l="l" t="t" r="r" b="b"/>
              <a:pathLst>
                <a:path w="1484" h="3083" extrusionOk="0">
                  <a:moveTo>
                    <a:pt x="0" y="1"/>
                  </a:moveTo>
                  <a:lnTo>
                    <a:pt x="0" y="3082"/>
                  </a:lnTo>
                  <a:lnTo>
                    <a:pt x="1484" y="3082"/>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8"/>
            <p:cNvSpPr/>
            <p:nvPr/>
          </p:nvSpPr>
          <p:spPr>
            <a:xfrm>
              <a:off x="3555575" y="2656325"/>
              <a:ext cx="36150" cy="77075"/>
            </a:xfrm>
            <a:custGeom>
              <a:avLst/>
              <a:gdLst/>
              <a:ahLst/>
              <a:cxnLst/>
              <a:rect l="l" t="t" r="r" b="b"/>
              <a:pathLst>
                <a:path w="1446" h="3083" extrusionOk="0">
                  <a:moveTo>
                    <a:pt x="0" y="1"/>
                  </a:moveTo>
                  <a:lnTo>
                    <a:pt x="0" y="3082"/>
                  </a:lnTo>
                  <a:lnTo>
                    <a:pt x="1446" y="3082"/>
                  </a:lnTo>
                  <a:lnTo>
                    <a:pt x="14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p:nvPr/>
          </p:nvSpPr>
          <p:spPr>
            <a:xfrm>
              <a:off x="3596475" y="2656325"/>
              <a:ext cx="37100" cy="77075"/>
            </a:xfrm>
            <a:custGeom>
              <a:avLst/>
              <a:gdLst/>
              <a:ahLst/>
              <a:cxnLst/>
              <a:rect l="l" t="t" r="r" b="b"/>
              <a:pathLst>
                <a:path w="1484" h="3083" extrusionOk="0">
                  <a:moveTo>
                    <a:pt x="0" y="1"/>
                  </a:moveTo>
                  <a:lnTo>
                    <a:pt x="0" y="3082"/>
                  </a:lnTo>
                  <a:lnTo>
                    <a:pt x="1484" y="3082"/>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a:off x="3638325" y="2656325"/>
              <a:ext cx="37100" cy="77075"/>
            </a:xfrm>
            <a:custGeom>
              <a:avLst/>
              <a:gdLst/>
              <a:ahLst/>
              <a:cxnLst/>
              <a:rect l="l" t="t" r="r" b="b"/>
              <a:pathLst>
                <a:path w="1484" h="3083" extrusionOk="0">
                  <a:moveTo>
                    <a:pt x="0" y="1"/>
                  </a:moveTo>
                  <a:lnTo>
                    <a:pt x="0" y="3082"/>
                  </a:lnTo>
                  <a:lnTo>
                    <a:pt x="1484" y="3082"/>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a:off x="3682075" y="2656325"/>
              <a:ext cx="37100" cy="77075"/>
            </a:xfrm>
            <a:custGeom>
              <a:avLst/>
              <a:gdLst/>
              <a:ahLst/>
              <a:cxnLst/>
              <a:rect l="l" t="t" r="r" b="b"/>
              <a:pathLst>
                <a:path w="1484" h="3083" extrusionOk="0">
                  <a:moveTo>
                    <a:pt x="0" y="1"/>
                  </a:moveTo>
                  <a:lnTo>
                    <a:pt x="0" y="3082"/>
                  </a:lnTo>
                  <a:lnTo>
                    <a:pt x="1484" y="3082"/>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a:off x="3723925" y="2656325"/>
              <a:ext cx="37100" cy="77075"/>
            </a:xfrm>
            <a:custGeom>
              <a:avLst/>
              <a:gdLst/>
              <a:ahLst/>
              <a:cxnLst/>
              <a:rect l="l" t="t" r="r" b="b"/>
              <a:pathLst>
                <a:path w="1484" h="3083" extrusionOk="0">
                  <a:moveTo>
                    <a:pt x="0" y="1"/>
                  </a:moveTo>
                  <a:lnTo>
                    <a:pt x="0" y="3082"/>
                  </a:lnTo>
                  <a:lnTo>
                    <a:pt x="1484" y="3082"/>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a:off x="3765750" y="2656325"/>
              <a:ext cx="37125" cy="77075"/>
            </a:xfrm>
            <a:custGeom>
              <a:avLst/>
              <a:gdLst/>
              <a:ahLst/>
              <a:cxnLst/>
              <a:rect l="l" t="t" r="r" b="b"/>
              <a:pathLst>
                <a:path w="1485" h="3083" extrusionOk="0">
                  <a:moveTo>
                    <a:pt x="1" y="1"/>
                  </a:moveTo>
                  <a:lnTo>
                    <a:pt x="1" y="3082"/>
                  </a:lnTo>
                  <a:lnTo>
                    <a:pt x="1485" y="3082"/>
                  </a:lnTo>
                  <a:lnTo>
                    <a:pt x="1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a:off x="3808550" y="2656325"/>
              <a:ext cx="36175" cy="77075"/>
            </a:xfrm>
            <a:custGeom>
              <a:avLst/>
              <a:gdLst/>
              <a:ahLst/>
              <a:cxnLst/>
              <a:rect l="l" t="t" r="r" b="b"/>
              <a:pathLst>
                <a:path w="1447" h="3083" extrusionOk="0">
                  <a:moveTo>
                    <a:pt x="1" y="1"/>
                  </a:moveTo>
                  <a:lnTo>
                    <a:pt x="1" y="3082"/>
                  </a:lnTo>
                  <a:lnTo>
                    <a:pt x="1447" y="3082"/>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a:off x="3511825" y="2743825"/>
              <a:ext cx="37100" cy="78025"/>
            </a:xfrm>
            <a:custGeom>
              <a:avLst/>
              <a:gdLst/>
              <a:ahLst/>
              <a:cxnLst/>
              <a:rect l="l" t="t" r="r" b="b"/>
              <a:pathLst>
                <a:path w="1484" h="3121" extrusionOk="0">
                  <a:moveTo>
                    <a:pt x="0" y="1"/>
                  </a:moveTo>
                  <a:lnTo>
                    <a:pt x="0" y="3120"/>
                  </a:lnTo>
                  <a:lnTo>
                    <a:pt x="1484" y="3120"/>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p:nvPr/>
          </p:nvSpPr>
          <p:spPr>
            <a:xfrm>
              <a:off x="3555575" y="2743825"/>
              <a:ext cx="36150" cy="78025"/>
            </a:xfrm>
            <a:custGeom>
              <a:avLst/>
              <a:gdLst/>
              <a:ahLst/>
              <a:cxnLst/>
              <a:rect l="l" t="t" r="r" b="b"/>
              <a:pathLst>
                <a:path w="1446" h="3121" extrusionOk="0">
                  <a:moveTo>
                    <a:pt x="0" y="1"/>
                  </a:moveTo>
                  <a:lnTo>
                    <a:pt x="0" y="3120"/>
                  </a:lnTo>
                  <a:lnTo>
                    <a:pt x="1446" y="3120"/>
                  </a:lnTo>
                  <a:lnTo>
                    <a:pt x="14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8"/>
            <p:cNvSpPr/>
            <p:nvPr/>
          </p:nvSpPr>
          <p:spPr>
            <a:xfrm>
              <a:off x="3596475" y="2743825"/>
              <a:ext cx="37100" cy="78025"/>
            </a:xfrm>
            <a:custGeom>
              <a:avLst/>
              <a:gdLst/>
              <a:ahLst/>
              <a:cxnLst/>
              <a:rect l="l" t="t" r="r" b="b"/>
              <a:pathLst>
                <a:path w="1484" h="3121" extrusionOk="0">
                  <a:moveTo>
                    <a:pt x="0" y="1"/>
                  </a:moveTo>
                  <a:lnTo>
                    <a:pt x="0" y="3120"/>
                  </a:lnTo>
                  <a:lnTo>
                    <a:pt x="1484" y="3120"/>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p:nvPr/>
          </p:nvSpPr>
          <p:spPr>
            <a:xfrm>
              <a:off x="3638325" y="2743825"/>
              <a:ext cx="37100" cy="78025"/>
            </a:xfrm>
            <a:custGeom>
              <a:avLst/>
              <a:gdLst/>
              <a:ahLst/>
              <a:cxnLst/>
              <a:rect l="l" t="t" r="r" b="b"/>
              <a:pathLst>
                <a:path w="1484" h="3121" extrusionOk="0">
                  <a:moveTo>
                    <a:pt x="0" y="1"/>
                  </a:moveTo>
                  <a:lnTo>
                    <a:pt x="0" y="3120"/>
                  </a:lnTo>
                  <a:lnTo>
                    <a:pt x="1484" y="3120"/>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8"/>
            <p:cNvSpPr/>
            <p:nvPr/>
          </p:nvSpPr>
          <p:spPr>
            <a:xfrm>
              <a:off x="3682075" y="2743825"/>
              <a:ext cx="37100" cy="78025"/>
            </a:xfrm>
            <a:custGeom>
              <a:avLst/>
              <a:gdLst/>
              <a:ahLst/>
              <a:cxnLst/>
              <a:rect l="l" t="t" r="r" b="b"/>
              <a:pathLst>
                <a:path w="1484" h="3121" extrusionOk="0">
                  <a:moveTo>
                    <a:pt x="0" y="1"/>
                  </a:moveTo>
                  <a:lnTo>
                    <a:pt x="0" y="3120"/>
                  </a:lnTo>
                  <a:lnTo>
                    <a:pt x="1484" y="3120"/>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8"/>
            <p:cNvSpPr/>
            <p:nvPr/>
          </p:nvSpPr>
          <p:spPr>
            <a:xfrm>
              <a:off x="3723925" y="2743825"/>
              <a:ext cx="37100" cy="78025"/>
            </a:xfrm>
            <a:custGeom>
              <a:avLst/>
              <a:gdLst/>
              <a:ahLst/>
              <a:cxnLst/>
              <a:rect l="l" t="t" r="r" b="b"/>
              <a:pathLst>
                <a:path w="1484" h="3121" extrusionOk="0">
                  <a:moveTo>
                    <a:pt x="0" y="1"/>
                  </a:moveTo>
                  <a:lnTo>
                    <a:pt x="0" y="3120"/>
                  </a:lnTo>
                  <a:lnTo>
                    <a:pt x="1484" y="3120"/>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p:nvPr/>
          </p:nvSpPr>
          <p:spPr>
            <a:xfrm>
              <a:off x="3765750" y="2743825"/>
              <a:ext cx="37125" cy="78025"/>
            </a:xfrm>
            <a:custGeom>
              <a:avLst/>
              <a:gdLst/>
              <a:ahLst/>
              <a:cxnLst/>
              <a:rect l="l" t="t" r="r" b="b"/>
              <a:pathLst>
                <a:path w="1485" h="3121" extrusionOk="0">
                  <a:moveTo>
                    <a:pt x="1" y="1"/>
                  </a:moveTo>
                  <a:lnTo>
                    <a:pt x="1" y="3120"/>
                  </a:lnTo>
                  <a:lnTo>
                    <a:pt x="1485" y="3120"/>
                  </a:lnTo>
                  <a:lnTo>
                    <a:pt x="1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8"/>
            <p:cNvSpPr/>
            <p:nvPr/>
          </p:nvSpPr>
          <p:spPr>
            <a:xfrm>
              <a:off x="3808550" y="2743825"/>
              <a:ext cx="36175" cy="78025"/>
            </a:xfrm>
            <a:custGeom>
              <a:avLst/>
              <a:gdLst/>
              <a:ahLst/>
              <a:cxnLst/>
              <a:rect l="l" t="t" r="r" b="b"/>
              <a:pathLst>
                <a:path w="1447" h="3121" extrusionOk="0">
                  <a:moveTo>
                    <a:pt x="1" y="1"/>
                  </a:moveTo>
                  <a:lnTo>
                    <a:pt x="1" y="3120"/>
                  </a:lnTo>
                  <a:lnTo>
                    <a:pt x="1447" y="3120"/>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8"/>
            <p:cNvSpPr/>
            <p:nvPr/>
          </p:nvSpPr>
          <p:spPr>
            <a:xfrm>
              <a:off x="3511825" y="2834175"/>
              <a:ext cx="37100" cy="78025"/>
            </a:xfrm>
            <a:custGeom>
              <a:avLst/>
              <a:gdLst/>
              <a:ahLst/>
              <a:cxnLst/>
              <a:rect l="l" t="t" r="r" b="b"/>
              <a:pathLst>
                <a:path w="1484" h="3121" extrusionOk="0">
                  <a:moveTo>
                    <a:pt x="0" y="1"/>
                  </a:moveTo>
                  <a:lnTo>
                    <a:pt x="0" y="3121"/>
                  </a:lnTo>
                  <a:lnTo>
                    <a:pt x="1484" y="3121"/>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p:nvPr/>
          </p:nvSpPr>
          <p:spPr>
            <a:xfrm>
              <a:off x="3555575" y="2834175"/>
              <a:ext cx="36150" cy="78025"/>
            </a:xfrm>
            <a:custGeom>
              <a:avLst/>
              <a:gdLst/>
              <a:ahLst/>
              <a:cxnLst/>
              <a:rect l="l" t="t" r="r" b="b"/>
              <a:pathLst>
                <a:path w="1446" h="3121" extrusionOk="0">
                  <a:moveTo>
                    <a:pt x="0" y="1"/>
                  </a:moveTo>
                  <a:lnTo>
                    <a:pt x="0" y="3121"/>
                  </a:lnTo>
                  <a:lnTo>
                    <a:pt x="1446" y="3121"/>
                  </a:lnTo>
                  <a:lnTo>
                    <a:pt x="14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3596475" y="2834175"/>
              <a:ext cx="37100" cy="78025"/>
            </a:xfrm>
            <a:custGeom>
              <a:avLst/>
              <a:gdLst/>
              <a:ahLst/>
              <a:cxnLst/>
              <a:rect l="l" t="t" r="r" b="b"/>
              <a:pathLst>
                <a:path w="1484" h="3121" extrusionOk="0">
                  <a:moveTo>
                    <a:pt x="0" y="1"/>
                  </a:moveTo>
                  <a:lnTo>
                    <a:pt x="0" y="3121"/>
                  </a:lnTo>
                  <a:lnTo>
                    <a:pt x="1484" y="3121"/>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3638325" y="2834175"/>
              <a:ext cx="37100" cy="78025"/>
            </a:xfrm>
            <a:custGeom>
              <a:avLst/>
              <a:gdLst/>
              <a:ahLst/>
              <a:cxnLst/>
              <a:rect l="l" t="t" r="r" b="b"/>
              <a:pathLst>
                <a:path w="1484" h="3121" extrusionOk="0">
                  <a:moveTo>
                    <a:pt x="0" y="1"/>
                  </a:moveTo>
                  <a:lnTo>
                    <a:pt x="0" y="3121"/>
                  </a:lnTo>
                  <a:lnTo>
                    <a:pt x="1484" y="3121"/>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p:nvPr/>
          </p:nvSpPr>
          <p:spPr>
            <a:xfrm>
              <a:off x="3682075" y="2834175"/>
              <a:ext cx="37100" cy="78025"/>
            </a:xfrm>
            <a:custGeom>
              <a:avLst/>
              <a:gdLst/>
              <a:ahLst/>
              <a:cxnLst/>
              <a:rect l="l" t="t" r="r" b="b"/>
              <a:pathLst>
                <a:path w="1484" h="3121" extrusionOk="0">
                  <a:moveTo>
                    <a:pt x="0" y="1"/>
                  </a:moveTo>
                  <a:lnTo>
                    <a:pt x="0" y="3121"/>
                  </a:lnTo>
                  <a:lnTo>
                    <a:pt x="1484" y="3121"/>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a:off x="3723925" y="2834175"/>
              <a:ext cx="37100" cy="78025"/>
            </a:xfrm>
            <a:custGeom>
              <a:avLst/>
              <a:gdLst/>
              <a:ahLst/>
              <a:cxnLst/>
              <a:rect l="l" t="t" r="r" b="b"/>
              <a:pathLst>
                <a:path w="1484" h="3121" extrusionOk="0">
                  <a:moveTo>
                    <a:pt x="0" y="1"/>
                  </a:moveTo>
                  <a:lnTo>
                    <a:pt x="0" y="3121"/>
                  </a:lnTo>
                  <a:lnTo>
                    <a:pt x="1484" y="3121"/>
                  </a:lnTo>
                  <a:lnTo>
                    <a:pt x="1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3765750" y="2834175"/>
              <a:ext cx="37125" cy="78025"/>
            </a:xfrm>
            <a:custGeom>
              <a:avLst/>
              <a:gdLst/>
              <a:ahLst/>
              <a:cxnLst/>
              <a:rect l="l" t="t" r="r" b="b"/>
              <a:pathLst>
                <a:path w="1485" h="3121" extrusionOk="0">
                  <a:moveTo>
                    <a:pt x="1" y="1"/>
                  </a:moveTo>
                  <a:lnTo>
                    <a:pt x="1" y="3121"/>
                  </a:lnTo>
                  <a:lnTo>
                    <a:pt x="1485" y="3121"/>
                  </a:lnTo>
                  <a:lnTo>
                    <a:pt x="1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p:nvPr/>
          </p:nvSpPr>
          <p:spPr>
            <a:xfrm>
              <a:off x="3808550" y="2834175"/>
              <a:ext cx="36175" cy="78025"/>
            </a:xfrm>
            <a:custGeom>
              <a:avLst/>
              <a:gdLst/>
              <a:ahLst/>
              <a:cxnLst/>
              <a:rect l="l" t="t" r="r" b="b"/>
              <a:pathLst>
                <a:path w="1447" h="3121" extrusionOk="0">
                  <a:moveTo>
                    <a:pt x="1" y="1"/>
                  </a:moveTo>
                  <a:lnTo>
                    <a:pt x="1" y="3121"/>
                  </a:lnTo>
                  <a:lnTo>
                    <a:pt x="1447" y="3121"/>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8"/>
            <p:cNvSpPr/>
            <p:nvPr/>
          </p:nvSpPr>
          <p:spPr>
            <a:xfrm>
              <a:off x="3511825" y="2925500"/>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8"/>
            <p:cNvSpPr/>
            <p:nvPr/>
          </p:nvSpPr>
          <p:spPr>
            <a:xfrm>
              <a:off x="3555575" y="2925500"/>
              <a:ext cx="36150" cy="77050"/>
            </a:xfrm>
            <a:custGeom>
              <a:avLst/>
              <a:gdLst/>
              <a:ahLst/>
              <a:cxnLst/>
              <a:rect l="l" t="t" r="r" b="b"/>
              <a:pathLst>
                <a:path w="1446" h="3082" extrusionOk="0">
                  <a:moveTo>
                    <a:pt x="0" y="0"/>
                  </a:moveTo>
                  <a:lnTo>
                    <a:pt x="0" y="3082"/>
                  </a:lnTo>
                  <a:lnTo>
                    <a:pt x="1446" y="3082"/>
                  </a:lnTo>
                  <a:lnTo>
                    <a:pt x="14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8"/>
            <p:cNvSpPr/>
            <p:nvPr/>
          </p:nvSpPr>
          <p:spPr>
            <a:xfrm>
              <a:off x="3596475" y="2925500"/>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8"/>
            <p:cNvSpPr/>
            <p:nvPr/>
          </p:nvSpPr>
          <p:spPr>
            <a:xfrm>
              <a:off x="3638325" y="2925500"/>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8"/>
            <p:cNvSpPr/>
            <p:nvPr/>
          </p:nvSpPr>
          <p:spPr>
            <a:xfrm>
              <a:off x="3682075" y="2925500"/>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8"/>
            <p:cNvSpPr/>
            <p:nvPr/>
          </p:nvSpPr>
          <p:spPr>
            <a:xfrm>
              <a:off x="3723925" y="2925500"/>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8"/>
            <p:cNvSpPr/>
            <p:nvPr/>
          </p:nvSpPr>
          <p:spPr>
            <a:xfrm>
              <a:off x="3765750" y="2925500"/>
              <a:ext cx="37125" cy="77050"/>
            </a:xfrm>
            <a:custGeom>
              <a:avLst/>
              <a:gdLst/>
              <a:ahLst/>
              <a:cxnLst/>
              <a:rect l="l" t="t" r="r" b="b"/>
              <a:pathLst>
                <a:path w="1485" h="3082" extrusionOk="0">
                  <a:moveTo>
                    <a:pt x="1" y="0"/>
                  </a:moveTo>
                  <a:lnTo>
                    <a:pt x="1" y="3082"/>
                  </a:lnTo>
                  <a:lnTo>
                    <a:pt x="1485" y="3082"/>
                  </a:lnTo>
                  <a:lnTo>
                    <a:pt x="14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8"/>
            <p:cNvSpPr/>
            <p:nvPr/>
          </p:nvSpPr>
          <p:spPr>
            <a:xfrm>
              <a:off x="3808550" y="2925500"/>
              <a:ext cx="36175" cy="77050"/>
            </a:xfrm>
            <a:custGeom>
              <a:avLst/>
              <a:gdLst/>
              <a:ahLst/>
              <a:cxnLst/>
              <a:rect l="l" t="t" r="r" b="b"/>
              <a:pathLst>
                <a:path w="1447" h="3082" extrusionOk="0">
                  <a:moveTo>
                    <a:pt x="1" y="0"/>
                  </a:moveTo>
                  <a:lnTo>
                    <a:pt x="1" y="3082"/>
                  </a:lnTo>
                  <a:lnTo>
                    <a:pt x="1447" y="3082"/>
                  </a:lnTo>
                  <a:lnTo>
                    <a:pt x="14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8"/>
            <p:cNvSpPr/>
            <p:nvPr/>
          </p:nvSpPr>
          <p:spPr>
            <a:xfrm>
              <a:off x="3511825" y="3016800"/>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8"/>
            <p:cNvSpPr/>
            <p:nvPr/>
          </p:nvSpPr>
          <p:spPr>
            <a:xfrm>
              <a:off x="3555575" y="3016800"/>
              <a:ext cx="36150" cy="77050"/>
            </a:xfrm>
            <a:custGeom>
              <a:avLst/>
              <a:gdLst/>
              <a:ahLst/>
              <a:cxnLst/>
              <a:rect l="l" t="t" r="r" b="b"/>
              <a:pathLst>
                <a:path w="1446" h="3082" extrusionOk="0">
                  <a:moveTo>
                    <a:pt x="0" y="0"/>
                  </a:moveTo>
                  <a:lnTo>
                    <a:pt x="0" y="3082"/>
                  </a:lnTo>
                  <a:lnTo>
                    <a:pt x="1446" y="3082"/>
                  </a:lnTo>
                  <a:lnTo>
                    <a:pt x="14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8"/>
            <p:cNvSpPr/>
            <p:nvPr/>
          </p:nvSpPr>
          <p:spPr>
            <a:xfrm>
              <a:off x="3596475" y="3016800"/>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8"/>
            <p:cNvSpPr/>
            <p:nvPr/>
          </p:nvSpPr>
          <p:spPr>
            <a:xfrm>
              <a:off x="3638325" y="3016800"/>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8"/>
            <p:cNvSpPr/>
            <p:nvPr/>
          </p:nvSpPr>
          <p:spPr>
            <a:xfrm>
              <a:off x="3682075" y="3016800"/>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8"/>
            <p:cNvSpPr/>
            <p:nvPr/>
          </p:nvSpPr>
          <p:spPr>
            <a:xfrm>
              <a:off x="3723925" y="3016800"/>
              <a:ext cx="37100" cy="77050"/>
            </a:xfrm>
            <a:custGeom>
              <a:avLst/>
              <a:gdLst/>
              <a:ahLst/>
              <a:cxnLst/>
              <a:rect l="l" t="t" r="r" b="b"/>
              <a:pathLst>
                <a:path w="1484" h="3082" extrusionOk="0">
                  <a:moveTo>
                    <a:pt x="0" y="0"/>
                  </a:moveTo>
                  <a:lnTo>
                    <a:pt x="0" y="3082"/>
                  </a:lnTo>
                  <a:lnTo>
                    <a:pt x="1484" y="3082"/>
                  </a:lnTo>
                  <a:lnTo>
                    <a:pt x="14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8"/>
            <p:cNvSpPr/>
            <p:nvPr/>
          </p:nvSpPr>
          <p:spPr>
            <a:xfrm>
              <a:off x="3765750" y="3016800"/>
              <a:ext cx="37125" cy="77050"/>
            </a:xfrm>
            <a:custGeom>
              <a:avLst/>
              <a:gdLst/>
              <a:ahLst/>
              <a:cxnLst/>
              <a:rect l="l" t="t" r="r" b="b"/>
              <a:pathLst>
                <a:path w="1485" h="3082" extrusionOk="0">
                  <a:moveTo>
                    <a:pt x="1" y="0"/>
                  </a:moveTo>
                  <a:lnTo>
                    <a:pt x="1" y="3082"/>
                  </a:lnTo>
                  <a:lnTo>
                    <a:pt x="1485" y="3082"/>
                  </a:lnTo>
                  <a:lnTo>
                    <a:pt x="14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8"/>
            <p:cNvSpPr/>
            <p:nvPr/>
          </p:nvSpPr>
          <p:spPr>
            <a:xfrm>
              <a:off x="3808550" y="3016800"/>
              <a:ext cx="36175" cy="77050"/>
            </a:xfrm>
            <a:custGeom>
              <a:avLst/>
              <a:gdLst/>
              <a:ahLst/>
              <a:cxnLst/>
              <a:rect l="l" t="t" r="r" b="b"/>
              <a:pathLst>
                <a:path w="1447" h="3082" extrusionOk="0">
                  <a:moveTo>
                    <a:pt x="1" y="0"/>
                  </a:moveTo>
                  <a:lnTo>
                    <a:pt x="1" y="3082"/>
                  </a:lnTo>
                  <a:lnTo>
                    <a:pt x="1447" y="3082"/>
                  </a:lnTo>
                  <a:lnTo>
                    <a:pt x="14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8"/>
            <p:cNvSpPr/>
            <p:nvPr/>
          </p:nvSpPr>
          <p:spPr>
            <a:xfrm>
              <a:off x="3919850" y="2384325"/>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8"/>
            <p:cNvSpPr/>
            <p:nvPr/>
          </p:nvSpPr>
          <p:spPr>
            <a:xfrm>
              <a:off x="3962650" y="2384325"/>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8"/>
            <p:cNvSpPr/>
            <p:nvPr/>
          </p:nvSpPr>
          <p:spPr>
            <a:xfrm>
              <a:off x="4004500" y="2384325"/>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8"/>
            <p:cNvSpPr/>
            <p:nvPr/>
          </p:nvSpPr>
          <p:spPr>
            <a:xfrm>
              <a:off x="4046325" y="2384325"/>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4090100" y="2384325"/>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8"/>
            <p:cNvSpPr/>
            <p:nvPr/>
          </p:nvSpPr>
          <p:spPr>
            <a:xfrm>
              <a:off x="4131925" y="2384325"/>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8"/>
            <p:cNvSpPr/>
            <p:nvPr/>
          </p:nvSpPr>
          <p:spPr>
            <a:xfrm>
              <a:off x="4173775" y="2384325"/>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8"/>
            <p:cNvSpPr/>
            <p:nvPr/>
          </p:nvSpPr>
          <p:spPr>
            <a:xfrm>
              <a:off x="4216575" y="2384325"/>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8"/>
            <p:cNvSpPr/>
            <p:nvPr/>
          </p:nvSpPr>
          <p:spPr>
            <a:xfrm>
              <a:off x="3919850" y="2474675"/>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8"/>
            <p:cNvSpPr/>
            <p:nvPr/>
          </p:nvSpPr>
          <p:spPr>
            <a:xfrm>
              <a:off x="3962650" y="2474675"/>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8"/>
            <p:cNvSpPr/>
            <p:nvPr/>
          </p:nvSpPr>
          <p:spPr>
            <a:xfrm>
              <a:off x="4004500" y="2474675"/>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8"/>
            <p:cNvSpPr/>
            <p:nvPr/>
          </p:nvSpPr>
          <p:spPr>
            <a:xfrm>
              <a:off x="4046325" y="2474675"/>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8"/>
            <p:cNvSpPr/>
            <p:nvPr/>
          </p:nvSpPr>
          <p:spPr>
            <a:xfrm>
              <a:off x="4090100" y="2474675"/>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8"/>
            <p:cNvSpPr/>
            <p:nvPr/>
          </p:nvSpPr>
          <p:spPr>
            <a:xfrm>
              <a:off x="4131925" y="2474675"/>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8"/>
            <p:cNvSpPr/>
            <p:nvPr/>
          </p:nvSpPr>
          <p:spPr>
            <a:xfrm>
              <a:off x="4173775" y="2474675"/>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8"/>
            <p:cNvSpPr/>
            <p:nvPr/>
          </p:nvSpPr>
          <p:spPr>
            <a:xfrm>
              <a:off x="4216575" y="2474675"/>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8"/>
            <p:cNvSpPr/>
            <p:nvPr/>
          </p:nvSpPr>
          <p:spPr>
            <a:xfrm>
              <a:off x="3919850" y="2565025"/>
              <a:ext cx="37100" cy="77075"/>
            </a:xfrm>
            <a:custGeom>
              <a:avLst/>
              <a:gdLst/>
              <a:ahLst/>
              <a:cxnLst/>
              <a:rect l="l" t="t" r="r" b="b"/>
              <a:pathLst>
                <a:path w="1484" h="3083"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8"/>
            <p:cNvSpPr/>
            <p:nvPr/>
          </p:nvSpPr>
          <p:spPr>
            <a:xfrm>
              <a:off x="3962650" y="2565025"/>
              <a:ext cx="37100" cy="77075"/>
            </a:xfrm>
            <a:custGeom>
              <a:avLst/>
              <a:gdLst/>
              <a:ahLst/>
              <a:cxnLst/>
              <a:rect l="l" t="t" r="r" b="b"/>
              <a:pathLst>
                <a:path w="1484" h="3083"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4004500" y="2565025"/>
              <a:ext cx="37100" cy="77075"/>
            </a:xfrm>
            <a:custGeom>
              <a:avLst/>
              <a:gdLst/>
              <a:ahLst/>
              <a:cxnLst/>
              <a:rect l="l" t="t" r="r" b="b"/>
              <a:pathLst>
                <a:path w="1484" h="3083"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4046325" y="2565025"/>
              <a:ext cx="36175" cy="77075"/>
            </a:xfrm>
            <a:custGeom>
              <a:avLst/>
              <a:gdLst/>
              <a:ahLst/>
              <a:cxnLst/>
              <a:rect l="l" t="t" r="r" b="b"/>
              <a:pathLst>
                <a:path w="1447" h="3083"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4090100" y="2565025"/>
              <a:ext cx="37100" cy="77075"/>
            </a:xfrm>
            <a:custGeom>
              <a:avLst/>
              <a:gdLst/>
              <a:ahLst/>
              <a:cxnLst/>
              <a:rect l="l" t="t" r="r" b="b"/>
              <a:pathLst>
                <a:path w="1484" h="3083"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4131925" y="2565025"/>
              <a:ext cx="36175" cy="77075"/>
            </a:xfrm>
            <a:custGeom>
              <a:avLst/>
              <a:gdLst/>
              <a:ahLst/>
              <a:cxnLst/>
              <a:rect l="l" t="t" r="r" b="b"/>
              <a:pathLst>
                <a:path w="1447" h="3083"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4173775" y="2565025"/>
              <a:ext cx="36175" cy="77075"/>
            </a:xfrm>
            <a:custGeom>
              <a:avLst/>
              <a:gdLst/>
              <a:ahLst/>
              <a:cxnLst/>
              <a:rect l="l" t="t" r="r" b="b"/>
              <a:pathLst>
                <a:path w="1447" h="3083"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4216575" y="2565025"/>
              <a:ext cx="36175" cy="77075"/>
            </a:xfrm>
            <a:custGeom>
              <a:avLst/>
              <a:gdLst/>
              <a:ahLst/>
              <a:cxnLst/>
              <a:rect l="l" t="t" r="r" b="b"/>
              <a:pathLst>
                <a:path w="1447" h="3083"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8"/>
            <p:cNvSpPr/>
            <p:nvPr/>
          </p:nvSpPr>
          <p:spPr>
            <a:xfrm>
              <a:off x="3919850" y="2656325"/>
              <a:ext cx="37100" cy="77075"/>
            </a:xfrm>
            <a:custGeom>
              <a:avLst/>
              <a:gdLst/>
              <a:ahLst/>
              <a:cxnLst/>
              <a:rect l="l" t="t" r="r" b="b"/>
              <a:pathLst>
                <a:path w="1484" h="3083" extrusionOk="0">
                  <a:moveTo>
                    <a:pt x="0" y="1"/>
                  </a:moveTo>
                  <a:lnTo>
                    <a:pt x="0" y="3082"/>
                  </a:lnTo>
                  <a:lnTo>
                    <a:pt x="1484" y="3082"/>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a:off x="3962650" y="2656325"/>
              <a:ext cx="37100" cy="77075"/>
            </a:xfrm>
            <a:custGeom>
              <a:avLst/>
              <a:gdLst/>
              <a:ahLst/>
              <a:cxnLst/>
              <a:rect l="l" t="t" r="r" b="b"/>
              <a:pathLst>
                <a:path w="1484" h="3083" extrusionOk="0">
                  <a:moveTo>
                    <a:pt x="0" y="1"/>
                  </a:moveTo>
                  <a:lnTo>
                    <a:pt x="0" y="3082"/>
                  </a:lnTo>
                  <a:lnTo>
                    <a:pt x="1484" y="3082"/>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4004500" y="2656325"/>
              <a:ext cx="37100" cy="77075"/>
            </a:xfrm>
            <a:custGeom>
              <a:avLst/>
              <a:gdLst/>
              <a:ahLst/>
              <a:cxnLst/>
              <a:rect l="l" t="t" r="r" b="b"/>
              <a:pathLst>
                <a:path w="1484" h="3083" extrusionOk="0">
                  <a:moveTo>
                    <a:pt x="0" y="1"/>
                  </a:moveTo>
                  <a:lnTo>
                    <a:pt x="0" y="3082"/>
                  </a:lnTo>
                  <a:lnTo>
                    <a:pt x="1484" y="3082"/>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4046325" y="2656325"/>
              <a:ext cx="36175" cy="77075"/>
            </a:xfrm>
            <a:custGeom>
              <a:avLst/>
              <a:gdLst/>
              <a:ahLst/>
              <a:cxnLst/>
              <a:rect l="l" t="t" r="r" b="b"/>
              <a:pathLst>
                <a:path w="1447" h="3083" extrusionOk="0">
                  <a:moveTo>
                    <a:pt x="1" y="1"/>
                  </a:moveTo>
                  <a:lnTo>
                    <a:pt x="1" y="3082"/>
                  </a:lnTo>
                  <a:lnTo>
                    <a:pt x="1447" y="3082"/>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4090100" y="2656325"/>
              <a:ext cx="37100" cy="77075"/>
            </a:xfrm>
            <a:custGeom>
              <a:avLst/>
              <a:gdLst/>
              <a:ahLst/>
              <a:cxnLst/>
              <a:rect l="l" t="t" r="r" b="b"/>
              <a:pathLst>
                <a:path w="1484" h="3083" extrusionOk="0">
                  <a:moveTo>
                    <a:pt x="0" y="1"/>
                  </a:moveTo>
                  <a:lnTo>
                    <a:pt x="0" y="3082"/>
                  </a:lnTo>
                  <a:lnTo>
                    <a:pt x="1484" y="3082"/>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4131925" y="2656325"/>
              <a:ext cx="36175" cy="77075"/>
            </a:xfrm>
            <a:custGeom>
              <a:avLst/>
              <a:gdLst/>
              <a:ahLst/>
              <a:cxnLst/>
              <a:rect l="l" t="t" r="r" b="b"/>
              <a:pathLst>
                <a:path w="1447" h="3083" extrusionOk="0">
                  <a:moveTo>
                    <a:pt x="1" y="1"/>
                  </a:moveTo>
                  <a:lnTo>
                    <a:pt x="1" y="3082"/>
                  </a:lnTo>
                  <a:lnTo>
                    <a:pt x="1447" y="3082"/>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4173775" y="2656325"/>
              <a:ext cx="36175" cy="77075"/>
            </a:xfrm>
            <a:custGeom>
              <a:avLst/>
              <a:gdLst/>
              <a:ahLst/>
              <a:cxnLst/>
              <a:rect l="l" t="t" r="r" b="b"/>
              <a:pathLst>
                <a:path w="1447" h="3083" extrusionOk="0">
                  <a:moveTo>
                    <a:pt x="1" y="1"/>
                  </a:moveTo>
                  <a:lnTo>
                    <a:pt x="1" y="3082"/>
                  </a:lnTo>
                  <a:lnTo>
                    <a:pt x="1447" y="3082"/>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4216575" y="2656325"/>
              <a:ext cx="36175" cy="77075"/>
            </a:xfrm>
            <a:custGeom>
              <a:avLst/>
              <a:gdLst/>
              <a:ahLst/>
              <a:cxnLst/>
              <a:rect l="l" t="t" r="r" b="b"/>
              <a:pathLst>
                <a:path w="1447" h="3083" extrusionOk="0">
                  <a:moveTo>
                    <a:pt x="1" y="1"/>
                  </a:moveTo>
                  <a:lnTo>
                    <a:pt x="1" y="3082"/>
                  </a:lnTo>
                  <a:lnTo>
                    <a:pt x="1447" y="3082"/>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8"/>
            <p:cNvSpPr/>
            <p:nvPr/>
          </p:nvSpPr>
          <p:spPr>
            <a:xfrm>
              <a:off x="3919850" y="2743825"/>
              <a:ext cx="37100" cy="78025"/>
            </a:xfrm>
            <a:custGeom>
              <a:avLst/>
              <a:gdLst/>
              <a:ahLst/>
              <a:cxnLst/>
              <a:rect l="l" t="t" r="r" b="b"/>
              <a:pathLst>
                <a:path w="1484" h="3121" extrusionOk="0">
                  <a:moveTo>
                    <a:pt x="0" y="1"/>
                  </a:moveTo>
                  <a:lnTo>
                    <a:pt x="0" y="3120"/>
                  </a:lnTo>
                  <a:lnTo>
                    <a:pt x="1484" y="3120"/>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8"/>
            <p:cNvSpPr/>
            <p:nvPr/>
          </p:nvSpPr>
          <p:spPr>
            <a:xfrm>
              <a:off x="3962650" y="2743825"/>
              <a:ext cx="37100" cy="78025"/>
            </a:xfrm>
            <a:custGeom>
              <a:avLst/>
              <a:gdLst/>
              <a:ahLst/>
              <a:cxnLst/>
              <a:rect l="l" t="t" r="r" b="b"/>
              <a:pathLst>
                <a:path w="1484" h="3121" extrusionOk="0">
                  <a:moveTo>
                    <a:pt x="0" y="1"/>
                  </a:moveTo>
                  <a:lnTo>
                    <a:pt x="0" y="3120"/>
                  </a:lnTo>
                  <a:lnTo>
                    <a:pt x="1484" y="3120"/>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8"/>
            <p:cNvSpPr/>
            <p:nvPr/>
          </p:nvSpPr>
          <p:spPr>
            <a:xfrm>
              <a:off x="4004500" y="2743825"/>
              <a:ext cx="37100" cy="78025"/>
            </a:xfrm>
            <a:custGeom>
              <a:avLst/>
              <a:gdLst/>
              <a:ahLst/>
              <a:cxnLst/>
              <a:rect l="l" t="t" r="r" b="b"/>
              <a:pathLst>
                <a:path w="1484" h="3121" extrusionOk="0">
                  <a:moveTo>
                    <a:pt x="0" y="1"/>
                  </a:moveTo>
                  <a:lnTo>
                    <a:pt x="0" y="3120"/>
                  </a:lnTo>
                  <a:lnTo>
                    <a:pt x="1484" y="3120"/>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8"/>
            <p:cNvSpPr/>
            <p:nvPr/>
          </p:nvSpPr>
          <p:spPr>
            <a:xfrm>
              <a:off x="4046325" y="2743825"/>
              <a:ext cx="36175" cy="78025"/>
            </a:xfrm>
            <a:custGeom>
              <a:avLst/>
              <a:gdLst/>
              <a:ahLst/>
              <a:cxnLst/>
              <a:rect l="l" t="t" r="r" b="b"/>
              <a:pathLst>
                <a:path w="1447" h="3121" extrusionOk="0">
                  <a:moveTo>
                    <a:pt x="1" y="1"/>
                  </a:moveTo>
                  <a:lnTo>
                    <a:pt x="1" y="3120"/>
                  </a:lnTo>
                  <a:lnTo>
                    <a:pt x="1447" y="3120"/>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8"/>
            <p:cNvSpPr/>
            <p:nvPr/>
          </p:nvSpPr>
          <p:spPr>
            <a:xfrm>
              <a:off x="4090100" y="2743825"/>
              <a:ext cx="37100" cy="78025"/>
            </a:xfrm>
            <a:custGeom>
              <a:avLst/>
              <a:gdLst/>
              <a:ahLst/>
              <a:cxnLst/>
              <a:rect l="l" t="t" r="r" b="b"/>
              <a:pathLst>
                <a:path w="1484" h="3121" extrusionOk="0">
                  <a:moveTo>
                    <a:pt x="0" y="1"/>
                  </a:moveTo>
                  <a:lnTo>
                    <a:pt x="0" y="3120"/>
                  </a:lnTo>
                  <a:lnTo>
                    <a:pt x="1484" y="3120"/>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8"/>
            <p:cNvSpPr/>
            <p:nvPr/>
          </p:nvSpPr>
          <p:spPr>
            <a:xfrm>
              <a:off x="4131925" y="2743825"/>
              <a:ext cx="36175" cy="78025"/>
            </a:xfrm>
            <a:custGeom>
              <a:avLst/>
              <a:gdLst/>
              <a:ahLst/>
              <a:cxnLst/>
              <a:rect l="l" t="t" r="r" b="b"/>
              <a:pathLst>
                <a:path w="1447" h="3121" extrusionOk="0">
                  <a:moveTo>
                    <a:pt x="1" y="1"/>
                  </a:moveTo>
                  <a:lnTo>
                    <a:pt x="1" y="3120"/>
                  </a:lnTo>
                  <a:lnTo>
                    <a:pt x="1447" y="3120"/>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8"/>
            <p:cNvSpPr/>
            <p:nvPr/>
          </p:nvSpPr>
          <p:spPr>
            <a:xfrm>
              <a:off x="4173775" y="2743825"/>
              <a:ext cx="36175" cy="78025"/>
            </a:xfrm>
            <a:custGeom>
              <a:avLst/>
              <a:gdLst/>
              <a:ahLst/>
              <a:cxnLst/>
              <a:rect l="l" t="t" r="r" b="b"/>
              <a:pathLst>
                <a:path w="1447" h="3121" extrusionOk="0">
                  <a:moveTo>
                    <a:pt x="1" y="1"/>
                  </a:moveTo>
                  <a:lnTo>
                    <a:pt x="1" y="3120"/>
                  </a:lnTo>
                  <a:lnTo>
                    <a:pt x="1447" y="3120"/>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8"/>
            <p:cNvSpPr/>
            <p:nvPr/>
          </p:nvSpPr>
          <p:spPr>
            <a:xfrm>
              <a:off x="4216575" y="2743825"/>
              <a:ext cx="36175" cy="78025"/>
            </a:xfrm>
            <a:custGeom>
              <a:avLst/>
              <a:gdLst/>
              <a:ahLst/>
              <a:cxnLst/>
              <a:rect l="l" t="t" r="r" b="b"/>
              <a:pathLst>
                <a:path w="1447" h="3121" extrusionOk="0">
                  <a:moveTo>
                    <a:pt x="1" y="1"/>
                  </a:moveTo>
                  <a:lnTo>
                    <a:pt x="1" y="3120"/>
                  </a:lnTo>
                  <a:lnTo>
                    <a:pt x="1447" y="3120"/>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8"/>
            <p:cNvSpPr/>
            <p:nvPr/>
          </p:nvSpPr>
          <p:spPr>
            <a:xfrm>
              <a:off x="3919850" y="2834175"/>
              <a:ext cx="37100" cy="78025"/>
            </a:xfrm>
            <a:custGeom>
              <a:avLst/>
              <a:gdLst/>
              <a:ahLst/>
              <a:cxnLst/>
              <a:rect l="l" t="t" r="r" b="b"/>
              <a:pathLst>
                <a:path w="1484" h="3121" extrusionOk="0">
                  <a:moveTo>
                    <a:pt x="0" y="1"/>
                  </a:moveTo>
                  <a:lnTo>
                    <a:pt x="0" y="3121"/>
                  </a:lnTo>
                  <a:lnTo>
                    <a:pt x="1484" y="3121"/>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8"/>
            <p:cNvSpPr/>
            <p:nvPr/>
          </p:nvSpPr>
          <p:spPr>
            <a:xfrm>
              <a:off x="3962650" y="2834175"/>
              <a:ext cx="37100" cy="78025"/>
            </a:xfrm>
            <a:custGeom>
              <a:avLst/>
              <a:gdLst/>
              <a:ahLst/>
              <a:cxnLst/>
              <a:rect l="l" t="t" r="r" b="b"/>
              <a:pathLst>
                <a:path w="1484" h="3121" extrusionOk="0">
                  <a:moveTo>
                    <a:pt x="0" y="1"/>
                  </a:moveTo>
                  <a:lnTo>
                    <a:pt x="0" y="3121"/>
                  </a:lnTo>
                  <a:lnTo>
                    <a:pt x="1484" y="3121"/>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8"/>
            <p:cNvSpPr/>
            <p:nvPr/>
          </p:nvSpPr>
          <p:spPr>
            <a:xfrm>
              <a:off x="4004500" y="2834175"/>
              <a:ext cx="37100" cy="78025"/>
            </a:xfrm>
            <a:custGeom>
              <a:avLst/>
              <a:gdLst/>
              <a:ahLst/>
              <a:cxnLst/>
              <a:rect l="l" t="t" r="r" b="b"/>
              <a:pathLst>
                <a:path w="1484" h="3121" extrusionOk="0">
                  <a:moveTo>
                    <a:pt x="0" y="1"/>
                  </a:moveTo>
                  <a:lnTo>
                    <a:pt x="0" y="3121"/>
                  </a:lnTo>
                  <a:lnTo>
                    <a:pt x="1484" y="3121"/>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8"/>
            <p:cNvSpPr/>
            <p:nvPr/>
          </p:nvSpPr>
          <p:spPr>
            <a:xfrm>
              <a:off x="4046325" y="2834175"/>
              <a:ext cx="36175" cy="78025"/>
            </a:xfrm>
            <a:custGeom>
              <a:avLst/>
              <a:gdLst/>
              <a:ahLst/>
              <a:cxnLst/>
              <a:rect l="l" t="t" r="r" b="b"/>
              <a:pathLst>
                <a:path w="1447" h="3121" extrusionOk="0">
                  <a:moveTo>
                    <a:pt x="1" y="1"/>
                  </a:moveTo>
                  <a:lnTo>
                    <a:pt x="1" y="3121"/>
                  </a:lnTo>
                  <a:lnTo>
                    <a:pt x="1447" y="3121"/>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8"/>
            <p:cNvSpPr/>
            <p:nvPr/>
          </p:nvSpPr>
          <p:spPr>
            <a:xfrm>
              <a:off x="4090100" y="2834175"/>
              <a:ext cx="37100" cy="78025"/>
            </a:xfrm>
            <a:custGeom>
              <a:avLst/>
              <a:gdLst/>
              <a:ahLst/>
              <a:cxnLst/>
              <a:rect l="l" t="t" r="r" b="b"/>
              <a:pathLst>
                <a:path w="1484" h="3121" extrusionOk="0">
                  <a:moveTo>
                    <a:pt x="0" y="1"/>
                  </a:moveTo>
                  <a:lnTo>
                    <a:pt x="0" y="3121"/>
                  </a:lnTo>
                  <a:lnTo>
                    <a:pt x="1484" y="3121"/>
                  </a:lnTo>
                  <a:lnTo>
                    <a:pt x="1484"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8"/>
            <p:cNvSpPr/>
            <p:nvPr/>
          </p:nvSpPr>
          <p:spPr>
            <a:xfrm>
              <a:off x="4131925" y="2834175"/>
              <a:ext cx="36175" cy="78025"/>
            </a:xfrm>
            <a:custGeom>
              <a:avLst/>
              <a:gdLst/>
              <a:ahLst/>
              <a:cxnLst/>
              <a:rect l="l" t="t" r="r" b="b"/>
              <a:pathLst>
                <a:path w="1447" h="3121" extrusionOk="0">
                  <a:moveTo>
                    <a:pt x="1" y="1"/>
                  </a:moveTo>
                  <a:lnTo>
                    <a:pt x="1" y="3121"/>
                  </a:lnTo>
                  <a:lnTo>
                    <a:pt x="1447" y="3121"/>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8"/>
            <p:cNvSpPr/>
            <p:nvPr/>
          </p:nvSpPr>
          <p:spPr>
            <a:xfrm>
              <a:off x="4173775" y="2834175"/>
              <a:ext cx="36175" cy="78025"/>
            </a:xfrm>
            <a:custGeom>
              <a:avLst/>
              <a:gdLst/>
              <a:ahLst/>
              <a:cxnLst/>
              <a:rect l="l" t="t" r="r" b="b"/>
              <a:pathLst>
                <a:path w="1447" h="3121" extrusionOk="0">
                  <a:moveTo>
                    <a:pt x="1" y="1"/>
                  </a:moveTo>
                  <a:lnTo>
                    <a:pt x="1" y="3121"/>
                  </a:lnTo>
                  <a:lnTo>
                    <a:pt x="1447" y="3121"/>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8"/>
            <p:cNvSpPr/>
            <p:nvPr/>
          </p:nvSpPr>
          <p:spPr>
            <a:xfrm>
              <a:off x="4216575" y="2834175"/>
              <a:ext cx="36175" cy="78025"/>
            </a:xfrm>
            <a:custGeom>
              <a:avLst/>
              <a:gdLst/>
              <a:ahLst/>
              <a:cxnLst/>
              <a:rect l="l" t="t" r="r" b="b"/>
              <a:pathLst>
                <a:path w="1447" h="3121" extrusionOk="0">
                  <a:moveTo>
                    <a:pt x="1" y="1"/>
                  </a:moveTo>
                  <a:lnTo>
                    <a:pt x="1" y="3121"/>
                  </a:lnTo>
                  <a:lnTo>
                    <a:pt x="1447" y="3121"/>
                  </a:lnTo>
                  <a:lnTo>
                    <a:pt x="1447" y="1"/>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8"/>
            <p:cNvSpPr/>
            <p:nvPr/>
          </p:nvSpPr>
          <p:spPr>
            <a:xfrm>
              <a:off x="3919850" y="2925500"/>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8"/>
            <p:cNvSpPr/>
            <p:nvPr/>
          </p:nvSpPr>
          <p:spPr>
            <a:xfrm>
              <a:off x="3962650" y="2925500"/>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8"/>
            <p:cNvSpPr/>
            <p:nvPr/>
          </p:nvSpPr>
          <p:spPr>
            <a:xfrm>
              <a:off x="4004500" y="2925500"/>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8"/>
            <p:cNvSpPr/>
            <p:nvPr/>
          </p:nvSpPr>
          <p:spPr>
            <a:xfrm>
              <a:off x="4046325" y="2925500"/>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8"/>
            <p:cNvSpPr/>
            <p:nvPr/>
          </p:nvSpPr>
          <p:spPr>
            <a:xfrm>
              <a:off x="4090100" y="2925500"/>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8"/>
            <p:cNvSpPr/>
            <p:nvPr/>
          </p:nvSpPr>
          <p:spPr>
            <a:xfrm>
              <a:off x="4131925" y="2925500"/>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8"/>
            <p:cNvSpPr/>
            <p:nvPr/>
          </p:nvSpPr>
          <p:spPr>
            <a:xfrm>
              <a:off x="4173775" y="2925500"/>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8"/>
            <p:cNvSpPr/>
            <p:nvPr/>
          </p:nvSpPr>
          <p:spPr>
            <a:xfrm>
              <a:off x="4216575" y="2925500"/>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8"/>
            <p:cNvSpPr/>
            <p:nvPr/>
          </p:nvSpPr>
          <p:spPr>
            <a:xfrm>
              <a:off x="3919850" y="3016800"/>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8"/>
            <p:cNvSpPr/>
            <p:nvPr/>
          </p:nvSpPr>
          <p:spPr>
            <a:xfrm>
              <a:off x="3962650" y="3016800"/>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8"/>
            <p:cNvSpPr/>
            <p:nvPr/>
          </p:nvSpPr>
          <p:spPr>
            <a:xfrm>
              <a:off x="4004500" y="3016800"/>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8"/>
            <p:cNvSpPr/>
            <p:nvPr/>
          </p:nvSpPr>
          <p:spPr>
            <a:xfrm>
              <a:off x="4046325" y="3016800"/>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8"/>
            <p:cNvSpPr/>
            <p:nvPr/>
          </p:nvSpPr>
          <p:spPr>
            <a:xfrm>
              <a:off x="4090100" y="3016800"/>
              <a:ext cx="37100" cy="77050"/>
            </a:xfrm>
            <a:custGeom>
              <a:avLst/>
              <a:gdLst/>
              <a:ahLst/>
              <a:cxnLst/>
              <a:rect l="l" t="t" r="r" b="b"/>
              <a:pathLst>
                <a:path w="1484" h="3082" extrusionOk="0">
                  <a:moveTo>
                    <a:pt x="0" y="0"/>
                  </a:moveTo>
                  <a:lnTo>
                    <a:pt x="0" y="3082"/>
                  </a:lnTo>
                  <a:lnTo>
                    <a:pt x="1484" y="3082"/>
                  </a:lnTo>
                  <a:lnTo>
                    <a:pt x="1484"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8"/>
            <p:cNvSpPr/>
            <p:nvPr/>
          </p:nvSpPr>
          <p:spPr>
            <a:xfrm>
              <a:off x="4131925" y="3016800"/>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8"/>
            <p:cNvSpPr/>
            <p:nvPr/>
          </p:nvSpPr>
          <p:spPr>
            <a:xfrm>
              <a:off x="4173775" y="3016800"/>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8"/>
            <p:cNvSpPr/>
            <p:nvPr/>
          </p:nvSpPr>
          <p:spPr>
            <a:xfrm>
              <a:off x="4216575" y="3016800"/>
              <a:ext cx="36175" cy="77050"/>
            </a:xfrm>
            <a:custGeom>
              <a:avLst/>
              <a:gdLst/>
              <a:ahLst/>
              <a:cxnLst/>
              <a:rect l="l" t="t" r="r" b="b"/>
              <a:pathLst>
                <a:path w="1447" h="3082" extrusionOk="0">
                  <a:moveTo>
                    <a:pt x="1" y="0"/>
                  </a:moveTo>
                  <a:lnTo>
                    <a:pt x="1" y="3082"/>
                  </a:lnTo>
                  <a:lnTo>
                    <a:pt x="1447" y="3082"/>
                  </a:lnTo>
                  <a:lnTo>
                    <a:pt x="1447" y="0"/>
                  </a:ln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8"/>
            <p:cNvSpPr/>
            <p:nvPr/>
          </p:nvSpPr>
          <p:spPr>
            <a:xfrm>
              <a:off x="3567925" y="3190850"/>
              <a:ext cx="71375" cy="78025"/>
            </a:xfrm>
            <a:custGeom>
              <a:avLst/>
              <a:gdLst/>
              <a:ahLst/>
              <a:cxnLst/>
              <a:rect l="l" t="t" r="r" b="b"/>
              <a:pathLst>
                <a:path w="2855" h="3121" extrusionOk="0">
                  <a:moveTo>
                    <a:pt x="1" y="0"/>
                  </a:moveTo>
                  <a:lnTo>
                    <a:pt x="1" y="3120"/>
                  </a:lnTo>
                  <a:lnTo>
                    <a:pt x="2854" y="3120"/>
                  </a:lnTo>
                  <a:lnTo>
                    <a:pt x="28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8"/>
            <p:cNvSpPr/>
            <p:nvPr/>
          </p:nvSpPr>
          <p:spPr>
            <a:xfrm>
              <a:off x="3650675" y="3190850"/>
              <a:ext cx="71350" cy="78025"/>
            </a:xfrm>
            <a:custGeom>
              <a:avLst/>
              <a:gdLst/>
              <a:ahLst/>
              <a:cxnLst/>
              <a:rect l="l" t="t" r="r" b="b"/>
              <a:pathLst>
                <a:path w="2854" h="3121" extrusionOk="0">
                  <a:moveTo>
                    <a:pt x="1" y="0"/>
                  </a:moveTo>
                  <a:lnTo>
                    <a:pt x="1" y="3120"/>
                  </a:lnTo>
                  <a:lnTo>
                    <a:pt x="2854" y="3120"/>
                  </a:lnTo>
                  <a:lnTo>
                    <a:pt x="28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8"/>
            <p:cNvSpPr/>
            <p:nvPr/>
          </p:nvSpPr>
          <p:spPr>
            <a:xfrm>
              <a:off x="3729625" y="3190850"/>
              <a:ext cx="71350" cy="78025"/>
            </a:xfrm>
            <a:custGeom>
              <a:avLst/>
              <a:gdLst/>
              <a:ahLst/>
              <a:cxnLst/>
              <a:rect l="l" t="t" r="r" b="b"/>
              <a:pathLst>
                <a:path w="2854" h="3121" extrusionOk="0">
                  <a:moveTo>
                    <a:pt x="0" y="0"/>
                  </a:moveTo>
                  <a:lnTo>
                    <a:pt x="0" y="3120"/>
                  </a:lnTo>
                  <a:lnTo>
                    <a:pt x="2854" y="3120"/>
                  </a:lnTo>
                  <a:lnTo>
                    <a:pt x="28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8"/>
            <p:cNvSpPr/>
            <p:nvPr/>
          </p:nvSpPr>
          <p:spPr>
            <a:xfrm>
              <a:off x="3812375" y="3190850"/>
              <a:ext cx="71350" cy="78025"/>
            </a:xfrm>
            <a:custGeom>
              <a:avLst/>
              <a:gdLst/>
              <a:ahLst/>
              <a:cxnLst/>
              <a:rect l="l" t="t" r="r" b="b"/>
              <a:pathLst>
                <a:path w="2854" h="3121" extrusionOk="0">
                  <a:moveTo>
                    <a:pt x="0" y="0"/>
                  </a:moveTo>
                  <a:lnTo>
                    <a:pt x="0" y="3120"/>
                  </a:lnTo>
                  <a:lnTo>
                    <a:pt x="2853" y="3120"/>
                  </a:lnTo>
                  <a:lnTo>
                    <a:pt x="2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8"/>
            <p:cNvSpPr/>
            <p:nvPr/>
          </p:nvSpPr>
          <p:spPr>
            <a:xfrm>
              <a:off x="3895100" y="3190850"/>
              <a:ext cx="71375" cy="78025"/>
            </a:xfrm>
            <a:custGeom>
              <a:avLst/>
              <a:gdLst/>
              <a:ahLst/>
              <a:cxnLst/>
              <a:rect l="l" t="t" r="r" b="b"/>
              <a:pathLst>
                <a:path w="2855" h="3121" extrusionOk="0">
                  <a:moveTo>
                    <a:pt x="1" y="0"/>
                  </a:moveTo>
                  <a:lnTo>
                    <a:pt x="1" y="3120"/>
                  </a:lnTo>
                  <a:lnTo>
                    <a:pt x="2854" y="3120"/>
                  </a:lnTo>
                  <a:lnTo>
                    <a:pt x="28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8"/>
            <p:cNvSpPr/>
            <p:nvPr/>
          </p:nvSpPr>
          <p:spPr>
            <a:xfrm>
              <a:off x="3976900" y="3190850"/>
              <a:ext cx="71375" cy="78025"/>
            </a:xfrm>
            <a:custGeom>
              <a:avLst/>
              <a:gdLst/>
              <a:ahLst/>
              <a:cxnLst/>
              <a:rect l="l" t="t" r="r" b="b"/>
              <a:pathLst>
                <a:path w="2855" h="3121" extrusionOk="0">
                  <a:moveTo>
                    <a:pt x="1" y="0"/>
                  </a:moveTo>
                  <a:lnTo>
                    <a:pt x="1" y="3120"/>
                  </a:lnTo>
                  <a:lnTo>
                    <a:pt x="2854" y="3120"/>
                  </a:lnTo>
                  <a:lnTo>
                    <a:pt x="28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8"/>
            <p:cNvSpPr/>
            <p:nvPr/>
          </p:nvSpPr>
          <p:spPr>
            <a:xfrm>
              <a:off x="4057750" y="3190850"/>
              <a:ext cx="71350" cy="78025"/>
            </a:xfrm>
            <a:custGeom>
              <a:avLst/>
              <a:gdLst/>
              <a:ahLst/>
              <a:cxnLst/>
              <a:rect l="l" t="t" r="r" b="b"/>
              <a:pathLst>
                <a:path w="2854" h="3121" extrusionOk="0">
                  <a:moveTo>
                    <a:pt x="1" y="0"/>
                  </a:moveTo>
                  <a:lnTo>
                    <a:pt x="1" y="3120"/>
                  </a:lnTo>
                  <a:lnTo>
                    <a:pt x="2854" y="3120"/>
                  </a:lnTo>
                  <a:lnTo>
                    <a:pt x="28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8"/>
            <p:cNvSpPr/>
            <p:nvPr/>
          </p:nvSpPr>
          <p:spPr>
            <a:xfrm>
              <a:off x="4138600" y="3190850"/>
              <a:ext cx="71350" cy="78025"/>
            </a:xfrm>
            <a:custGeom>
              <a:avLst/>
              <a:gdLst/>
              <a:ahLst/>
              <a:cxnLst/>
              <a:rect l="l" t="t" r="r" b="b"/>
              <a:pathLst>
                <a:path w="2854" h="3121" extrusionOk="0">
                  <a:moveTo>
                    <a:pt x="0" y="0"/>
                  </a:moveTo>
                  <a:lnTo>
                    <a:pt x="0" y="3120"/>
                  </a:lnTo>
                  <a:lnTo>
                    <a:pt x="2854" y="3120"/>
                  </a:lnTo>
                  <a:lnTo>
                    <a:pt x="28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8"/>
            <p:cNvSpPr/>
            <p:nvPr/>
          </p:nvSpPr>
          <p:spPr>
            <a:xfrm>
              <a:off x="3567925" y="3283100"/>
              <a:ext cx="71375" cy="77075"/>
            </a:xfrm>
            <a:custGeom>
              <a:avLst/>
              <a:gdLst/>
              <a:ahLst/>
              <a:cxnLst/>
              <a:rect l="l" t="t" r="r" b="b"/>
              <a:pathLst>
                <a:path w="2855" h="3083" extrusionOk="0">
                  <a:moveTo>
                    <a:pt x="1" y="1"/>
                  </a:moveTo>
                  <a:lnTo>
                    <a:pt x="1" y="3082"/>
                  </a:lnTo>
                  <a:lnTo>
                    <a:pt x="2854" y="3082"/>
                  </a:lnTo>
                  <a:lnTo>
                    <a:pt x="2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8"/>
            <p:cNvSpPr/>
            <p:nvPr/>
          </p:nvSpPr>
          <p:spPr>
            <a:xfrm>
              <a:off x="3650675" y="3283100"/>
              <a:ext cx="71350" cy="77075"/>
            </a:xfrm>
            <a:custGeom>
              <a:avLst/>
              <a:gdLst/>
              <a:ahLst/>
              <a:cxnLst/>
              <a:rect l="l" t="t" r="r" b="b"/>
              <a:pathLst>
                <a:path w="2854" h="3083" extrusionOk="0">
                  <a:moveTo>
                    <a:pt x="1" y="1"/>
                  </a:moveTo>
                  <a:lnTo>
                    <a:pt x="1" y="3082"/>
                  </a:lnTo>
                  <a:lnTo>
                    <a:pt x="2854" y="3082"/>
                  </a:lnTo>
                  <a:lnTo>
                    <a:pt x="2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8"/>
            <p:cNvSpPr/>
            <p:nvPr/>
          </p:nvSpPr>
          <p:spPr>
            <a:xfrm>
              <a:off x="3729625" y="3283100"/>
              <a:ext cx="71350" cy="77075"/>
            </a:xfrm>
            <a:custGeom>
              <a:avLst/>
              <a:gdLst/>
              <a:ahLst/>
              <a:cxnLst/>
              <a:rect l="l" t="t" r="r" b="b"/>
              <a:pathLst>
                <a:path w="2854" h="3083" extrusionOk="0">
                  <a:moveTo>
                    <a:pt x="0" y="1"/>
                  </a:moveTo>
                  <a:lnTo>
                    <a:pt x="0" y="3082"/>
                  </a:lnTo>
                  <a:lnTo>
                    <a:pt x="2854" y="3082"/>
                  </a:lnTo>
                  <a:lnTo>
                    <a:pt x="2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8"/>
            <p:cNvSpPr/>
            <p:nvPr/>
          </p:nvSpPr>
          <p:spPr>
            <a:xfrm>
              <a:off x="3812375" y="3283100"/>
              <a:ext cx="71350" cy="77075"/>
            </a:xfrm>
            <a:custGeom>
              <a:avLst/>
              <a:gdLst/>
              <a:ahLst/>
              <a:cxnLst/>
              <a:rect l="l" t="t" r="r" b="b"/>
              <a:pathLst>
                <a:path w="2854" h="3083" extrusionOk="0">
                  <a:moveTo>
                    <a:pt x="0" y="1"/>
                  </a:moveTo>
                  <a:lnTo>
                    <a:pt x="0" y="3082"/>
                  </a:lnTo>
                  <a:lnTo>
                    <a:pt x="2853" y="3082"/>
                  </a:lnTo>
                  <a:lnTo>
                    <a:pt x="28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8"/>
            <p:cNvSpPr/>
            <p:nvPr/>
          </p:nvSpPr>
          <p:spPr>
            <a:xfrm>
              <a:off x="3895100" y="3283100"/>
              <a:ext cx="71375" cy="77075"/>
            </a:xfrm>
            <a:custGeom>
              <a:avLst/>
              <a:gdLst/>
              <a:ahLst/>
              <a:cxnLst/>
              <a:rect l="l" t="t" r="r" b="b"/>
              <a:pathLst>
                <a:path w="2855" h="3083" extrusionOk="0">
                  <a:moveTo>
                    <a:pt x="1" y="1"/>
                  </a:moveTo>
                  <a:lnTo>
                    <a:pt x="1" y="3082"/>
                  </a:lnTo>
                  <a:lnTo>
                    <a:pt x="2854" y="3082"/>
                  </a:lnTo>
                  <a:lnTo>
                    <a:pt x="2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8"/>
            <p:cNvSpPr/>
            <p:nvPr/>
          </p:nvSpPr>
          <p:spPr>
            <a:xfrm>
              <a:off x="3976900" y="3283100"/>
              <a:ext cx="71375" cy="77075"/>
            </a:xfrm>
            <a:custGeom>
              <a:avLst/>
              <a:gdLst/>
              <a:ahLst/>
              <a:cxnLst/>
              <a:rect l="l" t="t" r="r" b="b"/>
              <a:pathLst>
                <a:path w="2855" h="3083" extrusionOk="0">
                  <a:moveTo>
                    <a:pt x="1" y="1"/>
                  </a:moveTo>
                  <a:lnTo>
                    <a:pt x="1" y="3082"/>
                  </a:lnTo>
                  <a:lnTo>
                    <a:pt x="2854" y="3082"/>
                  </a:lnTo>
                  <a:lnTo>
                    <a:pt x="2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8"/>
            <p:cNvSpPr/>
            <p:nvPr/>
          </p:nvSpPr>
          <p:spPr>
            <a:xfrm>
              <a:off x="4057750" y="3283100"/>
              <a:ext cx="71350" cy="77075"/>
            </a:xfrm>
            <a:custGeom>
              <a:avLst/>
              <a:gdLst/>
              <a:ahLst/>
              <a:cxnLst/>
              <a:rect l="l" t="t" r="r" b="b"/>
              <a:pathLst>
                <a:path w="2854" h="3083" extrusionOk="0">
                  <a:moveTo>
                    <a:pt x="1" y="1"/>
                  </a:moveTo>
                  <a:lnTo>
                    <a:pt x="1" y="3082"/>
                  </a:lnTo>
                  <a:lnTo>
                    <a:pt x="2854" y="3082"/>
                  </a:lnTo>
                  <a:lnTo>
                    <a:pt x="2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8"/>
            <p:cNvSpPr/>
            <p:nvPr/>
          </p:nvSpPr>
          <p:spPr>
            <a:xfrm>
              <a:off x="4138600" y="3283100"/>
              <a:ext cx="71350" cy="77075"/>
            </a:xfrm>
            <a:custGeom>
              <a:avLst/>
              <a:gdLst/>
              <a:ahLst/>
              <a:cxnLst/>
              <a:rect l="l" t="t" r="r" b="b"/>
              <a:pathLst>
                <a:path w="2854" h="3083" extrusionOk="0">
                  <a:moveTo>
                    <a:pt x="0" y="1"/>
                  </a:moveTo>
                  <a:lnTo>
                    <a:pt x="0" y="3082"/>
                  </a:lnTo>
                  <a:lnTo>
                    <a:pt x="2854" y="3082"/>
                  </a:lnTo>
                  <a:lnTo>
                    <a:pt x="2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8"/>
            <p:cNvSpPr/>
            <p:nvPr/>
          </p:nvSpPr>
          <p:spPr>
            <a:xfrm>
              <a:off x="3650675" y="2232150"/>
              <a:ext cx="80875" cy="109400"/>
            </a:xfrm>
            <a:custGeom>
              <a:avLst/>
              <a:gdLst/>
              <a:ahLst/>
              <a:cxnLst/>
              <a:rect l="l" t="t" r="r" b="b"/>
              <a:pathLst>
                <a:path w="3235" h="4376" extrusionOk="0">
                  <a:moveTo>
                    <a:pt x="1" y="0"/>
                  </a:moveTo>
                  <a:lnTo>
                    <a:pt x="1" y="457"/>
                  </a:lnTo>
                  <a:lnTo>
                    <a:pt x="1332" y="457"/>
                  </a:lnTo>
                  <a:lnTo>
                    <a:pt x="1332" y="4375"/>
                  </a:lnTo>
                  <a:lnTo>
                    <a:pt x="1903" y="4375"/>
                  </a:lnTo>
                  <a:lnTo>
                    <a:pt x="1903" y="457"/>
                  </a:lnTo>
                  <a:lnTo>
                    <a:pt x="3234" y="457"/>
                  </a:lnTo>
                  <a:lnTo>
                    <a:pt x="32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8"/>
            <p:cNvSpPr/>
            <p:nvPr/>
          </p:nvSpPr>
          <p:spPr>
            <a:xfrm>
              <a:off x="3743875" y="2232150"/>
              <a:ext cx="14300" cy="109400"/>
            </a:xfrm>
            <a:custGeom>
              <a:avLst/>
              <a:gdLst/>
              <a:ahLst/>
              <a:cxnLst/>
              <a:rect l="l" t="t" r="r" b="b"/>
              <a:pathLst>
                <a:path w="572" h="4376" extrusionOk="0">
                  <a:moveTo>
                    <a:pt x="1" y="0"/>
                  </a:moveTo>
                  <a:lnTo>
                    <a:pt x="1" y="4375"/>
                  </a:lnTo>
                  <a:lnTo>
                    <a:pt x="572" y="4375"/>
                  </a:lnTo>
                  <a:lnTo>
                    <a:pt x="5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8"/>
            <p:cNvSpPr/>
            <p:nvPr/>
          </p:nvSpPr>
          <p:spPr>
            <a:xfrm>
              <a:off x="3779075" y="2229275"/>
              <a:ext cx="82775" cy="113225"/>
            </a:xfrm>
            <a:custGeom>
              <a:avLst/>
              <a:gdLst/>
              <a:ahLst/>
              <a:cxnLst/>
              <a:rect l="l" t="t" r="r" b="b"/>
              <a:pathLst>
                <a:path w="3311" h="4529" extrusionOk="0">
                  <a:moveTo>
                    <a:pt x="2283" y="1"/>
                  </a:moveTo>
                  <a:cubicBezTo>
                    <a:pt x="952" y="1"/>
                    <a:pt x="1" y="914"/>
                    <a:pt x="1" y="2284"/>
                  </a:cubicBezTo>
                  <a:cubicBezTo>
                    <a:pt x="1" y="3767"/>
                    <a:pt x="952" y="4528"/>
                    <a:pt x="2169" y="4528"/>
                  </a:cubicBezTo>
                  <a:cubicBezTo>
                    <a:pt x="2702" y="4528"/>
                    <a:pt x="3120" y="4452"/>
                    <a:pt x="3310" y="4338"/>
                  </a:cubicBezTo>
                  <a:lnTo>
                    <a:pt x="3120" y="3881"/>
                  </a:lnTo>
                  <a:cubicBezTo>
                    <a:pt x="2930" y="3958"/>
                    <a:pt x="2550" y="4072"/>
                    <a:pt x="2207" y="4072"/>
                  </a:cubicBezTo>
                  <a:cubicBezTo>
                    <a:pt x="1180" y="4072"/>
                    <a:pt x="571" y="3387"/>
                    <a:pt x="571" y="2284"/>
                  </a:cubicBezTo>
                  <a:cubicBezTo>
                    <a:pt x="571" y="1142"/>
                    <a:pt x="1218" y="496"/>
                    <a:pt x="2283" y="496"/>
                  </a:cubicBezTo>
                  <a:cubicBezTo>
                    <a:pt x="2626" y="496"/>
                    <a:pt x="2930" y="572"/>
                    <a:pt x="3158" y="686"/>
                  </a:cubicBezTo>
                  <a:lnTo>
                    <a:pt x="3310" y="191"/>
                  </a:lnTo>
                  <a:cubicBezTo>
                    <a:pt x="3158" y="115"/>
                    <a:pt x="2854" y="1"/>
                    <a:pt x="22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8"/>
            <p:cNvSpPr/>
            <p:nvPr/>
          </p:nvSpPr>
          <p:spPr>
            <a:xfrm>
              <a:off x="3881800" y="2231200"/>
              <a:ext cx="78000" cy="108450"/>
            </a:xfrm>
            <a:custGeom>
              <a:avLst/>
              <a:gdLst/>
              <a:ahLst/>
              <a:cxnLst/>
              <a:rect l="l" t="t" r="r" b="b"/>
              <a:pathLst>
                <a:path w="3120" h="4338" extrusionOk="0">
                  <a:moveTo>
                    <a:pt x="2245" y="0"/>
                  </a:moveTo>
                  <a:lnTo>
                    <a:pt x="913" y="1636"/>
                  </a:lnTo>
                  <a:cubicBezTo>
                    <a:pt x="761" y="1788"/>
                    <a:pt x="685" y="1940"/>
                    <a:pt x="533" y="2131"/>
                  </a:cubicBezTo>
                  <a:lnTo>
                    <a:pt x="533" y="38"/>
                  </a:lnTo>
                  <a:lnTo>
                    <a:pt x="0" y="38"/>
                  </a:lnTo>
                  <a:lnTo>
                    <a:pt x="0" y="4337"/>
                  </a:lnTo>
                  <a:lnTo>
                    <a:pt x="571" y="4337"/>
                  </a:lnTo>
                  <a:lnTo>
                    <a:pt x="571" y="2701"/>
                  </a:lnTo>
                  <a:lnTo>
                    <a:pt x="1028" y="2207"/>
                  </a:lnTo>
                  <a:lnTo>
                    <a:pt x="2435" y="4337"/>
                  </a:lnTo>
                  <a:lnTo>
                    <a:pt x="3120" y="4337"/>
                  </a:lnTo>
                  <a:lnTo>
                    <a:pt x="1370" y="1826"/>
                  </a:lnTo>
                  <a:lnTo>
                    <a:pt x="29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8"/>
            <p:cNvSpPr/>
            <p:nvPr/>
          </p:nvSpPr>
          <p:spPr>
            <a:xfrm>
              <a:off x="3970250" y="2232150"/>
              <a:ext cx="61850" cy="109400"/>
            </a:xfrm>
            <a:custGeom>
              <a:avLst/>
              <a:gdLst/>
              <a:ahLst/>
              <a:cxnLst/>
              <a:rect l="l" t="t" r="r" b="b"/>
              <a:pathLst>
                <a:path w="2474" h="4376" extrusionOk="0">
                  <a:moveTo>
                    <a:pt x="0" y="0"/>
                  </a:moveTo>
                  <a:lnTo>
                    <a:pt x="0" y="4375"/>
                  </a:lnTo>
                  <a:lnTo>
                    <a:pt x="2473" y="4375"/>
                  </a:lnTo>
                  <a:lnTo>
                    <a:pt x="2473" y="3881"/>
                  </a:lnTo>
                  <a:lnTo>
                    <a:pt x="571" y="3881"/>
                  </a:lnTo>
                  <a:lnTo>
                    <a:pt x="571" y="2321"/>
                  </a:lnTo>
                  <a:lnTo>
                    <a:pt x="2283" y="2321"/>
                  </a:lnTo>
                  <a:lnTo>
                    <a:pt x="2283" y="1864"/>
                  </a:lnTo>
                  <a:lnTo>
                    <a:pt x="571" y="1864"/>
                  </a:lnTo>
                  <a:lnTo>
                    <a:pt x="571" y="457"/>
                  </a:lnTo>
                  <a:lnTo>
                    <a:pt x="2359" y="457"/>
                  </a:lnTo>
                  <a:lnTo>
                    <a:pt x="23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8"/>
            <p:cNvSpPr/>
            <p:nvPr/>
          </p:nvSpPr>
          <p:spPr>
            <a:xfrm>
              <a:off x="4041575" y="2232150"/>
              <a:ext cx="80875" cy="109400"/>
            </a:xfrm>
            <a:custGeom>
              <a:avLst/>
              <a:gdLst/>
              <a:ahLst/>
              <a:cxnLst/>
              <a:rect l="l" t="t" r="r" b="b"/>
              <a:pathLst>
                <a:path w="3235" h="4376" extrusionOk="0">
                  <a:moveTo>
                    <a:pt x="1" y="0"/>
                  </a:moveTo>
                  <a:lnTo>
                    <a:pt x="1" y="457"/>
                  </a:lnTo>
                  <a:lnTo>
                    <a:pt x="1332" y="457"/>
                  </a:lnTo>
                  <a:lnTo>
                    <a:pt x="1332" y="4375"/>
                  </a:lnTo>
                  <a:lnTo>
                    <a:pt x="1903" y="4375"/>
                  </a:lnTo>
                  <a:lnTo>
                    <a:pt x="1903" y="457"/>
                  </a:lnTo>
                  <a:lnTo>
                    <a:pt x="3235" y="457"/>
                  </a:lnTo>
                  <a:lnTo>
                    <a:pt x="32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8"/>
            <p:cNvSpPr/>
            <p:nvPr/>
          </p:nvSpPr>
          <p:spPr>
            <a:xfrm>
              <a:off x="4406800" y="2907425"/>
              <a:ext cx="156975" cy="491750"/>
            </a:xfrm>
            <a:custGeom>
              <a:avLst/>
              <a:gdLst/>
              <a:ahLst/>
              <a:cxnLst/>
              <a:rect l="l" t="t" r="r" b="b"/>
              <a:pathLst>
                <a:path w="6279" h="19670" extrusionOk="0">
                  <a:moveTo>
                    <a:pt x="6278" y="0"/>
                  </a:moveTo>
                  <a:cubicBezTo>
                    <a:pt x="5974" y="0"/>
                    <a:pt x="5745" y="0"/>
                    <a:pt x="5517" y="38"/>
                  </a:cubicBezTo>
                  <a:cubicBezTo>
                    <a:pt x="4033" y="76"/>
                    <a:pt x="2550" y="76"/>
                    <a:pt x="1028" y="152"/>
                  </a:cubicBezTo>
                  <a:lnTo>
                    <a:pt x="1028" y="267"/>
                  </a:lnTo>
                  <a:cubicBezTo>
                    <a:pt x="1028" y="381"/>
                    <a:pt x="990" y="457"/>
                    <a:pt x="990" y="571"/>
                  </a:cubicBezTo>
                  <a:cubicBezTo>
                    <a:pt x="571" y="3462"/>
                    <a:pt x="229" y="6734"/>
                    <a:pt x="77" y="10310"/>
                  </a:cubicBezTo>
                  <a:cubicBezTo>
                    <a:pt x="39" y="10500"/>
                    <a:pt x="39" y="10729"/>
                    <a:pt x="39" y="10919"/>
                  </a:cubicBezTo>
                  <a:lnTo>
                    <a:pt x="39" y="11413"/>
                  </a:lnTo>
                  <a:cubicBezTo>
                    <a:pt x="1" y="11794"/>
                    <a:pt x="1" y="12136"/>
                    <a:pt x="1" y="12517"/>
                  </a:cubicBezTo>
                  <a:lnTo>
                    <a:pt x="1" y="12935"/>
                  </a:lnTo>
                  <a:cubicBezTo>
                    <a:pt x="1" y="14419"/>
                    <a:pt x="1" y="15941"/>
                    <a:pt x="39" y="17501"/>
                  </a:cubicBezTo>
                  <a:cubicBezTo>
                    <a:pt x="77" y="18223"/>
                    <a:pt x="77" y="18908"/>
                    <a:pt x="115" y="19631"/>
                  </a:cubicBezTo>
                  <a:cubicBezTo>
                    <a:pt x="1523" y="19631"/>
                    <a:pt x="2854" y="19669"/>
                    <a:pt x="4224" y="19669"/>
                  </a:cubicBezTo>
                  <a:lnTo>
                    <a:pt x="4224" y="19060"/>
                  </a:lnTo>
                  <a:cubicBezTo>
                    <a:pt x="4376" y="17120"/>
                    <a:pt x="4870" y="16055"/>
                    <a:pt x="5251" y="13468"/>
                  </a:cubicBezTo>
                  <a:cubicBezTo>
                    <a:pt x="5327" y="13125"/>
                    <a:pt x="5365" y="12745"/>
                    <a:pt x="5403" y="12365"/>
                  </a:cubicBezTo>
                  <a:cubicBezTo>
                    <a:pt x="5441" y="12022"/>
                    <a:pt x="5441" y="11718"/>
                    <a:pt x="5517" y="11413"/>
                  </a:cubicBezTo>
                  <a:lnTo>
                    <a:pt x="5517" y="11147"/>
                  </a:lnTo>
                  <a:cubicBezTo>
                    <a:pt x="5555" y="10729"/>
                    <a:pt x="5517" y="10995"/>
                    <a:pt x="5593" y="9435"/>
                  </a:cubicBezTo>
                  <a:cubicBezTo>
                    <a:pt x="5745" y="7115"/>
                    <a:pt x="5898" y="4794"/>
                    <a:pt x="6088" y="2549"/>
                  </a:cubicBezTo>
                  <a:cubicBezTo>
                    <a:pt x="6126" y="1788"/>
                    <a:pt x="6164" y="1027"/>
                    <a:pt x="6278" y="267"/>
                  </a:cubicBezTo>
                  <a:lnTo>
                    <a:pt x="6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8"/>
            <p:cNvSpPr/>
            <p:nvPr/>
          </p:nvSpPr>
          <p:spPr>
            <a:xfrm>
              <a:off x="4242275" y="2909325"/>
              <a:ext cx="213050" cy="497450"/>
            </a:xfrm>
            <a:custGeom>
              <a:avLst/>
              <a:gdLst/>
              <a:ahLst/>
              <a:cxnLst/>
              <a:rect l="l" t="t" r="r" b="b"/>
              <a:pathLst>
                <a:path w="8522" h="19898" extrusionOk="0">
                  <a:moveTo>
                    <a:pt x="3386" y="0"/>
                  </a:moveTo>
                  <a:cubicBezTo>
                    <a:pt x="3310" y="38"/>
                    <a:pt x="3310" y="115"/>
                    <a:pt x="3310" y="153"/>
                  </a:cubicBezTo>
                  <a:cubicBezTo>
                    <a:pt x="2435" y="3386"/>
                    <a:pt x="1522" y="7153"/>
                    <a:pt x="913" y="11376"/>
                  </a:cubicBezTo>
                  <a:cubicBezTo>
                    <a:pt x="837" y="11414"/>
                    <a:pt x="837" y="11528"/>
                    <a:pt x="837" y="11566"/>
                  </a:cubicBezTo>
                  <a:cubicBezTo>
                    <a:pt x="609" y="13392"/>
                    <a:pt x="381" y="15218"/>
                    <a:pt x="190" y="17196"/>
                  </a:cubicBezTo>
                  <a:cubicBezTo>
                    <a:pt x="76" y="17881"/>
                    <a:pt x="38" y="18604"/>
                    <a:pt x="0" y="19327"/>
                  </a:cubicBezTo>
                  <a:cubicBezTo>
                    <a:pt x="1332" y="19517"/>
                    <a:pt x="2663" y="19707"/>
                    <a:pt x="4033" y="19897"/>
                  </a:cubicBezTo>
                  <a:cubicBezTo>
                    <a:pt x="4033" y="19707"/>
                    <a:pt x="4071" y="19441"/>
                    <a:pt x="4147" y="19251"/>
                  </a:cubicBezTo>
                  <a:cubicBezTo>
                    <a:pt x="4527" y="17348"/>
                    <a:pt x="5174" y="16359"/>
                    <a:pt x="5859" y="13924"/>
                  </a:cubicBezTo>
                  <a:cubicBezTo>
                    <a:pt x="5973" y="13506"/>
                    <a:pt x="6087" y="12973"/>
                    <a:pt x="6239" y="12441"/>
                  </a:cubicBezTo>
                  <a:lnTo>
                    <a:pt x="6239" y="12365"/>
                  </a:lnTo>
                  <a:cubicBezTo>
                    <a:pt x="6277" y="12136"/>
                    <a:pt x="6315" y="11870"/>
                    <a:pt x="6353" y="11604"/>
                  </a:cubicBezTo>
                  <a:cubicBezTo>
                    <a:pt x="6353" y="11490"/>
                    <a:pt x="6430" y="11414"/>
                    <a:pt x="6430" y="11337"/>
                  </a:cubicBezTo>
                  <a:cubicBezTo>
                    <a:pt x="6430" y="11185"/>
                    <a:pt x="6468" y="11033"/>
                    <a:pt x="6620" y="10234"/>
                  </a:cubicBezTo>
                  <a:cubicBezTo>
                    <a:pt x="6620" y="10158"/>
                    <a:pt x="6658" y="10006"/>
                    <a:pt x="6658" y="9892"/>
                  </a:cubicBezTo>
                  <a:cubicBezTo>
                    <a:pt x="7076" y="7571"/>
                    <a:pt x="7533" y="5327"/>
                    <a:pt x="7989" y="3120"/>
                  </a:cubicBezTo>
                  <a:cubicBezTo>
                    <a:pt x="8142" y="2359"/>
                    <a:pt x="8332" y="1636"/>
                    <a:pt x="8484" y="875"/>
                  </a:cubicBezTo>
                  <a:cubicBezTo>
                    <a:pt x="8484" y="761"/>
                    <a:pt x="8522" y="685"/>
                    <a:pt x="8522" y="571"/>
                  </a:cubicBezTo>
                  <a:cubicBezTo>
                    <a:pt x="8294" y="533"/>
                    <a:pt x="7989" y="533"/>
                    <a:pt x="7837" y="495"/>
                  </a:cubicBezTo>
                  <a:cubicBezTo>
                    <a:pt x="7761" y="457"/>
                    <a:pt x="7685" y="457"/>
                    <a:pt x="7609" y="457"/>
                  </a:cubicBezTo>
                  <a:cubicBezTo>
                    <a:pt x="6163" y="305"/>
                    <a:pt x="4794" y="153"/>
                    <a:pt x="33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8"/>
            <p:cNvSpPr/>
            <p:nvPr/>
          </p:nvSpPr>
          <p:spPr>
            <a:xfrm>
              <a:off x="4216575" y="2539350"/>
              <a:ext cx="183600" cy="245400"/>
            </a:xfrm>
            <a:custGeom>
              <a:avLst/>
              <a:gdLst/>
              <a:ahLst/>
              <a:cxnLst/>
              <a:rect l="l" t="t" r="r" b="b"/>
              <a:pathLst>
                <a:path w="7344" h="9816" extrusionOk="0">
                  <a:moveTo>
                    <a:pt x="5517" y="0"/>
                  </a:moveTo>
                  <a:cubicBezTo>
                    <a:pt x="5213" y="114"/>
                    <a:pt x="4833" y="343"/>
                    <a:pt x="4452" y="685"/>
                  </a:cubicBezTo>
                  <a:cubicBezTo>
                    <a:pt x="3843" y="1256"/>
                    <a:pt x="3539" y="1864"/>
                    <a:pt x="3425" y="2131"/>
                  </a:cubicBezTo>
                  <a:cubicBezTo>
                    <a:pt x="3082" y="2739"/>
                    <a:pt x="2778" y="3310"/>
                    <a:pt x="2474" y="3881"/>
                  </a:cubicBezTo>
                  <a:cubicBezTo>
                    <a:pt x="2474" y="3881"/>
                    <a:pt x="2398" y="3919"/>
                    <a:pt x="2398" y="3957"/>
                  </a:cubicBezTo>
                  <a:cubicBezTo>
                    <a:pt x="2207" y="4337"/>
                    <a:pt x="1979" y="4718"/>
                    <a:pt x="1789" y="5098"/>
                  </a:cubicBezTo>
                  <a:cubicBezTo>
                    <a:pt x="1180" y="6201"/>
                    <a:pt x="610" y="7267"/>
                    <a:pt x="1" y="8332"/>
                  </a:cubicBezTo>
                  <a:cubicBezTo>
                    <a:pt x="495" y="8826"/>
                    <a:pt x="1028" y="9359"/>
                    <a:pt x="1561" y="9816"/>
                  </a:cubicBezTo>
                  <a:cubicBezTo>
                    <a:pt x="2207" y="9283"/>
                    <a:pt x="2930" y="8598"/>
                    <a:pt x="3691" y="7723"/>
                  </a:cubicBezTo>
                  <a:cubicBezTo>
                    <a:pt x="4034" y="7343"/>
                    <a:pt x="4300" y="6962"/>
                    <a:pt x="4642" y="6544"/>
                  </a:cubicBezTo>
                  <a:cubicBezTo>
                    <a:pt x="4680" y="6430"/>
                    <a:pt x="4794" y="6354"/>
                    <a:pt x="4833" y="6240"/>
                  </a:cubicBezTo>
                  <a:cubicBezTo>
                    <a:pt x="4871" y="6240"/>
                    <a:pt x="4871" y="6201"/>
                    <a:pt x="4947" y="6163"/>
                  </a:cubicBezTo>
                  <a:lnTo>
                    <a:pt x="5213" y="5745"/>
                  </a:lnTo>
                  <a:cubicBezTo>
                    <a:pt x="5403" y="5441"/>
                    <a:pt x="5555" y="5212"/>
                    <a:pt x="5708" y="4984"/>
                  </a:cubicBezTo>
                  <a:cubicBezTo>
                    <a:pt x="5746" y="4870"/>
                    <a:pt x="5822" y="4718"/>
                    <a:pt x="5898" y="4642"/>
                  </a:cubicBezTo>
                  <a:cubicBezTo>
                    <a:pt x="6583" y="3348"/>
                    <a:pt x="7077" y="2207"/>
                    <a:pt x="7343" y="1256"/>
                  </a:cubicBezTo>
                  <a:cubicBezTo>
                    <a:pt x="6735" y="837"/>
                    <a:pt x="6164" y="457"/>
                    <a:pt x="55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8"/>
            <p:cNvSpPr/>
            <p:nvPr/>
          </p:nvSpPr>
          <p:spPr>
            <a:xfrm>
              <a:off x="4261275" y="2667750"/>
              <a:ext cx="76125" cy="65650"/>
            </a:xfrm>
            <a:custGeom>
              <a:avLst/>
              <a:gdLst/>
              <a:ahLst/>
              <a:cxnLst/>
              <a:rect l="l" t="t" r="r" b="b"/>
              <a:pathLst>
                <a:path w="3045" h="2626" extrusionOk="0">
                  <a:moveTo>
                    <a:pt x="1" y="0"/>
                  </a:moveTo>
                  <a:cubicBezTo>
                    <a:pt x="610" y="875"/>
                    <a:pt x="1294" y="1788"/>
                    <a:pt x="1903" y="2625"/>
                  </a:cubicBezTo>
                  <a:cubicBezTo>
                    <a:pt x="2246" y="2245"/>
                    <a:pt x="2512" y="1864"/>
                    <a:pt x="2854" y="1446"/>
                  </a:cubicBezTo>
                  <a:cubicBezTo>
                    <a:pt x="2892" y="1370"/>
                    <a:pt x="3006" y="1256"/>
                    <a:pt x="3045" y="1180"/>
                  </a:cubicBezTo>
                  <a:cubicBezTo>
                    <a:pt x="2055" y="799"/>
                    <a:pt x="1066" y="419"/>
                    <a:pt x="1" y="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8"/>
            <p:cNvSpPr/>
            <p:nvPr/>
          </p:nvSpPr>
          <p:spPr>
            <a:xfrm>
              <a:off x="4254625" y="2539350"/>
              <a:ext cx="124625" cy="198800"/>
            </a:xfrm>
            <a:custGeom>
              <a:avLst/>
              <a:gdLst/>
              <a:ahLst/>
              <a:cxnLst/>
              <a:rect l="l" t="t" r="r" b="b"/>
              <a:pathLst>
                <a:path w="4985" h="7952" extrusionOk="0">
                  <a:moveTo>
                    <a:pt x="3615" y="0"/>
                  </a:moveTo>
                  <a:cubicBezTo>
                    <a:pt x="3425" y="114"/>
                    <a:pt x="3234" y="305"/>
                    <a:pt x="2930" y="495"/>
                  </a:cubicBezTo>
                  <a:cubicBezTo>
                    <a:pt x="2588" y="723"/>
                    <a:pt x="1979" y="1294"/>
                    <a:pt x="990" y="2968"/>
                  </a:cubicBezTo>
                  <a:cubicBezTo>
                    <a:pt x="685" y="3500"/>
                    <a:pt x="381" y="4109"/>
                    <a:pt x="1" y="4908"/>
                  </a:cubicBezTo>
                  <a:cubicBezTo>
                    <a:pt x="1180" y="5935"/>
                    <a:pt x="2321" y="6962"/>
                    <a:pt x="3501" y="7951"/>
                  </a:cubicBezTo>
                  <a:cubicBezTo>
                    <a:pt x="4033" y="6582"/>
                    <a:pt x="4490" y="5250"/>
                    <a:pt x="4984" y="3881"/>
                  </a:cubicBezTo>
                  <a:cubicBezTo>
                    <a:pt x="4490" y="2587"/>
                    <a:pt x="4071" y="1294"/>
                    <a:pt x="3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8"/>
            <p:cNvSpPr/>
            <p:nvPr/>
          </p:nvSpPr>
          <p:spPr>
            <a:xfrm>
              <a:off x="4517125" y="2552650"/>
              <a:ext cx="124625" cy="255875"/>
            </a:xfrm>
            <a:custGeom>
              <a:avLst/>
              <a:gdLst/>
              <a:ahLst/>
              <a:cxnLst/>
              <a:rect l="l" t="t" r="r" b="b"/>
              <a:pathLst>
                <a:path w="4985" h="10235" extrusionOk="0">
                  <a:moveTo>
                    <a:pt x="2245" y="1"/>
                  </a:moveTo>
                  <a:cubicBezTo>
                    <a:pt x="1523" y="191"/>
                    <a:pt x="800" y="381"/>
                    <a:pt x="191" y="534"/>
                  </a:cubicBezTo>
                  <a:cubicBezTo>
                    <a:pt x="77" y="800"/>
                    <a:pt x="1" y="1256"/>
                    <a:pt x="1" y="1751"/>
                  </a:cubicBezTo>
                  <a:cubicBezTo>
                    <a:pt x="1" y="2626"/>
                    <a:pt x="267" y="3273"/>
                    <a:pt x="381" y="3539"/>
                  </a:cubicBezTo>
                  <a:lnTo>
                    <a:pt x="1104" y="5403"/>
                  </a:lnTo>
                  <a:cubicBezTo>
                    <a:pt x="1104" y="5441"/>
                    <a:pt x="1142" y="5479"/>
                    <a:pt x="1142" y="5517"/>
                  </a:cubicBezTo>
                  <a:cubicBezTo>
                    <a:pt x="1294" y="5936"/>
                    <a:pt x="1409" y="6316"/>
                    <a:pt x="1561" y="6773"/>
                  </a:cubicBezTo>
                  <a:cubicBezTo>
                    <a:pt x="1979" y="7914"/>
                    <a:pt x="2436" y="9093"/>
                    <a:pt x="2854" y="10235"/>
                  </a:cubicBezTo>
                  <a:cubicBezTo>
                    <a:pt x="3577" y="10197"/>
                    <a:pt x="4262" y="10083"/>
                    <a:pt x="4985" y="10045"/>
                  </a:cubicBezTo>
                  <a:cubicBezTo>
                    <a:pt x="4985" y="9170"/>
                    <a:pt x="4947" y="8180"/>
                    <a:pt x="4794" y="7039"/>
                  </a:cubicBezTo>
                  <a:cubicBezTo>
                    <a:pt x="4718" y="6583"/>
                    <a:pt x="4604" y="6088"/>
                    <a:pt x="4528" y="5555"/>
                  </a:cubicBezTo>
                  <a:cubicBezTo>
                    <a:pt x="4452" y="5479"/>
                    <a:pt x="4452" y="5327"/>
                    <a:pt x="4414" y="5251"/>
                  </a:cubicBezTo>
                  <a:cubicBezTo>
                    <a:pt x="4376" y="5213"/>
                    <a:pt x="4376" y="5137"/>
                    <a:pt x="4376" y="5099"/>
                  </a:cubicBezTo>
                  <a:cubicBezTo>
                    <a:pt x="4338" y="4909"/>
                    <a:pt x="4262" y="4718"/>
                    <a:pt x="4224" y="4566"/>
                  </a:cubicBezTo>
                  <a:cubicBezTo>
                    <a:pt x="4186" y="4262"/>
                    <a:pt x="4072" y="3996"/>
                    <a:pt x="3996" y="3729"/>
                  </a:cubicBezTo>
                  <a:cubicBezTo>
                    <a:pt x="3957" y="3577"/>
                    <a:pt x="3881" y="3501"/>
                    <a:pt x="3843" y="3349"/>
                  </a:cubicBezTo>
                  <a:cubicBezTo>
                    <a:pt x="3311" y="1941"/>
                    <a:pt x="2740" y="876"/>
                    <a:pt x="2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8"/>
            <p:cNvSpPr/>
            <p:nvPr/>
          </p:nvSpPr>
          <p:spPr>
            <a:xfrm>
              <a:off x="4555175" y="2682950"/>
              <a:ext cx="80875" cy="44725"/>
            </a:xfrm>
            <a:custGeom>
              <a:avLst/>
              <a:gdLst/>
              <a:ahLst/>
              <a:cxnLst/>
              <a:rect l="l" t="t" r="r" b="b"/>
              <a:pathLst>
                <a:path w="3235" h="1789" extrusionOk="0">
                  <a:moveTo>
                    <a:pt x="2854" y="1"/>
                  </a:moveTo>
                  <a:cubicBezTo>
                    <a:pt x="1903" y="496"/>
                    <a:pt x="952" y="1028"/>
                    <a:pt x="1" y="1523"/>
                  </a:cubicBezTo>
                  <a:cubicBezTo>
                    <a:pt x="1104" y="1599"/>
                    <a:pt x="2131" y="1713"/>
                    <a:pt x="3234" y="1789"/>
                  </a:cubicBezTo>
                  <a:cubicBezTo>
                    <a:pt x="3120" y="1332"/>
                    <a:pt x="3044" y="838"/>
                    <a:pt x="2930" y="305"/>
                  </a:cubicBezTo>
                  <a:cubicBezTo>
                    <a:pt x="2892" y="229"/>
                    <a:pt x="2892" y="77"/>
                    <a:pt x="2854"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8"/>
            <p:cNvSpPr/>
            <p:nvPr/>
          </p:nvSpPr>
          <p:spPr>
            <a:xfrm>
              <a:off x="4509525" y="2551700"/>
              <a:ext cx="151250" cy="171225"/>
            </a:xfrm>
            <a:custGeom>
              <a:avLst/>
              <a:gdLst/>
              <a:ahLst/>
              <a:cxnLst/>
              <a:rect l="l" t="t" r="r" b="b"/>
              <a:pathLst>
                <a:path w="6050" h="6849" extrusionOk="0">
                  <a:moveTo>
                    <a:pt x="2588" y="1"/>
                  </a:moveTo>
                  <a:cubicBezTo>
                    <a:pt x="1789" y="305"/>
                    <a:pt x="914" y="610"/>
                    <a:pt x="115" y="914"/>
                  </a:cubicBezTo>
                  <a:cubicBezTo>
                    <a:pt x="77" y="1104"/>
                    <a:pt x="1" y="1370"/>
                    <a:pt x="1" y="1713"/>
                  </a:cubicBezTo>
                  <a:cubicBezTo>
                    <a:pt x="1" y="2131"/>
                    <a:pt x="1" y="2968"/>
                    <a:pt x="647" y="4794"/>
                  </a:cubicBezTo>
                  <a:cubicBezTo>
                    <a:pt x="837" y="5327"/>
                    <a:pt x="1066" y="6050"/>
                    <a:pt x="1446" y="6849"/>
                  </a:cubicBezTo>
                  <a:cubicBezTo>
                    <a:pt x="2968" y="6621"/>
                    <a:pt x="4528" y="6430"/>
                    <a:pt x="6050" y="6202"/>
                  </a:cubicBezTo>
                  <a:cubicBezTo>
                    <a:pt x="5859" y="5327"/>
                    <a:pt x="5517" y="4148"/>
                    <a:pt x="4756" y="2892"/>
                  </a:cubicBezTo>
                  <a:cubicBezTo>
                    <a:pt x="4071" y="1561"/>
                    <a:pt x="3196" y="610"/>
                    <a:pt x="2588" y="1"/>
                  </a:cubicBezTo>
                  <a:close/>
                </a:path>
              </a:pathLst>
            </a:custGeom>
            <a:solidFill>
              <a:srgbClr val="FF5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8"/>
            <p:cNvSpPr/>
            <p:nvPr/>
          </p:nvSpPr>
          <p:spPr>
            <a:xfrm>
              <a:off x="4438200" y="2432825"/>
              <a:ext cx="59925" cy="95125"/>
            </a:xfrm>
            <a:custGeom>
              <a:avLst/>
              <a:gdLst/>
              <a:ahLst/>
              <a:cxnLst/>
              <a:rect l="l" t="t" r="r" b="b"/>
              <a:pathLst>
                <a:path w="2397" h="3805" extrusionOk="0">
                  <a:moveTo>
                    <a:pt x="2055" y="0"/>
                  </a:moveTo>
                  <a:cubicBezTo>
                    <a:pt x="1370" y="115"/>
                    <a:pt x="685" y="229"/>
                    <a:pt x="0" y="343"/>
                  </a:cubicBezTo>
                  <a:lnTo>
                    <a:pt x="0" y="951"/>
                  </a:lnTo>
                  <a:lnTo>
                    <a:pt x="0" y="1332"/>
                  </a:lnTo>
                  <a:lnTo>
                    <a:pt x="76" y="2473"/>
                  </a:lnTo>
                  <a:lnTo>
                    <a:pt x="76" y="2778"/>
                  </a:lnTo>
                  <a:lnTo>
                    <a:pt x="114" y="3805"/>
                  </a:lnTo>
                  <a:lnTo>
                    <a:pt x="2397" y="3729"/>
                  </a:lnTo>
                  <a:cubicBezTo>
                    <a:pt x="2283" y="2473"/>
                    <a:pt x="2169" y="1256"/>
                    <a:pt x="2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8"/>
            <p:cNvSpPr/>
            <p:nvPr/>
          </p:nvSpPr>
          <p:spPr>
            <a:xfrm>
              <a:off x="4438200" y="2450175"/>
              <a:ext cx="50425" cy="51150"/>
            </a:xfrm>
            <a:custGeom>
              <a:avLst/>
              <a:gdLst/>
              <a:ahLst/>
              <a:cxnLst/>
              <a:rect l="l" t="t" r="r" b="b"/>
              <a:pathLst>
                <a:path w="2017" h="2046" extrusionOk="0">
                  <a:moveTo>
                    <a:pt x="1401" y="1"/>
                  </a:moveTo>
                  <a:cubicBezTo>
                    <a:pt x="1019" y="1"/>
                    <a:pt x="418" y="248"/>
                    <a:pt x="0" y="638"/>
                  </a:cubicBezTo>
                  <a:lnTo>
                    <a:pt x="76" y="1779"/>
                  </a:lnTo>
                  <a:lnTo>
                    <a:pt x="76" y="2046"/>
                  </a:lnTo>
                  <a:cubicBezTo>
                    <a:pt x="152" y="2046"/>
                    <a:pt x="305" y="2046"/>
                    <a:pt x="381" y="2008"/>
                  </a:cubicBezTo>
                  <a:cubicBezTo>
                    <a:pt x="1408" y="1779"/>
                    <a:pt x="2017" y="448"/>
                    <a:pt x="1712" y="105"/>
                  </a:cubicBezTo>
                  <a:cubicBezTo>
                    <a:pt x="1651" y="34"/>
                    <a:pt x="1541" y="1"/>
                    <a:pt x="1401"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8"/>
            <p:cNvSpPr/>
            <p:nvPr/>
          </p:nvSpPr>
          <p:spPr>
            <a:xfrm>
              <a:off x="4323100" y="2512725"/>
              <a:ext cx="254925" cy="443825"/>
            </a:xfrm>
            <a:custGeom>
              <a:avLst/>
              <a:gdLst/>
              <a:ahLst/>
              <a:cxnLst/>
              <a:rect l="l" t="t" r="r" b="b"/>
              <a:pathLst>
                <a:path w="10197" h="17753" extrusionOk="0">
                  <a:moveTo>
                    <a:pt x="5669" y="0"/>
                  </a:moveTo>
                  <a:cubicBezTo>
                    <a:pt x="5555" y="0"/>
                    <a:pt x="5175" y="0"/>
                    <a:pt x="4718" y="38"/>
                  </a:cubicBezTo>
                  <a:cubicBezTo>
                    <a:pt x="4528" y="38"/>
                    <a:pt x="4338" y="76"/>
                    <a:pt x="4148" y="152"/>
                  </a:cubicBezTo>
                  <a:cubicBezTo>
                    <a:pt x="2892" y="342"/>
                    <a:pt x="1865" y="837"/>
                    <a:pt x="1180" y="1294"/>
                  </a:cubicBezTo>
                  <a:cubicBezTo>
                    <a:pt x="1447" y="1978"/>
                    <a:pt x="2702" y="6924"/>
                    <a:pt x="2816" y="6924"/>
                  </a:cubicBezTo>
                  <a:cubicBezTo>
                    <a:pt x="2740" y="7799"/>
                    <a:pt x="2702" y="8712"/>
                    <a:pt x="2626" y="9549"/>
                  </a:cubicBezTo>
                  <a:cubicBezTo>
                    <a:pt x="2626" y="9930"/>
                    <a:pt x="2550" y="10272"/>
                    <a:pt x="2550" y="10652"/>
                  </a:cubicBezTo>
                  <a:cubicBezTo>
                    <a:pt x="2322" y="10919"/>
                    <a:pt x="2093" y="11261"/>
                    <a:pt x="1865" y="11642"/>
                  </a:cubicBezTo>
                  <a:cubicBezTo>
                    <a:pt x="1561" y="12136"/>
                    <a:pt x="1294" y="12631"/>
                    <a:pt x="1104" y="12973"/>
                  </a:cubicBezTo>
                  <a:cubicBezTo>
                    <a:pt x="495" y="14267"/>
                    <a:pt x="39" y="15864"/>
                    <a:pt x="1" y="16017"/>
                  </a:cubicBezTo>
                  <a:cubicBezTo>
                    <a:pt x="1637" y="16587"/>
                    <a:pt x="3006" y="17082"/>
                    <a:pt x="3995" y="17386"/>
                  </a:cubicBezTo>
                  <a:cubicBezTo>
                    <a:pt x="4871" y="17691"/>
                    <a:pt x="4909" y="17729"/>
                    <a:pt x="5061" y="17729"/>
                  </a:cubicBezTo>
                  <a:cubicBezTo>
                    <a:pt x="5183" y="17745"/>
                    <a:pt x="5302" y="17752"/>
                    <a:pt x="5417" y="17752"/>
                  </a:cubicBezTo>
                  <a:cubicBezTo>
                    <a:pt x="6662" y="17752"/>
                    <a:pt x="7546" y="16892"/>
                    <a:pt x="9322" y="16892"/>
                  </a:cubicBezTo>
                  <a:lnTo>
                    <a:pt x="9740" y="16892"/>
                  </a:lnTo>
                  <a:cubicBezTo>
                    <a:pt x="9854" y="16625"/>
                    <a:pt x="10045" y="16169"/>
                    <a:pt x="10121" y="15484"/>
                  </a:cubicBezTo>
                  <a:cubicBezTo>
                    <a:pt x="10197" y="15027"/>
                    <a:pt x="10197" y="14495"/>
                    <a:pt x="10083" y="13924"/>
                  </a:cubicBezTo>
                  <a:cubicBezTo>
                    <a:pt x="9664" y="11946"/>
                    <a:pt x="8104" y="10995"/>
                    <a:pt x="7800" y="10805"/>
                  </a:cubicBezTo>
                  <a:cubicBezTo>
                    <a:pt x="7990" y="10234"/>
                    <a:pt x="8218" y="9663"/>
                    <a:pt x="8409" y="8978"/>
                  </a:cubicBezTo>
                  <a:cubicBezTo>
                    <a:pt x="8713" y="8141"/>
                    <a:pt x="8941" y="7228"/>
                    <a:pt x="9170" y="6315"/>
                  </a:cubicBezTo>
                  <a:cubicBezTo>
                    <a:pt x="9588" y="4565"/>
                    <a:pt x="9892" y="2929"/>
                    <a:pt x="10083" y="1522"/>
                  </a:cubicBezTo>
                  <a:cubicBezTo>
                    <a:pt x="8827" y="761"/>
                    <a:pt x="7800" y="381"/>
                    <a:pt x="7191" y="228"/>
                  </a:cubicBezTo>
                  <a:cubicBezTo>
                    <a:pt x="7115" y="228"/>
                    <a:pt x="7039" y="190"/>
                    <a:pt x="7001" y="190"/>
                  </a:cubicBezTo>
                  <a:cubicBezTo>
                    <a:pt x="6278" y="38"/>
                    <a:pt x="5860" y="0"/>
                    <a:pt x="5669" y="0"/>
                  </a:cubicBezTo>
                  <a:close/>
                </a:path>
              </a:pathLst>
            </a:custGeom>
            <a:solidFill>
              <a:srgbClr val="F94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8"/>
            <p:cNvSpPr/>
            <p:nvPr/>
          </p:nvSpPr>
          <p:spPr>
            <a:xfrm>
              <a:off x="4078675" y="2613525"/>
              <a:ext cx="186450" cy="183350"/>
            </a:xfrm>
            <a:custGeom>
              <a:avLst/>
              <a:gdLst/>
              <a:ahLst/>
              <a:cxnLst/>
              <a:rect l="l" t="t" r="r" b="b"/>
              <a:pathLst>
                <a:path w="7458" h="7334" extrusionOk="0">
                  <a:moveTo>
                    <a:pt x="1903" y="1"/>
                  </a:moveTo>
                  <a:cubicBezTo>
                    <a:pt x="1218" y="381"/>
                    <a:pt x="609" y="762"/>
                    <a:pt x="0" y="1142"/>
                  </a:cubicBezTo>
                  <a:cubicBezTo>
                    <a:pt x="1370" y="3539"/>
                    <a:pt x="2778" y="5061"/>
                    <a:pt x="3843" y="5936"/>
                  </a:cubicBezTo>
                  <a:cubicBezTo>
                    <a:pt x="5034" y="7007"/>
                    <a:pt x="5782" y="7334"/>
                    <a:pt x="6306" y="7334"/>
                  </a:cubicBezTo>
                  <a:cubicBezTo>
                    <a:pt x="6452" y="7334"/>
                    <a:pt x="6580" y="7308"/>
                    <a:pt x="6696" y="7267"/>
                  </a:cubicBezTo>
                  <a:cubicBezTo>
                    <a:pt x="7077" y="7153"/>
                    <a:pt x="7305" y="6849"/>
                    <a:pt x="7457" y="6582"/>
                  </a:cubicBezTo>
                  <a:cubicBezTo>
                    <a:pt x="7039" y="5859"/>
                    <a:pt x="6544" y="5137"/>
                    <a:pt x="6088" y="4414"/>
                  </a:cubicBezTo>
                  <a:cubicBezTo>
                    <a:pt x="4680" y="2968"/>
                    <a:pt x="3272" y="1484"/>
                    <a:pt x="19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8"/>
            <p:cNvSpPr/>
            <p:nvPr/>
          </p:nvSpPr>
          <p:spPr>
            <a:xfrm>
              <a:off x="4483850" y="2774275"/>
              <a:ext cx="160750" cy="211150"/>
            </a:xfrm>
            <a:custGeom>
              <a:avLst/>
              <a:gdLst/>
              <a:ahLst/>
              <a:cxnLst/>
              <a:rect l="l" t="t" r="r" b="b"/>
              <a:pathLst>
                <a:path w="6430" h="8446" extrusionOk="0">
                  <a:moveTo>
                    <a:pt x="5212" y="0"/>
                  </a:moveTo>
                  <a:lnTo>
                    <a:pt x="3424" y="1788"/>
                  </a:lnTo>
                  <a:cubicBezTo>
                    <a:pt x="2283" y="3500"/>
                    <a:pt x="1142" y="5174"/>
                    <a:pt x="0" y="6848"/>
                  </a:cubicBezTo>
                  <a:cubicBezTo>
                    <a:pt x="533" y="7419"/>
                    <a:pt x="989" y="7951"/>
                    <a:pt x="1522" y="8446"/>
                  </a:cubicBezTo>
                  <a:cubicBezTo>
                    <a:pt x="3576" y="6658"/>
                    <a:pt x="4718" y="4908"/>
                    <a:pt x="5365" y="3652"/>
                  </a:cubicBezTo>
                  <a:cubicBezTo>
                    <a:pt x="6354" y="1864"/>
                    <a:pt x="6430" y="1027"/>
                    <a:pt x="6087" y="571"/>
                  </a:cubicBezTo>
                  <a:cubicBezTo>
                    <a:pt x="5897" y="228"/>
                    <a:pt x="5517" y="76"/>
                    <a:pt x="5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8"/>
            <p:cNvSpPr/>
            <p:nvPr/>
          </p:nvSpPr>
          <p:spPr>
            <a:xfrm>
              <a:off x="4389675" y="2359500"/>
              <a:ext cx="108450" cy="127275"/>
            </a:xfrm>
            <a:custGeom>
              <a:avLst/>
              <a:gdLst/>
              <a:ahLst/>
              <a:cxnLst/>
              <a:rect l="l" t="t" r="r" b="b"/>
              <a:pathLst>
                <a:path w="4338" h="5091" extrusionOk="0">
                  <a:moveTo>
                    <a:pt x="2477" y="1"/>
                  </a:moveTo>
                  <a:cubicBezTo>
                    <a:pt x="2391" y="1"/>
                    <a:pt x="2324" y="4"/>
                    <a:pt x="2284" y="4"/>
                  </a:cubicBezTo>
                  <a:cubicBezTo>
                    <a:pt x="2093" y="42"/>
                    <a:pt x="1142" y="80"/>
                    <a:pt x="686" y="841"/>
                  </a:cubicBezTo>
                  <a:cubicBezTo>
                    <a:pt x="610" y="993"/>
                    <a:pt x="343" y="1412"/>
                    <a:pt x="419" y="1906"/>
                  </a:cubicBezTo>
                  <a:cubicBezTo>
                    <a:pt x="496" y="2096"/>
                    <a:pt x="610" y="2211"/>
                    <a:pt x="572" y="2477"/>
                  </a:cubicBezTo>
                  <a:cubicBezTo>
                    <a:pt x="572" y="2515"/>
                    <a:pt x="534" y="2857"/>
                    <a:pt x="343" y="2971"/>
                  </a:cubicBezTo>
                  <a:cubicBezTo>
                    <a:pt x="191" y="3086"/>
                    <a:pt x="39" y="3009"/>
                    <a:pt x="39" y="3124"/>
                  </a:cubicBezTo>
                  <a:cubicBezTo>
                    <a:pt x="1" y="3238"/>
                    <a:pt x="305" y="3314"/>
                    <a:pt x="381" y="3542"/>
                  </a:cubicBezTo>
                  <a:cubicBezTo>
                    <a:pt x="534" y="3846"/>
                    <a:pt x="343" y="3999"/>
                    <a:pt x="381" y="4265"/>
                  </a:cubicBezTo>
                  <a:cubicBezTo>
                    <a:pt x="419" y="4607"/>
                    <a:pt x="762" y="4798"/>
                    <a:pt x="914" y="4874"/>
                  </a:cubicBezTo>
                  <a:cubicBezTo>
                    <a:pt x="1198" y="5041"/>
                    <a:pt x="1504" y="5090"/>
                    <a:pt x="1770" y="5090"/>
                  </a:cubicBezTo>
                  <a:cubicBezTo>
                    <a:pt x="2111" y="5090"/>
                    <a:pt x="2388" y="5009"/>
                    <a:pt x="2474" y="4988"/>
                  </a:cubicBezTo>
                  <a:cubicBezTo>
                    <a:pt x="3615" y="4569"/>
                    <a:pt x="4148" y="3162"/>
                    <a:pt x="4224" y="2211"/>
                  </a:cubicBezTo>
                  <a:cubicBezTo>
                    <a:pt x="4300" y="1792"/>
                    <a:pt x="4338" y="1031"/>
                    <a:pt x="3843" y="499"/>
                  </a:cubicBezTo>
                  <a:cubicBezTo>
                    <a:pt x="3393" y="48"/>
                    <a:pt x="2800" y="1"/>
                    <a:pt x="2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8"/>
            <p:cNvSpPr/>
            <p:nvPr/>
          </p:nvSpPr>
          <p:spPr>
            <a:xfrm>
              <a:off x="4108150" y="3821425"/>
              <a:ext cx="180750" cy="52325"/>
            </a:xfrm>
            <a:custGeom>
              <a:avLst/>
              <a:gdLst/>
              <a:ahLst/>
              <a:cxnLst/>
              <a:rect l="l" t="t" r="r" b="b"/>
              <a:pathLst>
                <a:path w="7230" h="2093" extrusionOk="0">
                  <a:moveTo>
                    <a:pt x="6735" y="1"/>
                  </a:moveTo>
                  <a:cubicBezTo>
                    <a:pt x="5669" y="39"/>
                    <a:pt x="4604" y="77"/>
                    <a:pt x="3501" y="153"/>
                  </a:cubicBezTo>
                  <a:cubicBezTo>
                    <a:pt x="2284" y="685"/>
                    <a:pt x="1332" y="1028"/>
                    <a:pt x="838" y="1256"/>
                  </a:cubicBezTo>
                  <a:cubicBezTo>
                    <a:pt x="724" y="1294"/>
                    <a:pt x="419" y="1370"/>
                    <a:pt x="229" y="1636"/>
                  </a:cubicBezTo>
                  <a:cubicBezTo>
                    <a:pt x="77" y="1751"/>
                    <a:pt x="39" y="1941"/>
                    <a:pt x="1" y="2093"/>
                  </a:cubicBezTo>
                  <a:lnTo>
                    <a:pt x="2930" y="2093"/>
                  </a:lnTo>
                  <a:cubicBezTo>
                    <a:pt x="4262" y="1979"/>
                    <a:pt x="5555" y="1941"/>
                    <a:pt x="6887" y="1865"/>
                  </a:cubicBezTo>
                  <a:cubicBezTo>
                    <a:pt x="6925" y="1751"/>
                    <a:pt x="7039" y="1560"/>
                    <a:pt x="7077" y="1370"/>
                  </a:cubicBezTo>
                  <a:cubicBezTo>
                    <a:pt x="7229" y="723"/>
                    <a:pt x="6925" y="191"/>
                    <a:pt x="6849" y="1"/>
                  </a:cubicBezTo>
                  <a:close/>
                </a:path>
              </a:pathLst>
            </a:custGeom>
            <a:solidFill>
              <a:srgbClr val="F94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8"/>
            <p:cNvSpPr/>
            <p:nvPr/>
          </p:nvSpPr>
          <p:spPr>
            <a:xfrm>
              <a:off x="4407750" y="2416650"/>
              <a:ext cx="4775" cy="11450"/>
            </a:xfrm>
            <a:custGeom>
              <a:avLst/>
              <a:gdLst/>
              <a:ahLst/>
              <a:cxnLst/>
              <a:rect l="l" t="t" r="r" b="b"/>
              <a:pathLst>
                <a:path w="191" h="458" extrusionOk="0">
                  <a:moveTo>
                    <a:pt x="77" y="1"/>
                  </a:moveTo>
                  <a:cubicBezTo>
                    <a:pt x="39" y="1"/>
                    <a:pt x="1" y="77"/>
                    <a:pt x="1" y="229"/>
                  </a:cubicBezTo>
                  <a:cubicBezTo>
                    <a:pt x="1" y="381"/>
                    <a:pt x="39" y="457"/>
                    <a:pt x="77" y="457"/>
                  </a:cubicBezTo>
                  <a:cubicBezTo>
                    <a:pt x="153" y="457"/>
                    <a:pt x="191" y="381"/>
                    <a:pt x="191" y="229"/>
                  </a:cubicBezTo>
                  <a:cubicBezTo>
                    <a:pt x="191" y="115"/>
                    <a:pt x="153" y="1"/>
                    <a:pt x="77"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8"/>
            <p:cNvSpPr/>
            <p:nvPr/>
          </p:nvSpPr>
          <p:spPr>
            <a:xfrm>
              <a:off x="4206113" y="3385300"/>
              <a:ext cx="160765" cy="450431"/>
            </a:xfrm>
            <a:custGeom>
              <a:avLst/>
              <a:gdLst/>
              <a:ahLst/>
              <a:cxnLst/>
              <a:rect l="l" t="t" r="r" b="b"/>
              <a:pathLst>
                <a:path w="6582" h="17730" extrusionOk="0">
                  <a:moveTo>
                    <a:pt x="1522" y="1"/>
                  </a:moveTo>
                  <a:cubicBezTo>
                    <a:pt x="1256" y="3120"/>
                    <a:pt x="989" y="6278"/>
                    <a:pt x="761" y="9398"/>
                  </a:cubicBezTo>
                  <a:cubicBezTo>
                    <a:pt x="571" y="11947"/>
                    <a:pt x="305" y="14457"/>
                    <a:pt x="114" y="16968"/>
                  </a:cubicBezTo>
                  <a:lnTo>
                    <a:pt x="0" y="17691"/>
                  </a:lnTo>
                  <a:cubicBezTo>
                    <a:pt x="1065" y="17691"/>
                    <a:pt x="2169" y="17729"/>
                    <a:pt x="3234" y="17729"/>
                  </a:cubicBezTo>
                  <a:cubicBezTo>
                    <a:pt x="3234" y="17691"/>
                    <a:pt x="3234" y="17577"/>
                    <a:pt x="3272" y="17539"/>
                  </a:cubicBezTo>
                  <a:cubicBezTo>
                    <a:pt x="3348" y="16930"/>
                    <a:pt x="3538" y="15941"/>
                    <a:pt x="3843" y="14800"/>
                  </a:cubicBezTo>
                  <a:cubicBezTo>
                    <a:pt x="4261" y="12974"/>
                    <a:pt x="4680" y="11490"/>
                    <a:pt x="5060" y="10235"/>
                  </a:cubicBezTo>
                  <a:cubicBezTo>
                    <a:pt x="5973" y="7229"/>
                    <a:pt x="6582" y="5251"/>
                    <a:pt x="6163" y="2740"/>
                  </a:cubicBezTo>
                  <a:cubicBezTo>
                    <a:pt x="6011" y="1751"/>
                    <a:pt x="5745" y="990"/>
                    <a:pt x="5555" y="571"/>
                  </a:cubicBezTo>
                  <a:cubicBezTo>
                    <a:pt x="4223" y="381"/>
                    <a:pt x="2854" y="191"/>
                    <a:pt x="1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8"/>
            <p:cNvSpPr/>
            <p:nvPr/>
          </p:nvSpPr>
          <p:spPr>
            <a:xfrm>
              <a:off x="4454350" y="2407150"/>
              <a:ext cx="28575" cy="42825"/>
            </a:xfrm>
            <a:custGeom>
              <a:avLst/>
              <a:gdLst/>
              <a:ahLst/>
              <a:cxnLst/>
              <a:rect l="l" t="t" r="r" b="b"/>
              <a:pathLst>
                <a:path w="1143" h="1713" extrusionOk="0">
                  <a:moveTo>
                    <a:pt x="572" y="0"/>
                  </a:moveTo>
                  <a:cubicBezTo>
                    <a:pt x="229" y="0"/>
                    <a:pt x="1" y="381"/>
                    <a:pt x="1" y="837"/>
                  </a:cubicBezTo>
                  <a:cubicBezTo>
                    <a:pt x="1" y="1332"/>
                    <a:pt x="229" y="1712"/>
                    <a:pt x="572" y="1712"/>
                  </a:cubicBezTo>
                  <a:cubicBezTo>
                    <a:pt x="876" y="1712"/>
                    <a:pt x="1142" y="1332"/>
                    <a:pt x="1142" y="837"/>
                  </a:cubicBezTo>
                  <a:cubicBezTo>
                    <a:pt x="1142" y="381"/>
                    <a:pt x="876"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8"/>
            <p:cNvSpPr/>
            <p:nvPr/>
          </p:nvSpPr>
          <p:spPr>
            <a:xfrm>
              <a:off x="4403950" y="2400475"/>
              <a:ext cx="18100" cy="11450"/>
            </a:xfrm>
            <a:custGeom>
              <a:avLst/>
              <a:gdLst/>
              <a:ahLst/>
              <a:cxnLst/>
              <a:rect l="l" t="t" r="r" b="b"/>
              <a:pathLst>
                <a:path w="724" h="458" extrusionOk="0">
                  <a:moveTo>
                    <a:pt x="39" y="1"/>
                  </a:moveTo>
                  <a:cubicBezTo>
                    <a:pt x="1" y="1"/>
                    <a:pt x="1" y="1"/>
                    <a:pt x="1" y="77"/>
                  </a:cubicBezTo>
                  <a:cubicBezTo>
                    <a:pt x="1" y="115"/>
                    <a:pt x="1" y="115"/>
                    <a:pt x="39" y="115"/>
                  </a:cubicBezTo>
                  <a:cubicBezTo>
                    <a:pt x="115" y="115"/>
                    <a:pt x="191" y="115"/>
                    <a:pt x="343" y="153"/>
                  </a:cubicBezTo>
                  <a:cubicBezTo>
                    <a:pt x="495" y="267"/>
                    <a:pt x="533" y="343"/>
                    <a:pt x="571" y="381"/>
                  </a:cubicBezTo>
                  <a:cubicBezTo>
                    <a:pt x="571" y="457"/>
                    <a:pt x="609" y="457"/>
                    <a:pt x="609" y="457"/>
                  </a:cubicBezTo>
                  <a:lnTo>
                    <a:pt x="723" y="343"/>
                  </a:lnTo>
                  <a:cubicBezTo>
                    <a:pt x="647" y="267"/>
                    <a:pt x="571" y="153"/>
                    <a:pt x="419" y="77"/>
                  </a:cubicBezTo>
                  <a:cubicBezTo>
                    <a:pt x="267" y="1"/>
                    <a:pt x="153" y="1"/>
                    <a:pt x="39"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8"/>
            <p:cNvSpPr/>
            <p:nvPr/>
          </p:nvSpPr>
          <p:spPr>
            <a:xfrm>
              <a:off x="4095800" y="3792825"/>
              <a:ext cx="194050" cy="86200"/>
            </a:xfrm>
            <a:custGeom>
              <a:avLst/>
              <a:gdLst/>
              <a:ahLst/>
              <a:cxnLst/>
              <a:rect l="l" t="t" r="r" b="b"/>
              <a:pathLst>
                <a:path w="7762" h="3448" extrusionOk="0">
                  <a:moveTo>
                    <a:pt x="3979" y="0"/>
                  </a:moveTo>
                  <a:cubicBezTo>
                    <a:pt x="3849" y="0"/>
                    <a:pt x="3674" y="20"/>
                    <a:pt x="3538" y="155"/>
                  </a:cubicBezTo>
                  <a:cubicBezTo>
                    <a:pt x="3234" y="384"/>
                    <a:pt x="3234" y="916"/>
                    <a:pt x="3576" y="1373"/>
                  </a:cubicBezTo>
                  <a:cubicBezTo>
                    <a:pt x="3476" y="1323"/>
                    <a:pt x="2980" y="1091"/>
                    <a:pt x="2359" y="1091"/>
                  </a:cubicBezTo>
                  <a:cubicBezTo>
                    <a:pt x="2037" y="1091"/>
                    <a:pt x="1682" y="1153"/>
                    <a:pt x="1332" y="1335"/>
                  </a:cubicBezTo>
                  <a:cubicBezTo>
                    <a:pt x="571" y="1753"/>
                    <a:pt x="0" y="2704"/>
                    <a:pt x="305" y="3161"/>
                  </a:cubicBezTo>
                  <a:cubicBezTo>
                    <a:pt x="429" y="3389"/>
                    <a:pt x="734" y="3447"/>
                    <a:pt x="1023" y="3447"/>
                  </a:cubicBezTo>
                  <a:cubicBezTo>
                    <a:pt x="1264" y="3447"/>
                    <a:pt x="1494" y="3406"/>
                    <a:pt x="1598" y="3389"/>
                  </a:cubicBezTo>
                  <a:lnTo>
                    <a:pt x="7761" y="3389"/>
                  </a:lnTo>
                  <a:lnTo>
                    <a:pt x="7761" y="1943"/>
                  </a:lnTo>
                  <a:cubicBezTo>
                    <a:pt x="7761" y="1715"/>
                    <a:pt x="7723" y="1297"/>
                    <a:pt x="7419" y="1107"/>
                  </a:cubicBezTo>
                  <a:cubicBezTo>
                    <a:pt x="7327" y="1051"/>
                    <a:pt x="7229" y="1029"/>
                    <a:pt x="7126" y="1029"/>
                  </a:cubicBezTo>
                  <a:cubicBezTo>
                    <a:pt x="6662" y="1029"/>
                    <a:pt x="6095" y="1486"/>
                    <a:pt x="5496" y="1486"/>
                  </a:cubicBezTo>
                  <a:cubicBezTo>
                    <a:pt x="5402" y="1486"/>
                    <a:pt x="5307" y="1475"/>
                    <a:pt x="5212" y="1449"/>
                  </a:cubicBezTo>
                  <a:cubicBezTo>
                    <a:pt x="4870" y="1335"/>
                    <a:pt x="4451" y="1030"/>
                    <a:pt x="4109" y="3"/>
                  </a:cubicBezTo>
                  <a:cubicBezTo>
                    <a:pt x="4076" y="3"/>
                    <a:pt x="4031" y="0"/>
                    <a:pt x="39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a:off x="4405850" y="3385300"/>
              <a:ext cx="216875" cy="450425"/>
            </a:xfrm>
            <a:custGeom>
              <a:avLst/>
              <a:gdLst/>
              <a:ahLst/>
              <a:cxnLst/>
              <a:rect l="l" t="t" r="r" b="b"/>
              <a:pathLst>
                <a:path w="8675" h="18017" extrusionOk="0">
                  <a:moveTo>
                    <a:pt x="3387" y="0"/>
                  </a:moveTo>
                  <a:cubicBezTo>
                    <a:pt x="2981" y="0"/>
                    <a:pt x="2524" y="34"/>
                    <a:pt x="2017" y="136"/>
                  </a:cubicBezTo>
                  <a:cubicBezTo>
                    <a:pt x="1256" y="212"/>
                    <a:pt x="647" y="402"/>
                    <a:pt x="115" y="554"/>
                  </a:cubicBezTo>
                  <a:cubicBezTo>
                    <a:pt x="77" y="668"/>
                    <a:pt x="1" y="782"/>
                    <a:pt x="1" y="973"/>
                  </a:cubicBezTo>
                  <a:cubicBezTo>
                    <a:pt x="1" y="1125"/>
                    <a:pt x="77" y="1239"/>
                    <a:pt x="77" y="1277"/>
                  </a:cubicBezTo>
                  <a:cubicBezTo>
                    <a:pt x="343" y="2456"/>
                    <a:pt x="876" y="4282"/>
                    <a:pt x="1599" y="6451"/>
                  </a:cubicBezTo>
                  <a:cubicBezTo>
                    <a:pt x="1903" y="7440"/>
                    <a:pt x="2283" y="8315"/>
                    <a:pt x="2854" y="10065"/>
                  </a:cubicBezTo>
                  <a:cubicBezTo>
                    <a:pt x="3615" y="12500"/>
                    <a:pt x="4452" y="14859"/>
                    <a:pt x="5213" y="17293"/>
                  </a:cubicBezTo>
                  <a:cubicBezTo>
                    <a:pt x="5251" y="17560"/>
                    <a:pt x="5289" y="17788"/>
                    <a:pt x="5403" y="18016"/>
                  </a:cubicBezTo>
                  <a:cubicBezTo>
                    <a:pt x="6506" y="17940"/>
                    <a:pt x="7571" y="17788"/>
                    <a:pt x="8675" y="17674"/>
                  </a:cubicBezTo>
                  <a:lnTo>
                    <a:pt x="8370" y="16837"/>
                  </a:lnTo>
                  <a:cubicBezTo>
                    <a:pt x="8370" y="16799"/>
                    <a:pt x="8332" y="16685"/>
                    <a:pt x="8332" y="16647"/>
                  </a:cubicBezTo>
                  <a:cubicBezTo>
                    <a:pt x="8180" y="16038"/>
                    <a:pt x="7990" y="15087"/>
                    <a:pt x="7800" y="13831"/>
                  </a:cubicBezTo>
                  <a:cubicBezTo>
                    <a:pt x="7495" y="12043"/>
                    <a:pt x="7343" y="10522"/>
                    <a:pt x="7191" y="9152"/>
                  </a:cubicBezTo>
                  <a:cubicBezTo>
                    <a:pt x="6849" y="6070"/>
                    <a:pt x="6735" y="4016"/>
                    <a:pt x="5327" y="1848"/>
                  </a:cubicBezTo>
                  <a:cubicBezTo>
                    <a:pt x="4832" y="973"/>
                    <a:pt x="4262" y="364"/>
                    <a:pt x="3957" y="21"/>
                  </a:cubicBezTo>
                  <a:cubicBezTo>
                    <a:pt x="3780" y="9"/>
                    <a:pt x="3590" y="0"/>
                    <a:pt x="3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8"/>
            <p:cNvSpPr/>
            <p:nvPr/>
          </p:nvSpPr>
          <p:spPr>
            <a:xfrm>
              <a:off x="4445800" y="3821425"/>
              <a:ext cx="180725" cy="52325"/>
            </a:xfrm>
            <a:custGeom>
              <a:avLst/>
              <a:gdLst/>
              <a:ahLst/>
              <a:cxnLst/>
              <a:rect l="l" t="t" r="r" b="b"/>
              <a:pathLst>
                <a:path w="7229" h="2093" extrusionOk="0">
                  <a:moveTo>
                    <a:pt x="6734" y="1"/>
                  </a:moveTo>
                  <a:cubicBezTo>
                    <a:pt x="5669" y="39"/>
                    <a:pt x="4604" y="77"/>
                    <a:pt x="3501" y="153"/>
                  </a:cubicBezTo>
                  <a:cubicBezTo>
                    <a:pt x="2283" y="685"/>
                    <a:pt x="1332" y="1028"/>
                    <a:pt x="838" y="1256"/>
                  </a:cubicBezTo>
                  <a:cubicBezTo>
                    <a:pt x="723" y="1294"/>
                    <a:pt x="419" y="1370"/>
                    <a:pt x="229" y="1636"/>
                  </a:cubicBezTo>
                  <a:cubicBezTo>
                    <a:pt x="77" y="1751"/>
                    <a:pt x="39" y="1941"/>
                    <a:pt x="1" y="2093"/>
                  </a:cubicBezTo>
                  <a:cubicBezTo>
                    <a:pt x="660" y="2093"/>
                    <a:pt x="1303" y="2076"/>
                    <a:pt x="1951" y="2076"/>
                  </a:cubicBezTo>
                  <a:cubicBezTo>
                    <a:pt x="2275" y="2076"/>
                    <a:pt x="2600" y="2080"/>
                    <a:pt x="2930" y="2093"/>
                  </a:cubicBezTo>
                  <a:cubicBezTo>
                    <a:pt x="4262" y="1979"/>
                    <a:pt x="5555" y="1941"/>
                    <a:pt x="6887" y="1865"/>
                  </a:cubicBezTo>
                  <a:cubicBezTo>
                    <a:pt x="6925" y="1751"/>
                    <a:pt x="7039" y="1560"/>
                    <a:pt x="7077" y="1370"/>
                  </a:cubicBezTo>
                  <a:cubicBezTo>
                    <a:pt x="7229" y="723"/>
                    <a:pt x="6925" y="191"/>
                    <a:pt x="68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8"/>
            <p:cNvSpPr/>
            <p:nvPr/>
          </p:nvSpPr>
          <p:spPr>
            <a:xfrm>
              <a:off x="4436300" y="3792825"/>
              <a:ext cx="192150" cy="85825"/>
            </a:xfrm>
            <a:custGeom>
              <a:avLst/>
              <a:gdLst/>
              <a:ahLst/>
              <a:cxnLst/>
              <a:rect l="l" t="t" r="r" b="b"/>
              <a:pathLst>
                <a:path w="7686" h="3433" extrusionOk="0">
                  <a:moveTo>
                    <a:pt x="3920" y="0"/>
                  </a:moveTo>
                  <a:cubicBezTo>
                    <a:pt x="3792" y="0"/>
                    <a:pt x="3598" y="20"/>
                    <a:pt x="3462" y="155"/>
                  </a:cubicBezTo>
                  <a:cubicBezTo>
                    <a:pt x="3196" y="384"/>
                    <a:pt x="3196" y="916"/>
                    <a:pt x="3500" y="1373"/>
                  </a:cubicBezTo>
                  <a:cubicBezTo>
                    <a:pt x="3347" y="1329"/>
                    <a:pt x="2982" y="1210"/>
                    <a:pt x="2526" y="1210"/>
                  </a:cubicBezTo>
                  <a:cubicBezTo>
                    <a:pt x="2186" y="1210"/>
                    <a:pt x="1797" y="1276"/>
                    <a:pt x="1408" y="1487"/>
                  </a:cubicBezTo>
                  <a:cubicBezTo>
                    <a:pt x="723" y="1867"/>
                    <a:pt x="0" y="2704"/>
                    <a:pt x="228" y="3123"/>
                  </a:cubicBezTo>
                  <a:cubicBezTo>
                    <a:pt x="342" y="3372"/>
                    <a:pt x="698" y="3432"/>
                    <a:pt x="1016" y="3432"/>
                  </a:cubicBezTo>
                  <a:cubicBezTo>
                    <a:pt x="1231" y="3432"/>
                    <a:pt x="1430" y="3405"/>
                    <a:pt x="1522" y="3389"/>
                  </a:cubicBezTo>
                  <a:lnTo>
                    <a:pt x="7685" y="3389"/>
                  </a:lnTo>
                  <a:lnTo>
                    <a:pt x="7685" y="1943"/>
                  </a:lnTo>
                  <a:cubicBezTo>
                    <a:pt x="7685" y="1715"/>
                    <a:pt x="7647" y="1297"/>
                    <a:pt x="7381" y="1107"/>
                  </a:cubicBezTo>
                  <a:cubicBezTo>
                    <a:pt x="7289" y="1051"/>
                    <a:pt x="7190" y="1029"/>
                    <a:pt x="7085" y="1029"/>
                  </a:cubicBezTo>
                  <a:cubicBezTo>
                    <a:pt x="6614" y="1029"/>
                    <a:pt x="6025" y="1486"/>
                    <a:pt x="5421" y="1486"/>
                  </a:cubicBezTo>
                  <a:cubicBezTo>
                    <a:pt x="5326" y="1486"/>
                    <a:pt x="5231" y="1475"/>
                    <a:pt x="5136" y="1449"/>
                  </a:cubicBezTo>
                  <a:cubicBezTo>
                    <a:pt x="4794" y="1335"/>
                    <a:pt x="4375" y="1030"/>
                    <a:pt x="4033" y="3"/>
                  </a:cubicBezTo>
                  <a:cubicBezTo>
                    <a:pt x="4011" y="3"/>
                    <a:pt x="3971" y="0"/>
                    <a:pt x="39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8"/>
            <p:cNvSpPr/>
            <p:nvPr/>
          </p:nvSpPr>
          <p:spPr>
            <a:xfrm>
              <a:off x="4345925" y="2507375"/>
              <a:ext cx="230200" cy="276425"/>
            </a:xfrm>
            <a:custGeom>
              <a:avLst/>
              <a:gdLst/>
              <a:ahLst/>
              <a:cxnLst/>
              <a:rect l="l" t="t" r="r" b="b"/>
              <a:pathLst>
                <a:path w="9208" h="11057" extrusionOk="0">
                  <a:moveTo>
                    <a:pt x="4538" y="0"/>
                  </a:moveTo>
                  <a:cubicBezTo>
                    <a:pt x="2240" y="0"/>
                    <a:pt x="436" y="1056"/>
                    <a:pt x="1" y="1317"/>
                  </a:cubicBezTo>
                  <a:cubicBezTo>
                    <a:pt x="534" y="4475"/>
                    <a:pt x="1104" y="7671"/>
                    <a:pt x="1675" y="10866"/>
                  </a:cubicBezTo>
                  <a:cubicBezTo>
                    <a:pt x="3501" y="10904"/>
                    <a:pt x="5327" y="11019"/>
                    <a:pt x="7191" y="11057"/>
                  </a:cubicBezTo>
                  <a:cubicBezTo>
                    <a:pt x="7952" y="9040"/>
                    <a:pt x="8637" y="6682"/>
                    <a:pt x="9017" y="3904"/>
                  </a:cubicBezTo>
                  <a:cubicBezTo>
                    <a:pt x="9132" y="3143"/>
                    <a:pt x="9170" y="2459"/>
                    <a:pt x="9208" y="1736"/>
                  </a:cubicBezTo>
                  <a:cubicBezTo>
                    <a:pt x="8637" y="1241"/>
                    <a:pt x="7838" y="671"/>
                    <a:pt x="6811" y="366"/>
                  </a:cubicBezTo>
                  <a:cubicBezTo>
                    <a:pt x="6023" y="104"/>
                    <a:pt x="5256" y="0"/>
                    <a:pt x="4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8"/>
            <p:cNvSpPr/>
            <p:nvPr/>
          </p:nvSpPr>
          <p:spPr>
            <a:xfrm>
              <a:off x="4402050" y="2455650"/>
              <a:ext cx="17150" cy="10475"/>
            </a:xfrm>
            <a:custGeom>
              <a:avLst/>
              <a:gdLst/>
              <a:ahLst/>
              <a:cxnLst/>
              <a:rect l="l" t="t" r="r" b="b"/>
              <a:pathLst>
                <a:path w="686" h="419" extrusionOk="0">
                  <a:moveTo>
                    <a:pt x="647" y="0"/>
                  </a:moveTo>
                  <a:cubicBezTo>
                    <a:pt x="609" y="0"/>
                    <a:pt x="571" y="0"/>
                    <a:pt x="571" y="38"/>
                  </a:cubicBezTo>
                  <a:cubicBezTo>
                    <a:pt x="571" y="77"/>
                    <a:pt x="457" y="191"/>
                    <a:pt x="381" y="229"/>
                  </a:cubicBezTo>
                  <a:cubicBezTo>
                    <a:pt x="316" y="278"/>
                    <a:pt x="258" y="292"/>
                    <a:pt x="209" y="292"/>
                  </a:cubicBezTo>
                  <a:cubicBezTo>
                    <a:pt x="145" y="292"/>
                    <a:pt x="98" y="267"/>
                    <a:pt x="77" y="267"/>
                  </a:cubicBezTo>
                  <a:cubicBezTo>
                    <a:pt x="39" y="267"/>
                    <a:pt x="1" y="267"/>
                    <a:pt x="1" y="343"/>
                  </a:cubicBezTo>
                  <a:cubicBezTo>
                    <a:pt x="1" y="381"/>
                    <a:pt x="1" y="419"/>
                    <a:pt x="39" y="419"/>
                  </a:cubicBezTo>
                  <a:lnTo>
                    <a:pt x="191" y="419"/>
                  </a:lnTo>
                  <a:cubicBezTo>
                    <a:pt x="229" y="419"/>
                    <a:pt x="305" y="381"/>
                    <a:pt x="457" y="343"/>
                  </a:cubicBezTo>
                  <a:cubicBezTo>
                    <a:pt x="609" y="267"/>
                    <a:pt x="647" y="153"/>
                    <a:pt x="685" y="77"/>
                  </a:cubicBezTo>
                  <a:cubicBezTo>
                    <a:pt x="685" y="38"/>
                    <a:pt x="685" y="0"/>
                    <a:pt x="647"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8"/>
            <p:cNvSpPr/>
            <p:nvPr/>
          </p:nvSpPr>
          <p:spPr>
            <a:xfrm>
              <a:off x="4032075" y="2535550"/>
              <a:ext cx="97025" cy="114150"/>
            </a:xfrm>
            <a:custGeom>
              <a:avLst/>
              <a:gdLst/>
              <a:ahLst/>
              <a:cxnLst/>
              <a:rect l="l" t="t" r="r" b="b"/>
              <a:pathLst>
                <a:path w="3881" h="4566" extrusionOk="0">
                  <a:moveTo>
                    <a:pt x="1598" y="0"/>
                  </a:moveTo>
                  <a:cubicBezTo>
                    <a:pt x="1332" y="228"/>
                    <a:pt x="0" y="1141"/>
                    <a:pt x="153" y="2093"/>
                  </a:cubicBezTo>
                  <a:cubicBezTo>
                    <a:pt x="191" y="2283"/>
                    <a:pt x="229" y="2397"/>
                    <a:pt x="799" y="3082"/>
                  </a:cubicBezTo>
                  <a:cubicBezTo>
                    <a:pt x="1332" y="3728"/>
                    <a:pt x="1864" y="4223"/>
                    <a:pt x="2169" y="4565"/>
                  </a:cubicBezTo>
                  <a:cubicBezTo>
                    <a:pt x="2816" y="4261"/>
                    <a:pt x="3386" y="3995"/>
                    <a:pt x="3881" y="3690"/>
                  </a:cubicBezTo>
                  <a:cubicBezTo>
                    <a:pt x="3805" y="3234"/>
                    <a:pt x="3615" y="2359"/>
                    <a:pt x="3044" y="1522"/>
                  </a:cubicBezTo>
                  <a:cubicBezTo>
                    <a:pt x="2549" y="723"/>
                    <a:pt x="1979" y="266"/>
                    <a:pt x="1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8"/>
            <p:cNvSpPr/>
            <p:nvPr/>
          </p:nvSpPr>
          <p:spPr>
            <a:xfrm>
              <a:off x="4013050" y="2513675"/>
              <a:ext cx="72300" cy="39000"/>
            </a:xfrm>
            <a:custGeom>
              <a:avLst/>
              <a:gdLst/>
              <a:ahLst/>
              <a:cxnLst/>
              <a:rect l="l" t="t" r="r" b="b"/>
              <a:pathLst>
                <a:path w="2892" h="1560" extrusionOk="0">
                  <a:moveTo>
                    <a:pt x="381" y="0"/>
                  </a:moveTo>
                  <a:cubicBezTo>
                    <a:pt x="229" y="0"/>
                    <a:pt x="77" y="76"/>
                    <a:pt x="38" y="228"/>
                  </a:cubicBezTo>
                  <a:cubicBezTo>
                    <a:pt x="0" y="381"/>
                    <a:pt x="77" y="609"/>
                    <a:pt x="267" y="647"/>
                  </a:cubicBezTo>
                  <a:cubicBezTo>
                    <a:pt x="761" y="951"/>
                    <a:pt x="1180" y="1294"/>
                    <a:pt x="1674" y="1560"/>
                  </a:cubicBezTo>
                  <a:cubicBezTo>
                    <a:pt x="2093" y="1484"/>
                    <a:pt x="2511" y="1446"/>
                    <a:pt x="2892" y="1332"/>
                  </a:cubicBezTo>
                  <a:cubicBezTo>
                    <a:pt x="2473" y="951"/>
                    <a:pt x="1827" y="419"/>
                    <a:pt x="952" y="152"/>
                  </a:cubicBezTo>
                  <a:lnTo>
                    <a:pt x="3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8"/>
            <p:cNvSpPr/>
            <p:nvPr/>
          </p:nvSpPr>
          <p:spPr>
            <a:xfrm>
              <a:off x="4053950" y="2552900"/>
              <a:ext cx="20000" cy="15950"/>
            </a:xfrm>
            <a:custGeom>
              <a:avLst/>
              <a:gdLst/>
              <a:ahLst/>
              <a:cxnLst/>
              <a:rect l="l" t="t" r="r" b="b"/>
              <a:pathLst>
                <a:path w="800" h="638" extrusionOk="0">
                  <a:moveTo>
                    <a:pt x="100" y="0"/>
                  </a:moveTo>
                  <a:cubicBezTo>
                    <a:pt x="86" y="0"/>
                    <a:pt x="76" y="10"/>
                    <a:pt x="76" y="29"/>
                  </a:cubicBezTo>
                  <a:cubicBezTo>
                    <a:pt x="0" y="105"/>
                    <a:pt x="0" y="143"/>
                    <a:pt x="76" y="143"/>
                  </a:cubicBezTo>
                  <a:lnTo>
                    <a:pt x="685" y="638"/>
                  </a:lnTo>
                  <a:cubicBezTo>
                    <a:pt x="799" y="562"/>
                    <a:pt x="799" y="524"/>
                    <a:pt x="723" y="524"/>
                  </a:cubicBezTo>
                  <a:lnTo>
                    <a:pt x="153" y="29"/>
                  </a:lnTo>
                  <a:cubicBezTo>
                    <a:pt x="134" y="10"/>
                    <a:pt x="114" y="0"/>
                    <a:pt x="100"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a:off x="4366850" y="2622100"/>
              <a:ext cx="16200" cy="48525"/>
            </a:xfrm>
            <a:custGeom>
              <a:avLst/>
              <a:gdLst/>
              <a:ahLst/>
              <a:cxnLst/>
              <a:rect l="l" t="t" r="r" b="b"/>
              <a:pathLst>
                <a:path w="648" h="1941" extrusionOk="0">
                  <a:moveTo>
                    <a:pt x="572" y="0"/>
                  </a:moveTo>
                  <a:cubicBezTo>
                    <a:pt x="534" y="0"/>
                    <a:pt x="495" y="0"/>
                    <a:pt x="495" y="38"/>
                  </a:cubicBezTo>
                  <a:lnTo>
                    <a:pt x="1" y="1864"/>
                  </a:lnTo>
                  <a:cubicBezTo>
                    <a:pt x="1" y="1902"/>
                    <a:pt x="1" y="1940"/>
                    <a:pt x="77" y="1940"/>
                  </a:cubicBezTo>
                  <a:cubicBezTo>
                    <a:pt x="77" y="1940"/>
                    <a:pt x="115" y="1902"/>
                    <a:pt x="153" y="1902"/>
                  </a:cubicBezTo>
                  <a:lnTo>
                    <a:pt x="648" y="76"/>
                  </a:lnTo>
                  <a:cubicBezTo>
                    <a:pt x="648" y="38"/>
                    <a:pt x="648" y="0"/>
                    <a:pt x="572"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4314550" y="3394375"/>
              <a:ext cx="30450" cy="13350"/>
            </a:xfrm>
            <a:custGeom>
              <a:avLst/>
              <a:gdLst/>
              <a:ahLst/>
              <a:cxnLst/>
              <a:rect l="l" t="t" r="r" b="b"/>
              <a:pathLst>
                <a:path w="1218" h="534" extrusionOk="0">
                  <a:moveTo>
                    <a:pt x="115" y="1"/>
                  </a:moveTo>
                  <a:cubicBezTo>
                    <a:pt x="77" y="1"/>
                    <a:pt x="0" y="1"/>
                    <a:pt x="0" y="77"/>
                  </a:cubicBezTo>
                  <a:cubicBezTo>
                    <a:pt x="0" y="115"/>
                    <a:pt x="0" y="153"/>
                    <a:pt x="77" y="153"/>
                  </a:cubicBezTo>
                  <a:lnTo>
                    <a:pt x="1104" y="533"/>
                  </a:lnTo>
                  <a:cubicBezTo>
                    <a:pt x="1104" y="533"/>
                    <a:pt x="1142" y="495"/>
                    <a:pt x="1218" y="495"/>
                  </a:cubicBezTo>
                  <a:cubicBezTo>
                    <a:pt x="1218" y="457"/>
                    <a:pt x="1218" y="381"/>
                    <a:pt x="1142" y="381"/>
                  </a:cubicBezTo>
                  <a:lnTo>
                    <a:pt x="115"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8"/>
            <p:cNvSpPr/>
            <p:nvPr/>
          </p:nvSpPr>
          <p:spPr>
            <a:xfrm>
              <a:off x="4482900" y="3397225"/>
              <a:ext cx="28550" cy="5750"/>
            </a:xfrm>
            <a:custGeom>
              <a:avLst/>
              <a:gdLst/>
              <a:ahLst/>
              <a:cxnLst/>
              <a:rect l="l" t="t" r="r" b="b"/>
              <a:pathLst>
                <a:path w="1142" h="230" extrusionOk="0">
                  <a:moveTo>
                    <a:pt x="38" y="1"/>
                  </a:moveTo>
                  <a:cubicBezTo>
                    <a:pt x="38" y="1"/>
                    <a:pt x="0" y="1"/>
                    <a:pt x="0" y="39"/>
                  </a:cubicBezTo>
                  <a:cubicBezTo>
                    <a:pt x="0" y="39"/>
                    <a:pt x="0" y="77"/>
                    <a:pt x="38" y="77"/>
                  </a:cubicBezTo>
                  <a:lnTo>
                    <a:pt x="1066" y="229"/>
                  </a:lnTo>
                  <a:cubicBezTo>
                    <a:pt x="1142" y="229"/>
                    <a:pt x="1142" y="229"/>
                    <a:pt x="1142" y="191"/>
                  </a:cubicBezTo>
                  <a:cubicBezTo>
                    <a:pt x="1142" y="191"/>
                    <a:pt x="1142" y="153"/>
                    <a:pt x="1066" y="153"/>
                  </a:cubicBezTo>
                  <a:lnTo>
                    <a:pt x="3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8"/>
            <p:cNvSpPr/>
            <p:nvPr/>
          </p:nvSpPr>
          <p:spPr>
            <a:xfrm>
              <a:off x="4228950" y="2722900"/>
              <a:ext cx="13350" cy="14300"/>
            </a:xfrm>
            <a:custGeom>
              <a:avLst/>
              <a:gdLst/>
              <a:ahLst/>
              <a:cxnLst/>
              <a:rect l="l" t="t" r="r" b="b"/>
              <a:pathLst>
                <a:path w="534" h="572" extrusionOk="0">
                  <a:moveTo>
                    <a:pt x="0" y="1"/>
                  </a:moveTo>
                  <a:lnTo>
                    <a:pt x="0" y="115"/>
                  </a:lnTo>
                  <a:lnTo>
                    <a:pt x="457" y="571"/>
                  </a:lnTo>
                  <a:cubicBezTo>
                    <a:pt x="495" y="533"/>
                    <a:pt x="533" y="495"/>
                    <a:pt x="495" y="419"/>
                  </a:cubicBezTo>
                  <a:lnTo>
                    <a:pt x="115"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8"/>
            <p:cNvSpPr/>
            <p:nvPr/>
          </p:nvSpPr>
          <p:spPr>
            <a:xfrm>
              <a:off x="4262250" y="3192750"/>
              <a:ext cx="139825" cy="25700"/>
            </a:xfrm>
            <a:custGeom>
              <a:avLst/>
              <a:gdLst/>
              <a:ahLst/>
              <a:cxnLst/>
              <a:rect l="l" t="t" r="r" b="b"/>
              <a:pathLst>
                <a:path w="5593" h="1028" extrusionOk="0">
                  <a:moveTo>
                    <a:pt x="5593" y="0"/>
                  </a:moveTo>
                  <a:cubicBezTo>
                    <a:pt x="3728" y="0"/>
                    <a:pt x="1864" y="39"/>
                    <a:pt x="0" y="39"/>
                  </a:cubicBezTo>
                  <a:cubicBezTo>
                    <a:pt x="1788" y="381"/>
                    <a:pt x="3576" y="723"/>
                    <a:pt x="5364" y="1028"/>
                  </a:cubicBezTo>
                  <a:cubicBezTo>
                    <a:pt x="5440" y="799"/>
                    <a:pt x="5478" y="533"/>
                    <a:pt x="5516" y="267"/>
                  </a:cubicBezTo>
                  <a:cubicBezTo>
                    <a:pt x="5516" y="153"/>
                    <a:pt x="5593" y="77"/>
                    <a:pt x="5593" y="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8"/>
            <p:cNvSpPr/>
            <p:nvPr/>
          </p:nvSpPr>
          <p:spPr>
            <a:xfrm>
              <a:off x="4404900" y="3193000"/>
              <a:ext cx="137950" cy="52075"/>
            </a:xfrm>
            <a:custGeom>
              <a:avLst/>
              <a:gdLst/>
              <a:ahLst/>
              <a:cxnLst/>
              <a:rect l="l" t="t" r="r" b="b"/>
              <a:pathLst>
                <a:path w="5518" h="2083" extrusionOk="0">
                  <a:moveTo>
                    <a:pt x="3044" y="0"/>
                  </a:moveTo>
                  <a:cubicBezTo>
                    <a:pt x="2217" y="0"/>
                    <a:pt x="1389" y="10"/>
                    <a:pt x="571" y="29"/>
                  </a:cubicBezTo>
                  <a:lnTo>
                    <a:pt x="77" y="29"/>
                  </a:lnTo>
                  <a:cubicBezTo>
                    <a:pt x="1" y="409"/>
                    <a:pt x="1" y="751"/>
                    <a:pt x="1" y="1132"/>
                  </a:cubicBezTo>
                  <a:cubicBezTo>
                    <a:pt x="1789" y="1474"/>
                    <a:pt x="3539" y="1741"/>
                    <a:pt x="5289" y="2083"/>
                  </a:cubicBezTo>
                  <a:cubicBezTo>
                    <a:pt x="5327" y="1741"/>
                    <a:pt x="5403" y="1360"/>
                    <a:pt x="5441" y="980"/>
                  </a:cubicBezTo>
                  <a:cubicBezTo>
                    <a:pt x="5479" y="637"/>
                    <a:pt x="5479" y="371"/>
                    <a:pt x="5517" y="29"/>
                  </a:cubicBezTo>
                  <a:cubicBezTo>
                    <a:pt x="4699" y="10"/>
                    <a:pt x="3872" y="0"/>
                    <a:pt x="3044" y="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8"/>
            <p:cNvSpPr/>
            <p:nvPr/>
          </p:nvSpPr>
          <p:spPr>
            <a:xfrm>
              <a:off x="4257475" y="2779975"/>
              <a:ext cx="339575" cy="438475"/>
            </a:xfrm>
            <a:custGeom>
              <a:avLst/>
              <a:gdLst/>
              <a:ahLst/>
              <a:cxnLst/>
              <a:rect l="l" t="t" r="r" b="b"/>
              <a:pathLst>
                <a:path w="13583" h="17539" extrusionOk="0">
                  <a:moveTo>
                    <a:pt x="5213" y="0"/>
                  </a:moveTo>
                  <a:cubicBezTo>
                    <a:pt x="4338" y="1104"/>
                    <a:pt x="3425" y="2435"/>
                    <a:pt x="2664" y="3995"/>
                  </a:cubicBezTo>
                  <a:cubicBezTo>
                    <a:pt x="191" y="8941"/>
                    <a:pt x="1" y="13734"/>
                    <a:pt x="153" y="16588"/>
                  </a:cubicBezTo>
                  <a:cubicBezTo>
                    <a:pt x="4262" y="16892"/>
                    <a:pt x="8294" y="17234"/>
                    <a:pt x="12365" y="17539"/>
                  </a:cubicBezTo>
                  <a:cubicBezTo>
                    <a:pt x="12327" y="14457"/>
                    <a:pt x="12517" y="11984"/>
                    <a:pt x="12708" y="10386"/>
                  </a:cubicBezTo>
                  <a:cubicBezTo>
                    <a:pt x="13050" y="6848"/>
                    <a:pt x="13583" y="4794"/>
                    <a:pt x="12441" y="2473"/>
                  </a:cubicBezTo>
                  <a:cubicBezTo>
                    <a:pt x="11909" y="1370"/>
                    <a:pt x="11186" y="609"/>
                    <a:pt x="10729" y="191"/>
                  </a:cubicBezTo>
                  <a:cubicBezTo>
                    <a:pt x="8865" y="153"/>
                    <a:pt x="7039" y="38"/>
                    <a:pt x="5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8"/>
            <p:cNvSpPr/>
            <p:nvPr/>
          </p:nvSpPr>
          <p:spPr>
            <a:xfrm>
              <a:off x="4364950" y="2340700"/>
              <a:ext cx="386175" cy="412825"/>
            </a:xfrm>
            <a:custGeom>
              <a:avLst/>
              <a:gdLst/>
              <a:ahLst/>
              <a:cxnLst/>
              <a:rect l="l" t="t" r="r" b="b"/>
              <a:pathLst>
                <a:path w="15447" h="16513" extrusionOk="0">
                  <a:moveTo>
                    <a:pt x="1506" y="1"/>
                  </a:moveTo>
                  <a:cubicBezTo>
                    <a:pt x="1214" y="1"/>
                    <a:pt x="931" y="73"/>
                    <a:pt x="648" y="261"/>
                  </a:cubicBezTo>
                  <a:cubicBezTo>
                    <a:pt x="267" y="566"/>
                    <a:pt x="1" y="1060"/>
                    <a:pt x="153" y="1441"/>
                  </a:cubicBezTo>
                  <a:cubicBezTo>
                    <a:pt x="343" y="1935"/>
                    <a:pt x="1028" y="1631"/>
                    <a:pt x="2055" y="2316"/>
                  </a:cubicBezTo>
                  <a:cubicBezTo>
                    <a:pt x="2642" y="2695"/>
                    <a:pt x="2946" y="3168"/>
                    <a:pt x="3339" y="3168"/>
                  </a:cubicBezTo>
                  <a:cubicBezTo>
                    <a:pt x="3379" y="3168"/>
                    <a:pt x="3420" y="3163"/>
                    <a:pt x="3463" y="3153"/>
                  </a:cubicBezTo>
                  <a:cubicBezTo>
                    <a:pt x="3740" y="3118"/>
                    <a:pt x="3828" y="2958"/>
                    <a:pt x="3956" y="2958"/>
                  </a:cubicBezTo>
                  <a:cubicBezTo>
                    <a:pt x="3969" y="2958"/>
                    <a:pt x="3982" y="2959"/>
                    <a:pt x="3995" y="2963"/>
                  </a:cubicBezTo>
                  <a:cubicBezTo>
                    <a:pt x="4148" y="3001"/>
                    <a:pt x="4262" y="3381"/>
                    <a:pt x="4072" y="4865"/>
                  </a:cubicBezTo>
                  <a:cubicBezTo>
                    <a:pt x="3767" y="6387"/>
                    <a:pt x="3387" y="7566"/>
                    <a:pt x="3082" y="8441"/>
                  </a:cubicBezTo>
                  <a:cubicBezTo>
                    <a:pt x="2550" y="9810"/>
                    <a:pt x="2245" y="10495"/>
                    <a:pt x="2474" y="11294"/>
                  </a:cubicBezTo>
                  <a:cubicBezTo>
                    <a:pt x="2740" y="12207"/>
                    <a:pt x="3615" y="12664"/>
                    <a:pt x="4224" y="12968"/>
                  </a:cubicBezTo>
                  <a:cubicBezTo>
                    <a:pt x="4452" y="13463"/>
                    <a:pt x="5175" y="15251"/>
                    <a:pt x="7001" y="16050"/>
                  </a:cubicBezTo>
                  <a:cubicBezTo>
                    <a:pt x="7671" y="16365"/>
                    <a:pt x="8427" y="16512"/>
                    <a:pt x="9175" y="16512"/>
                  </a:cubicBezTo>
                  <a:cubicBezTo>
                    <a:pt x="10594" y="16512"/>
                    <a:pt x="11985" y="15982"/>
                    <a:pt x="12708" y="15061"/>
                  </a:cubicBezTo>
                  <a:cubicBezTo>
                    <a:pt x="15447" y="11484"/>
                    <a:pt x="7838" y="2316"/>
                    <a:pt x="5175" y="870"/>
                  </a:cubicBezTo>
                  <a:cubicBezTo>
                    <a:pt x="4148" y="376"/>
                    <a:pt x="2283" y="109"/>
                    <a:pt x="2055" y="71"/>
                  </a:cubicBezTo>
                  <a:cubicBezTo>
                    <a:pt x="1867" y="28"/>
                    <a:pt x="1685" y="1"/>
                    <a:pt x="15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8"/>
            <p:cNvSpPr/>
            <p:nvPr/>
          </p:nvSpPr>
          <p:spPr>
            <a:xfrm>
              <a:off x="4520950" y="2391925"/>
              <a:ext cx="183575" cy="311025"/>
            </a:xfrm>
            <a:custGeom>
              <a:avLst/>
              <a:gdLst/>
              <a:ahLst/>
              <a:cxnLst/>
              <a:rect l="l" t="t" r="r" b="b"/>
              <a:pathLst>
                <a:path w="7343" h="12441" extrusionOk="0">
                  <a:moveTo>
                    <a:pt x="76" y="0"/>
                  </a:moveTo>
                  <a:lnTo>
                    <a:pt x="0" y="267"/>
                  </a:lnTo>
                  <a:cubicBezTo>
                    <a:pt x="2092" y="1104"/>
                    <a:pt x="3804" y="2397"/>
                    <a:pt x="5174" y="3957"/>
                  </a:cubicBezTo>
                  <a:cubicBezTo>
                    <a:pt x="6201" y="5136"/>
                    <a:pt x="7114" y="6202"/>
                    <a:pt x="7114" y="7609"/>
                  </a:cubicBezTo>
                  <a:cubicBezTo>
                    <a:pt x="7152" y="10386"/>
                    <a:pt x="3843" y="12137"/>
                    <a:pt x="3690" y="12251"/>
                  </a:cubicBezTo>
                  <a:lnTo>
                    <a:pt x="3804" y="12441"/>
                  </a:lnTo>
                  <a:cubicBezTo>
                    <a:pt x="4109" y="12251"/>
                    <a:pt x="7343" y="10501"/>
                    <a:pt x="7343" y="7685"/>
                  </a:cubicBezTo>
                  <a:cubicBezTo>
                    <a:pt x="7343" y="6164"/>
                    <a:pt x="6391" y="5060"/>
                    <a:pt x="5364" y="3805"/>
                  </a:cubicBezTo>
                  <a:cubicBezTo>
                    <a:pt x="3919" y="2207"/>
                    <a:pt x="2169" y="914"/>
                    <a:pt x="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8"/>
            <p:cNvSpPr/>
            <p:nvPr/>
          </p:nvSpPr>
          <p:spPr>
            <a:xfrm>
              <a:off x="3498500" y="1846000"/>
              <a:ext cx="573550" cy="353825"/>
            </a:xfrm>
            <a:custGeom>
              <a:avLst/>
              <a:gdLst/>
              <a:ahLst/>
              <a:cxnLst/>
              <a:rect l="l" t="t" r="r" b="b"/>
              <a:pathLst>
                <a:path w="22942" h="14153" extrusionOk="0">
                  <a:moveTo>
                    <a:pt x="20506" y="0"/>
                  </a:moveTo>
                  <a:lnTo>
                    <a:pt x="13012" y="2854"/>
                  </a:lnTo>
                  <a:lnTo>
                    <a:pt x="11870" y="3272"/>
                  </a:lnTo>
                  <a:lnTo>
                    <a:pt x="8599" y="4489"/>
                  </a:lnTo>
                  <a:lnTo>
                    <a:pt x="8370" y="4604"/>
                  </a:lnTo>
                  <a:lnTo>
                    <a:pt x="1" y="7799"/>
                  </a:lnTo>
                  <a:lnTo>
                    <a:pt x="2397" y="14153"/>
                  </a:lnTo>
                  <a:lnTo>
                    <a:pt x="11033" y="10881"/>
                  </a:lnTo>
                  <a:lnTo>
                    <a:pt x="9816" y="7723"/>
                  </a:lnTo>
                  <a:cubicBezTo>
                    <a:pt x="10120" y="7419"/>
                    <a:pt x="10539" y="7000"/>
                    <a:pt x="11147" y="6696"/>
                  </a:cubicBezTo>
                  <a:cubicBezTo>
                    <a:pt x="11832" y="6354"/>
                    <a:pt x="12441" y="6201"/>
                    <a:pt x="13012" y="6125"/>
                  </a:cubicBezTo>
                  <a:lnTo>
                    <a:pt x="14343" y="9587"/>
                  </a:lnTo>
                  <a:lnTo>
                    <a:pt x="22941" y="6316"/>
                  </a:lnTo>
                  <a:lnTo>
                    <a:pt x="205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8"/>
            <p:cNvSpPr/>
            <p:nvPr/>
          </p:nvSpPr>
          <p:spPr>
            <a:xfrm>
              <a:off x="3494700" y="1844100"/>
              <a:ext cx="578300" cy="359525"/>
            </a:xfrm>
            <a:custGeom>
              <a:avLst/>
              <a:gdLst/>
              <a:ahLst/>
              <a:cxnLst/>
              <a:rect l="l" t="t" r="r" b="b"/>
              <a:pathLst>
                <a:path w="23132" h="14381" extrusionOk="0">
                  <a:moveTo>
                    <a:pt x="20734" y="266"/>
                  </a:moveTo>
                  <a:lnTo>
                    <a:pt x="23055" y="6430"/>
                  </a:lnTo>
                  <a:lnTo>
                    <a:pt x="14647" y="9625"/>
                  </a:lnTo>
                  <a:lnTo>
                    <a:pt x="13354" y="6239"/>
                  </a:lnTo>
                  <a:cubicBezTo>
                    <a:pt x="13316" y="6201"/>
                    <a:pt x="13278" y="6163"/>
                    <a:pt x="13202" y="6163"/>
                  </a:cubicBezTo>
                  <a:cubicBezTo>
                    <a:pt x="12555" y="6239"/>
                    <a:pt x="11870" y="6430"/>
                    <a:pt x="11299" y="6734"/>
                  </a:cubicBezTo>
                  <a:cubicBezTo>
                    <a:pt x="10805" y="6962"/>
                    <a:pt x="10310" y="7343"/>
                    <a:pt x="9930" y="7761"/>
                  </a:cubicBezTo>
                  <a:cubicBezTo>
                    <a:pt x="9892" y="7799"/>
                    <a:pt x="9892" y="7875"/>
                    <a:pt x="9892" y="7913"/>
                  </a:cubicBezTo>
                  <a:lnTo>
                    <a:pt x="11033" y="10957"/>
                  </a:lnTo>
                  <a:lnTo>
                    <a:pt x="2587" y="14153"/>
                  </a:lnTo>
                  <a:lnTo>
                    <a:pt x="267" y="7951"/>
                  </a:lnTo>
                  <a:lnTo>
                    <a:pt x="20734" y="266"/>
                  </a:lnTo>
                  <a:close/>
                  <a:moveTo>
                    <a:pt x="20582" y="0"/>
                  </a:moveTo>
                  <a:lnTo>
                    <a:pt x="13126" y="2853"/>
                  </a:lnTo>
                  <a:lnTo>
                    <a:pt x="38" y="7799"/>
                  </a:lnTo>
                  <a:cubicBezTo>
                    <a:pt x="0" y="7799"/>
                    <a:pt x="0" y="7913"/>
                    <a:pt x="0" y="7951"/>
                  </a:cubicBezTo>
                  <a:lnTo>
                    <a:pt x="2397" y="14343"/>
                  </a:lnTo>
                  <a:cubicBezTo>
                    <a:pt x="2397" y="14343"/>
                    <a:pt x="2397" y="14381"/>
                    <a:pt x="2473" y="14381"/>
                  </a:cubicBezTo>
                  <a:lnTo>
                    <a:pt x="2511" y="14381"/>
                  </a:lnTo>
                  <a:lnTo>
                    <a:pt x="11261" y="11147"/>
                  </a:lnTo>
                  <a:cubicBezTo>
                    <a:pt x="11261" y="11147"/>
                    <a:pt x="11299" y="11147"/>
                    <a:pt x="11299" y="11109"/>
                  </a:cubicBezTo>
                  <a:lnTo>
                    <a:pt x="11299" y="10995"/>
                  </a:lnTo>
                  <a:lnTo>
                    <a:pt x="10120" y="7913"/>
                  </a:lnTo>
                  <a:cubicBezTo>
                    <a:pt x="10463" y="7533"/>
                    <a:pt x="10881" y="7190"/>
                    <a:pt x="11338" y="6962"/>
                  </a:cubicBezTo>
                  <a:cubicBezTo>
                    <a:pt x="11870" y="6658"/>
                    <a:pt x="12441" y="6544"/>
                    <a:pt x="13050" y="6430"/>
                  </a:cubicBezTo>
                  <a:lnTo>
                    <a:pt x="14343" y="9816"/>
                  </a:lnTo>
                  <a:cubicBezTo>
                    <a:pt x="14343" y="9854"/>
                    <a:pt x="14457" y="9854"/>
                    <a:pt x="14495" y="9854"/>
                  </a:cubicBezTo>
                  <a:lnTo>
                    <a:pt x="23093" y="6582"/>
                  </a:lnTo>
                  <a:cubicBezTo>
                    <a:pt x="23093" y="6582"/>
                    <a:pt x="23131" y="6582"/>
                    <a:pt x="23131" y="6544"/>
                  </a:cubicBezTo>
                  <a:lnTo>
                    <a:pt x="23131" y="6430"/>
                  </a:lnTo>
                  <a:lnTo>
                    <a:pt x="20734" y="38"/>
                  </a:lnTo>
                  <a:cubicBezTo>
                    <a:pt x="20734" y="0"/>
                    <a:pt x="20620" y="0"/>
                    <a:pt x="205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8"/>
            <p:cNvSpPr/>
            <p:nvPr/>
          </p:nvSpPr>
          <p:spPr>
            <a:xfrm>
              <a:off x="3517525" y="1981050"/>
              <a:ext cx="227325" cy="192150"/>
            </a:xfrm>
            <a:custGeom>
              <a:avLst/>
              <a:gdLst/>
              <a:ahLst/>
              <a:cxnLst/>
              <a:rect l="l" t="t" r="r" b="b"/>
              <a:pathLst>
                <a:path w="9093" h="7686" extrusionOk="0">
                  <a:moveTo>
                    <a:pt x="7229" y="1"/>
                  </a:moveTo>
                  <a:lnTo>
                    <a:pt x="0" y="2740"/>
                  </a:lnTo>
                  <a:lnTo>
                    <a:pt x="1865" y="7685"/>
                  </a:lnTo>
                  <a:lnTo>
                    <a:pt x="9093" y="4946"/>
                  </a:lnTo>
                  <a:lnTo>
                    <a:pt x="7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8"/>
            <p:cNvSpPr/>
            <p:nvPr/>
          </p:nvSpPr>
          <p:spPr>
            <a:xfrm>
              <a:off x="3814275" y="1868825"/>
              <a:ext cx="226375" cy="192150"/>
            </a:xfrm>
            <a:custGeom>
              <a:avLst/>
              <a:gdLst/>
              <a:ahLst/>
              <a:cxnLst/>
              <a:rect l="l" t="t" r="r" b="b"/>
              <a:pathLst>
                <a:path w="9055" h="7686" extrusionOk="0">
                  <a:moveTo>
                    <a:pt x="7191" y="0"/>
                  </a:moveTo>
                  <a:lnTo>
                    <a:pt x="0" y="2739"/>
                  </a:lnTo>
                  <a:lnTo>
                    <a:pt x="1864" y="7685"/>
                  </a:lnTo>
                  <a:lnTo>
                    <a:pt x="9055" y="4946"/>
                  </a:lnTo>
                  <a:lnTo>
                    <a:pt x="7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31;p18">
            <a:extLst>
              <a:ext uri="{FF2B5EF4-FFF2-40B4-BE49-F238E27FC236}">
                <a16:creationId xmlns:a16="http://schemas.microsoft.com/office/drawing/2014/main" id="{22905DBB-B36D-5340-9E51-A5F4DE3A1318}"/>
              </a:ext>
            </a:extLst>
          </p:cNvPr>
          <p:cNvSpPr/>
          <p:nvPr/>
        </p:nvSpPr>
        <p:spPr>
          <a:xfrm>
            <a:off x="7926425" y="1845579"/>
            <a:ext cx="682500" cy="68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1"/>
                </a:solidFill>
                <a:latin typeface="Fira Sans Extra Condensed"/>
                <a:ea typeface="Fira Sans Extra Condensed"/>
                <a:cs typeface="Fira Sans Extra Condensed"/>
                <a:sym typeface="Fira Sans Extra Condensed"/>
              </a:rPr>
              <a:t>7</a:t>
            </a:r>
            <a:endParaRPr sz="2200" b="1" dirty="0">
              <a:solidFill>
                <a:schemeClr val="lt1"/>
              </a:solidFill>
              <a:latin typeface="Fira Sans Extra Condensed"/>
              <a:ea typeface="Fira Sans Extra Condensed"/>
              <a:cs typeface="Fira Sans Extra Condensed"/>
              <a:sym typeface="Fira Sans Extra Condensed"/>
            </a:endParaRPr>
          </a:p>
        </p:txBody>
      </p:sp>
      <p:sp>
        <p:nvSpPr>
          <p:cNvPr id="5" name="Google Shape;431;p18">
            <a:extLst>
              <a:ext uri="{FF2B5EF4-FFF2-40B4-BE49-F238E27FC236}">
                <a16:creationId xmlns:a16="http://schemas.microsoft.com/office/drawing/2014/main" id="{43FF870D-68ED-3B1A-9E50-687116B65AA6}"/>
              </a:ext>
            </a:extLst>
          </p:cNvPr>
          <p:cNvSpPr/>
          <p:nvPr/>
        </p:nvSpPr>
        <p:spPr>
          <a:xfrm>
            <a:off x="540631" y="3272568"/>
            <a:ext cx="682500" cy="68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1"/>
                </a:solidFill>
                <a:latin typeface="Fira Sans Extra Condensed"/>
                <a:ea typeface="Fira Sans Extra Condensed"/>
                <a:cs typeface="Fira Sans Extra Condensed"/>
                <a:sym typeface="Fira Sans Extra Condensed"/>
              </a:rPr>
              <a:t>4</a:t>
            </a:r>
            <a:endParaRPr sz="2200" b="1" dirty="0">
              <a:solidFill>
                <a:schemeClr val="lt1"/>
              </a:solidFill>
              <a:latin typeface="Fira Sans Extra Condensed"/>
              <a:ea typeface="Fira Sans Extra Condensed"/>
              <a:cs typeface="Fira Sans Extra Condensed"/>
              <a:sym typeface="Fira Sans Extra Condensed"/>
            </a:endParaRPr>
          </a:p>
        </p:txBody>
      </p:sp>
      <p:sp>
        <p:nvSpPr>
          <p:cNvPr id="7" name="Google Shape;428;p18">
            <a:extLst>
              <a:ext uri="{FF2B5EF4-FFF2-40B4-BE49-F238E27FC236}">
                <a16:creationId xmlns:a16="http://schemas.microsoft.com/office/drawing/2014/main" id="{4E3BDFA1-F811-A767-7F0F-D489FD409CFE}"/>
              </a:ext>
            </a:extLst>
          </p:cNvPr>
          <p:cNvSpPr/>
          <p:nvPr/>
        </p:nvSpPr>
        <p:spPr>
          <a:xfrm>
            <a:off x="7926425" y="1009443"/>
            <a:ext cx="682500" cy="6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1"/>
                </a:solidFill>
                <a:latin typeface="Fira Sans Extra Condensed"/>
                <a:ea typeface="Fira Sans Extra Condensed"/>
                <a:cs typeface="Fira Sans Extra Condensed"/>
                <a:sym typeface="Fira Sans Extra Condensed"/>
              </a:rPr>
              <a:t>6</a:t>
            </a:r>
            <a:endParaRPr sz="2200" b="1" dirty="0">
              <a:solidFill>
                <a:schemeClr val="lt1"/>
              </a:solidFill>
              <a:latin typeface="Fira Sans Extra Condensed"/>
              <a:ea typeface="Fira Sans Extra Condensed"/>
              <a:cs typeface="Fira Sans Extra Condensed"/>
              <a:sym typeface="Fira Sans Extra Condensed"/>
            </a:endParaRPr>
          </a:p>
        </p:txBody>
      </p:sp>
      <p:sp>
        <p:nvSpPr>
          <p:cNvPr id="8" name="Google Shape;426;p18">
            <a:extLst>
              <a:ext uri="{FF2B5EF4-FFF2-40B4-BE49-F238E27FC236}">
                <a16:creationId xmlns:a16="http://schemas.microsoft.com/office/drawing/2014/main" id="{F2D3357B-F1C8-D594-8397-46E8BF063ACA}"/>
              </a:ext>
            </a:extLst>
          </p:cNvPr>
          <p:cNvSpPr/>
          <p:nvPr/>
        </p:nvSpPr>
        <p:spPr>
          <a:xfrm>
            <a:off x="7932124" y="2720817"/>
            <a:ext cx="682500" cy="68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1"/>
                </a:solidFill>
                <a:latin typeface="Fira Sans Extra Condensed"/>
                <a:ea typeface="Fira Sans Extra Condensed"/>
                <a:cs typeface="Fira Sans Extra Condensed"/>
                <a:sym typeface="Fira Sans Extra Condensed"/>
              </a:rPr>
              <a:t>8</a:t>
            </a:r>
            <a:endParaRPr sz="2200" b="1" dirty="0">
              <a:solidFill>
                <a:schemeClr val="lt1"/>
              </a:solidFill>
              <a:latin typeface="Fira Sans Extra Condensed"/>
              <a:ea typeface="Fira Sans Extra Condensed"/>
              <a:cs typeface="Fira Sans Extra Condensed"/>
              <a:sym typeface="Fira Sans Extra Condensed"/>
            </a:endParaRPr>
          </a:p>
        </p:txBody>
      </p:sp>
      <p:sp>
        <p:nvSpPr>
          <p:cNvPr id="9" name="Google Shape;428;p18">
            <a:extLst>
              <a:ext uri="{FF2B5EF4-FFF2-40B4-BE49-F238E27FC236}">
                <a16:creationId xmlns:a16="http://schemas.microsoft.com/office/drawing/2014/main" id="{40D1F965-EC9D-FD2A-3FF5-D874AEAABC83}"/>
              </a:ext>
            </a:extLst>
          </p:cNvPr>
          <p:cNvSpPr/>
          <p:nvPr/>
        </p:nvSpPr>
        <p:spPr>
          <a:xfrm>
            <a:off x="7947900" y="3687478"/>
            <a:ext cx="682500" cy="6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lt1"/>
                </a:solidFill>
                <a:latin typeface="Fira Sans Extra Condensed"/>
                <a:ea typeface="Fira Sans Extra Condensed"/>
                <a:cs typeface="Fira Sans Extra Condensed"/>
                <a:sym typeface="Fira Sans Extra Condensed"/>
              </a:rPr>
              <a:t>9</a:t>
            </a:r>
            <a:endParaRPr sz="2200" b="1" dirty="0">
              <a:solidFill>
                <a:schemeClr val="lt1"/>
              </a:solidFill>
              <a:latin typeface="Fira Sans Extra Condensed"/>
              <a:ea typeface="Fira Sans Extra Condensed"/>
              <a:cs typeface="Fira Sans Extra Condensed"/>
              <a:sym typeface="Fira Sans Extra Condensed"/>
            </a:endParaRPr>
          </a:p>
        </p:txBody>
      </p:sp>
      <p:sp>
        <p:nvSpPr>
          <p:cNvPr id="10" name="Google Shape;449;p18">
            <a:extLst>
              <a:ext uri="{FF2B5EF4-FFF2-40B4-BE49-F238E27FC236}">
                <a16:creationId xmlns:a16="http://schemas.microsoft.com/office/drawing/2014/main" id="{A4BF38C8-995C-C2DF-88A3-DC3CEE757A6E}"/>
              </a:ext>
            </a:extLst>
          </p:cNvPr>
          <p:cNvSpPr txBox="1"/>
          <p:nvPr/>
        </p:nvSpPr>
        <p:spPr>
          <a:xfrm>
            <a:off x="1386242" y="1062257"/>
            <a:ext cx="1649194" cy="3702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Shwetha M</a:t>
            </a:r>
          </a:p>
          <a:p>
            <a:pPr marL="0" lvl="0" indent="0" algn="l" rtl="0">
              <a:spcBef>
                <a:spcPts val="0"/>
              </a:spcBef>
              <a:spcAft>
                <a:spcPts val="0"/>
              </a:spcAft>
              <a:buNone/>
            </a:pPr>
            <a:r>
              <a:rPr lang="en" sz="1800" dirty="0">
                <a:solidFill>
                  <a:schemeClr val="tx1"/>
                </a:solidFill>
                <a:latin typeface="Fira Sans Extra Condensed"/>
                <a:ea typeface="Fira Sans Extra Condensed"/>
                <a:cs typeface="Fira Sans Extra Condensed"/>
                <a:sym typeface="Fira Sans Extra Condensed"/>
              </a:rPr>
              <a:t>2529884</a:t>
            </a:r>
            <a:endParaRPr sz="1800" dirty="0">
              <a:solidFill>
                <a:schemeClr val="tx1"/>
              </a:solidFill>
              <a:latin typeface="Fira Sans Extra Condensed"/>
              <a:ea typeface="Fira Sans Extra Condensed"/>
              <a:cs typeface="Fira Sans Extra Condensed"/>
              <a:sym typeface="Fira Sans Extra Condensed"/>
            </a:endParaRPr>
          </a:p>
        </p:txBody>
      </p:sp>
      <p:sp>
        <p:nvSpPr>
          <p:cNvPr id="11" name="Google Shape;449;p18">
            <a:extLst>
              <a:ext uri="{FF2B5EF4-FFF2-40B4-BE49-F238E27FC236}">
                <a16:creationId xmlns:a16="http://schemas.microsoft.com/office/drawing/2014/main" id="{FA39C984-9CDC-27C8-EA4E-7375E6CFBE58}"/>
              </a:ext>
            </a:extLst>
          </p:cNvPr>
          <p:cNvSpPr txBox="1"/>
          <p:nvPr/>
        </p:nvSpPr>
        <p:spPr>
          <a:xfrm>
            <a:off x="1372330" y="2645991"/>
            <a:ext cx="1649194" cy="3702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Srimathi Elango</a:t>
            </a:r>
          </a:p>
          <a:p>
            <a:pPr marL="0" lvl="0" indent="0" algn="l" rtl="0">
              <a:spcBef>
                <a:spcPts val="0"/>
              </a:spcBef>
              <a:spcAft>
                <a:spcPts val="0"/>
              </a:spcAft>
              <a:buNone/>
            </a:pPr>
            <a:r>
              <a:rPr lang="en" sz="1800" dirty="0">
                <a:solidFill>
                  <a:schemeClr val="tx1"/>
                </a:solidFill>
                <a:latin typeface="Fira Sans Extra Condensed"/>
                <a:ea typeface="Fira Sans Extra Condensed"/>
                <a:cs typeface="Fira Sans Extra Condensed"/>
                <a:sym typeface="Fira Sans Extra Condensed"/>
              </a:rPr>
              <a:t>2526609</a:t>
            </a:r>
            <a:endParaRPr sz="1800" dirty="0">
              <a:solidFill>
                <a:schemeClr val="tx1"/>
              </a:solidFill>
              <a:latin typeface="Fira Sans Extra Condensed"/>
              <a:ea typeface="Fira Sans Extra Condensed"/>
              <a:cs typeface="Fira Sans Extra Condensed"/>
              <a:sym typeface="Fira Sans Extra Condensed"/>
            </a:endParaRPr>
          </a:p>
        </p:txBody>
      </p:sp>
      <p:sp>
        <p:nvSpPr>
          <p:cNvPr id="12" name="Google Shape;449;p18">
            <a:extLst>
              <a:ext uri="{FF2B5EF4-FFF2-40B4-BE49-F238E27FC236}">
                <a16:creationId xmlns:a16="http://schemas.microsoft.com/office/drawing/2014/main" id="{031221CB-DBD1-745A-3FB6-E5AD50B4954C}"/>
              </a:ext>
            </a:extLst>
          </p:cNvPr>
          <p:cNvSpPr txBox="1"/>
          <p:nvPr/>
        </p:nvSpPr>
        <p:spPr>
          <a:xfrm>
            <a:off x="1351929" y="3420880"/>
            <a:ext cx="1867750" cy="3242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Sathiyanantham N</a:t>
            </a:r>
          </a:p>
          <a:p>
            <a:pPr marL="0" lvl="0" indent="0" algn="l" rtl="0">
              <a:spcBef>
                <a:spcPts val="0"/>
              </a:spcBef>
              <a:spcAft>
                <a:spcPts val="0"/>
              </a:spcAft>
              <a:buNone/>
            </a:pPr>
            <a:r>
              <a:rPr lang="en" sz="1800" dirty="0">
                <a:solidFill>
                  <a:schemeClr val="tx1"/>
                </a:solidFill>
                <a:latin typeface="Fira Sans Extra Condensed"/>
                <a:ea typeface="Fira Sans Extra Condensed"/>
                <a:cs typeface="Fira Sans Extra Condensed"/>
                <a:sym typeface="Fira Sans Extra Condensed"/>
              </a:rPr>
              <a:t>2527952</a:t>
            </a:r>
            <a:endParaRPr sz="1800" dirty="0">
              <a:solidFill>
                <a:schemeClr val="tx1"/>
              </a:solidFill>
              <a:latin typeface="Fira Sans Extra Condensed"/>
              <a:ea typeface="Fira Sans Extra Condensed"/>
              <a:cs typeface="Fira Sans Extra Condensed"/>
              <a:sym typeface="Fira Sans Extra Condensed"/>
            </a:endParaRPr>
          </a:p>
        </p:txBody>
      </p:sp>
      <p:sp>
        <p:nvSpPr>
          <p:cNvPr id="13" name="Google Shape;449;p18">
            <a:extLst>
              <a:ext uri="{FF2B5EF4-FFF2-40B4-BE49-F238E27FC236}">
                <a16:creationId xmlns:a16="http://schemas.microsoft.com/office/drawing/2014/main" id="{6C100853-42E7-D56F-99F7-8B6F50691739}"/>
              </a:ext>
            </a:extLst>
          </p:cNvPr>
          <p:cNvSpPr txBox="1"/>
          <p:nvPr/>
        </p:nvSpPr>
        <p:spPr>
          <a:xfrm>
            <a:off x="1400749" y="4224117"/>
            <a:ext cx="1649194" cy="3702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Senthamizhselvi</a:t>
            </a:r>
          </a:p>
          <a:p>
            <a:pPr marL="0" lvl="0" indent="0" algn="l" rtl="0">
              <a:spcBef>
                <a:spcPts val="0"/>
              </a:spcBef>
              <a:spcAft>
                <a:spcPts val="0"/>
              </a:spcAft>
              <a:buNone/>
            </a:pPr>
            <a:r>
              <a:rPr lang="en" sz="1800" dirty="0">
                <a:solidFill>
                  <a:schemeClr val="tx1"/>
                </a:solidFill>
                <a:latin typeface="Fira Sans Extra Condensed"/>
                <a:ea typeface="Fira Sans Extra Condensed"/>
                <a:cs typeface="Fira Sans Extra Condensed"/>
                <a:sym typeface="Fira Sans Extra Condensed"/>
              </a:rPr>
              <a:t>2527322</a:t>
            </a:r>
            <a:endParaRPr sz="1800" dirty="0">
              <a:solidFill>
                <a:schemeClr val="tx1"/>
              </a:solidFill>
              <a:latin typeface="Fira Sans Extra Condensed"/>
              <a:ea typeface="Fira Sans Extra Condensed"/>
              <a:cs typeface="Fira Sans Extra Condensed"/>
              <a:sym typeface="Fira Sans Extra Condensed"/>
            </a:endParaRPr>
          </a:p>
        </p:txBody>
      </p:sp>
      <p:sp>
        <p:nvSpPr>
          <p:cNvPr id="14" name="Google Shape;449;p18">
            <a:extLst>
              <a:ext uri="{FF2B5EF4-FFF2-40B4-BE49-F238E27FC236}">
                <a16:creationId xmlns:a16="http://schemas.microsoft.com/office/drawing/2014/main" id="{7C1C0292-7533-7215-BFED-323E592CA9EE}"/>
              </a:ext>
            </a:extLst>
          </p:cNvPr>
          <p:cNvSpPr txBox="1"/>
          <p:nvPr/>
        </p:nvSpPr>
        <p:spPr>
          <a:xfrm>
            <a:off x="6599442" y="1165543"/>
            <a:ext cx="1649194" cy="3702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Sonam Roy</a:t>
            </a:r>
          </a:p>
          <a:p>
            <a:pPr marL="0" lvl="0" indent="0" algn="l" rtl="0">
              <a:spcBef>
                <a:spcPts val="0"/>
              </a:spcBef>
              <a:spcAft>
                <a:spcPts val="0"/>
              </a:spcAft>
              <a:buNone/>
            </a:pPr>
            <a:r>
              <a:rPr lang="en" sz="1800" dirty="0">
                <a:solidFill>
                  <a:schemeClr val="tx1"/>
                </a:solidFill>
                <a:latin typeface="Fira Sans Extra Condensed"/>
                <a:ea typeface="Fira Sans Extra Condensed"/>
                <a:cs typeface="Fira Sans Extra Condensed"/>
                <a:sym typeface="Fira Sans Extra Condensed"/>
              </a:rPr>
              <a:t>2529661</a:t>
            </a:r>
            <a:endParaRPr sz="1800" dirty="0">
              <a:solidFill>
                <a:schemeClr val="tx1"/>
              </a:solidFill>
              <a:latin typeface="Fira Sans Extra Condensed"/>
              <a:ea typeface="Fira Sans Extra Condensed"/>
              <a:cs typeface="Fira Sans Extra Condensed"/>
              <a:sym typeface="Fira Sans Extra Condensed"/>
            </a:endParaRPr>
          </a:p>
        </p:txBody>
      </p:sp>
      <p:sp>
        <p:nvSpPr>
          <p:cNvPr id="15" name="Google Shape;449;p18">
            <a:extLst>
              <a:ext uri="{FF2B5EF4-FFF2-40B4-BE49-F238E27FC236}">
                <a16:creationId xmlns:a16="http://schemas.microsoft.com/office/drawing/2014/main" id="{547C1C53-5799-7884-3042-6BA5A43DE085}"/>
              </a:ext>
            </a:extLst>
          </p:cNvPr>
          <p:cNvSpPr txBox="1"/>
          <p:nvPr/>
        </p:nvSpPr>
        <p:spPr>
          <a:xfrm>
            <a:off x="6588682" y="2017579"/>
            <a:ext cx="1649194" cy="3702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Srivatssan M</a:t>
            </a:r>
          </a:p>
          <a:p>
            <a:pPr marL="0" lvl="0" indent="0" algn="l" rtl="0">
              <a:spcBef>
                <a:spcPts val="0"/>
              </a:spcBef>
              <a:spcAft>
                <a:spcPts val="0"/>
              </a:spcAft>
              <a:buNone/>
            </a:pPr>
            <a:r>
              <a:rPr lang="en" sz="1800" dirty="0">
                <a:solidFill>
                  <a:schemeClr val="tx1"/>
                </a:solidFill>
                <a:latin typeface="Fira Sans Extra Condensed"/>
                <a:ea typeface="Fira Sans Extra Condensed"/>
                <a:cs typeface="Fira Sans Extra Condensed"/>
                <a:sym typeface="Fira Sans Extra Condensed"/>
              </a:rPr>
              <a:t>2528201</a:t>
            </a:r>
            <a:endParaRPr sz="1800" dirty="0">
              <a:solidFill>
                <a:schemeClr val="tx1"/>
              </a:solidFill>
              <a:latin typeface="Fira Sans Extra Condensed"/>
              <a:ea typeface="Fira Sans Extra Condensed"/>
              <a:cs typeface="Fira Sans Extra Condensed"/>
              <a:sym typeface="Fira Sans Extra Condensed"/>
            </a:endParaRPr>
          </a:p>
        </p:txBody>
      </p:sp>
      <p:sp>
        <p:nvSpPr>
          <p:cNvPr id="16" name="Google Shape;449;p18">
            <a:extLst>
              <a:ext uri="{FF2B5EF4-FFF2-40B4-BE49-F238E27FC236}">
                <a16:creationId xmlns:a16="http://schemas.microsoft.com/office/drawing/2014/main" id="{AF179A56-76D3-30C9-8617-C9566450A77C}"/>
              </a:ext>
            </a:extLst>
          </p:cNvPr>
          <p:cNvSpPr txBox="1"/>
          <p:nvPr/>
        </p:nvSpPr>
        <p:spPr>
          <a:xfrm>
            <a:off x="5766263" y="2975299"/>
            <a:ext cx="2688013" cy="3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Saravanan Shanmugam</a:t>
            </a:r>
          </a:p>
          <a:p>
            <a:pPr marL="0" lvl="0" indent="0" algn="l" rtl="0">
              <a:spcBef>
                <a:spcPts val="0"/>
              </a:spcBef>
              <a:spcAft>
                <a:spcPts val="0"/>
              </a:spcAft>
              <a:buNone/>
            </a:pPr>
            <a:r>
              <a:rPr lang="en" sz="1800" dirty="0">
                <a:solidFill>
                  <a:schemeClr val="tx1"/>
                </a:solidFill>
                <a:latin typeface="Fira Sans Extra Condensed"/>
                <a:ea typeface="Fira Sans Extra Condensed"/>
                <a:cs typeface="Fira Sans Extra Condensed"/>
                <a:sym typeface="Fira Sans Extra Condensed"/>
              </a:rPr>
              <a:t>                 2526837</a:t>
            </a:r>
            <a:endParaRPr sz="1800" dirty="0">
              <a:solidFill>
                <a:schemeClr val="tx1"/>
              </a:solidFill>
              <a:latin typeface="Fira Sans Extra Condensed"/>
              <a:ea typeface="Fira Sans Extra Condensed"/>
              <a:cs typeface="Fira Sans Extra Condensed"/>
              <a:sym typeface="Fira Sans Extra Condensed"/>
            </a:endParaRPr>
          </a:p>
        </p:txBody>
      </p:sp>
      <p:sp>
        <p:nvSpPr>
          <p:cNvPr id="17" name="Google Shape;449;p18">
            <a:extLst>
              <a:ext uri="{FF2B5EF4-FFF2-40B4-BE49-F238E27FC236}">
                <a16:creationId xmlns:a16="http://schemas.microsoft.com/office/drawing/2014/main" id="{5F7CE924-1C80-76AA-27BD-5E3B6C3C0D37}"/>
              </a:ext>
            </a:extLst>
          </p:cNvPr>
          <p:cNvSpPr txBox="1"/>
          <p:nvPr/>
        </p:nvSpPr>
        <p:spPr>
          <a:xfrm>
            <a:off x="5948635" y="3863687"/>
            <a:ext cx="2415087" cy="3702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Shaiq Reddy Inthiyaz</a:t>
            </a:r>
          </a:p>
          <a:p>
            <a:pPr marL="0" lvl="0" indent="0" algn="l" rtl="0">
              <a:spcBef>
                <a:spcPts val="0"/>
              </a:spcBef>
              <a:spcAft>
                <a:spcPts val="0"/>
              </a:spcAft>
              <a:buNone/>
            </a:pPr>
            <a:r>
              <a:rPr lang="en" sz="1800" dirty="0">
                <a:solidFill>
                  <a:schemeClr val="tx1"/>
                </a:solidFill>
                <a:latin typeface="Fira Sans Extra Condensed"/>
                <a:ea typeface="Fira Sans Extra Condensed"/>
                <a:cs typeface="Fira Sans Extra Condensed"/>
                <a:sym typeface="Fira Sans Extra Condensed"/>
              </a:rPr>
              <a:t>             2526997</a:t>
            </a:r>
            <a:endParaRPr sz="1800" dirty="0">
              <a:solidFill>
                <a:schemeClr val="tx1"/>
              </a:solidFill>
              <a:latin typeface="Fira Sans Extra Condensed"/>
              <a:ea typeface="Fira Sans Extra Condensed"/>
              <a:cs typeface="Fira Sans Extra Condensed"/>
              <a:sym typeface="Fira Sans Extra Condensed"/>
            </a:endParaRPr>
          </a:p>
        </p:txBody>
      </p:sp>
      <p:grpSp>
        <p:nvGrpSpPr>
          <p:cNvPr id="18" name="Google Shape;2377;p35">
            <a:extLst>
              <a:ext uri="{FF2B5EF4-FFF2-40B4-BE49-F238E27FC236}">
                <a16:creationId xmlns:a16="http://schemas.microsoft.com/office/drawing/2014/main" id="{75623BB7-2631-872A-06D5-0279C15EB6C6}"/>
              </a:ext>
            </a:extLst>
          </p:cNvPr>
          <p:cNvGrpSpPr/>
          <p:nvPr/>
        </p:nvGrpSpPr>
        <p:grpSpPr>
          <a:xfrm>
            <a:off x="3095508" y="1460068"/>
            <a:ext cx="1583367" cy="2736779"/>
            <a:chOff x="6617463" y="720938"/>
            <a:chExt cx="2549140" cy="3781695"/>
          </a:xfrm>
        </p:grpSpPr>
        <p:grpSp>
          <p:nvGrpSpPr>
            <p:cNvPr id="19" name="Google Shape;2378;p35">
              <a:extLst>
                <a:ext uri="{FF2B5EF4-FFF2-40B4-BE49-F238E27FC236}">
                  <a16:creationId xmlns:a16="http://schemas.microsoft.com/office/drawing/2014/main" id="{4CF708F8-B7E8-23B1-22F7-6A1196585A3D}"/>
                </a:ext>
              </a:extLst>
            </p:cNvPr>
            <p:cNvGrpSpPr/>
            <p:nvPr/>
          </p:nvGrpSpPr>
          <p:grpSpPr>
            <a:xfrm>
              <a:off x="8007164" y="3788148"/>
              <a:ext cx="916048" cy="714485"/>
              <a:chOff x="4130700" y="3583950"/>
              <a:chExt cx="655350" cy="511150"/>
            </a:xfrm>
          </p:grpSpPr>
          <p:sp>
            <p:nvSpPr>
              <p:cNvPr id="391" name="Google Shape;2379;p35">
                <a:extLst>
                  <a:ext uri="{FF2B5EF4-FFF2-40B4-BE49-F238E27FC236}">
                    <a16:creationId xmlns:a16="http://schemas.microsoft.com/office/drawing/2014/main" id="{D962EAF6-88F5-CB21-CCD5-EE69EFAA21B1}"/>
                  </a:ext>
                </a:extLst>
              </p:cNvPr>
              <p:cNvSpPr/>
              <p:nvPr/>
            </p:nvSpPr>
            <p:spPr>
              <a:xfrm>
                <a:off x="4156600" y="4081225"/>
                <a:ext cx="422400" cy="13875"/>
              </a:xfrm>
              <a:custGeom>
                <a:avLst/>
                <a:gdLst/>
                <a:ahLst/>
                <a:cxnLst/>
                <a:rect l="l" t="t" r="r" b="b"/>
                <a:pathLst>
                  <a:path w="16896" h="555" extrusionOk="0">
                    <a:moveTo>
                      <a:pt x="0" y="0"/>
                    </a:moveTo>
                    <a:lnTo>
                      <a:pt x="0" y="555"/>
                    </a:lnTo>
                    <a:lnTo>
                      <a:pt x="16896" y="555"/>
                    </a:lnTo>
                    <a:lnTo>
                      <a:pt x="168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2380;p35">
                <a:extLst>
                  <a:ext uri="{FF2B5EF4-FFF2-40B4-BE49-F238E27FC236}">
                    <a16:creationId xmlns:a16="http://schemas.microsoft.com/office/drawing/2014/main" id="{4CEE574A-502E-6C08-5F45-2AD50D95DDCA}"/>
                  </a:ext>
                </a:extLst>
              </p:cNvPr>
              <p:cNvGrpSpPr/>
              <p:nvPr/>
            </p:nvGrpSpPr>
            <p:grpSpPr>
              <a:xfrm>
                <a:off x="4130700" y="3583950"/>
                <a:ext cx="655350" cy="511150"/>
                <a:chOff x="4130700" y="3583950"/>
                <a:chExt cx="655350" cy="511150"/>
              </a:xfrm>
            </p:grpSpPr>
            <p:sp>
              <p:nvSpPr>
                <p:cNvPr id="393" name="Google Shape;2381;p35">
                  <a:extLst>
                    <a:ext uri="{FF2B5EF4-FFF2-40B4-BE49-F238E27FC236}">
                      <a16:creationId xmlns:a16="http://schemas.microsoft.com/office/drawing/2014/main" id="{6CFADF83-882F-A34B-4F16-23C602E5B296}"/>
                    </a:ext>
                  </a:extLst>
                </p:cNvPr>
                <p:cNvSpPr/>
                <p:nvPr/>
              </p:nvSpPr>
              <p:spPr>
                <a:xfrm>
                  <a:off x="4341450" y="3653275"/>
                  <a:ext cx="378975" cy="378975"/>
                </a:xfrm>
                <a:custGeom>
                  <a:avLst/>
                  <a:gdLst/>
                  <a:ahLst/>
                  <a:cxnLst/>
                  <a:rect l="l" t="t" r="r" b="b"/>
                  <a:pathLst>
                    <a:path w="15159" h="15159" extrusionOk="0">
                      <a:moveTo>
                        <a:pt x="7579" y="1"/>
                      </a:moveTo>
                      <a:cubicBezTo>
                        <a:pt x="3401" y="1"/>
                        <a:pt x="0" y="3439"/>
                        <a:pt x="0" y="7580"/>
                      </a:cubicBezTo>
                      <a:cubicBezTo>
                        <a:pt x="0" y="11794"/>
                        <a:pt x="3365" y="15159"/>
                        <a:pt x="7579" y="15159"/>
                      </a:cubicBezTo>
                      <a:cubicBezTo>
                        <a:pt x="11794" y="15159"/>
                        <a:pt x="15158" y="11794"/>
                        <a:pt x="15158" y="7580"/>
                      </a:cubicBezTo>
                      <a:cubicBezTo>
                        <a:pt x="15158" y="3365"/>
                        <a:pt x="11757" y="1"/>
                        <a:pt x="7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382;p35">
                  <a:extLst>
                    <a:ext uri="{FF2B5EF4-FFF2-40B4-BE49-F238E27FC236}">
                      <a16:creationId xmlns:a16="http://schemas.microsoft.com/office/drawing/2014/main" id="{67963519-42C0-E8BD-C1EC-E49F31C95EB9}"/>
                    </a:ext>
                  </a:extLst>
                </p:cNvPr>
                <p:cNvSpPr/>
                <p:nvPr/>
              </p:nvSpPr>
              <p:spPr>
                <a:xfrm>
                  <a:off x="4286900" y="3595050"/>
                  <a:ext cx="488975" cy="488975"/>
                </a:xfrm>
                <a:custGeom>
                  <a:avLst/>
                  <a:gdLst/>
                  <a:ahLst/>
                  <a:cxnLst/>
                  <a:rect l="l" t="t" r="r" b="b"/>
                  <a:pathLst>
                    <a:path w="19559" h="19559" extrusionOk="0">
                      <a:moveTo>
                        <a:pt x="9798" y="1553"/>
                      </a:moveTo>
                      <a:cubicBezTo>
                        <a:pt x="11240" y="1553"/>
                        <a:pt x="12423" y="2736"/>
                        <a:pt x="12423" y="4178"/>
                      </a:cubicBezTo>
                      <a:cubicBezTo>
                        <a:pt x="12423" y="5657"/>
                        <a:pt x="11240" y="6803"/>
                        <a:pt x="9798" y="6803"/>
                      </a:cubicBezTo>
                      <a:cubicBezTo>
                        <a:pt x="8319" y="6803"/>
                        <a:pt x="7173" y="5620"/>
                        <a:pt x="7173" y="4178"/>
                      </a:cubicBezTo>
                      <a:cubicBezTo>
                        <a:pt x="7173" y="2699"/>
                        <a:pt x="8356" y="1553"/>
                        <a:pt x="9798" y="1553"/>
                      </a:cubicBezTo>
                      <a:close/>
                      <a:moveTo>
                        <a:pt x="4253" y="5583"/>
                      </a:moveTo>
                      <a:cubicBezTo>
                        <a:pt x="5731" y="5583"/>
                        <a:pt x="6877" y="6766"/>
                        <a:pt x="6877" y="8208"/>
                      </a:cubicBezTo>
                      <a:cubicBezTo>
                        <a:pt x="6877" y="9687"/>
                        <a:pt x="5694" y="10833"/>
                        <a:pt x="4253" y="10833"/>
                      </a:cubicBezTo>
                      <a:cubicBezTo>
                        <a:pt x="2774" y="10833"/>
                        <a:pt x="1628" y="9687"/>
                        <a:pt x="1628" y="8208"/>
                      </a:cubicBezTo>
                      <a:cubicBezTo>
                        <a:pt x="1628" y="6729"/>
                        <a:pt x="2811" y="5583"/>
                        <a:pt x="4253" y="5583"/>
                      </a:cubicBezTo>
                      <a:close/>
                      <a:moveTo>
                        <a:pt x="9761" y="8689"/>
                      </a:moveTo>
                      <a:cubicBezTo>
                        <a:pt x="10353" y="8689"/>
                        <a:pt x="10833" y="9169"/>
                        <a:pt x="10833" y="9761"/>
                      </a:cubicBezTo>
                      <a:cubicBezTo>
                        <a:pt x="10870" y="10389"/>
                        <a:pt x="10353" y="10833"/>
                        <a:pt x="9761" y="10833"/>
                      </a:cubicBezTo>
                      <a:cubicBezTo>
                        <a:pt x="9170" y="10833"/>
                        <a:pt x="8689" y="10389"/>
                        <a:pt x="8689" y="9761"/>
                      </a:cubicBezTo>
                      <a:cubicBezTo>
                        <a:pt x="8689" y="9169"/>
                        <a:pt x="9170" y="8689"/>
                        <a:pt x="9761" y="8689"/>
                      </a:cubicBezTo>
                      <a:close/>
                      <a:moveTo>
                        <a:pt x="15307" y="5583"/>
                      </a:moveTo>
                      <a:cubicBezTo>
                        <a:pt x="16786" y="5583"/>
                        <a:pt x="17932" y="6766"/>
                        <a:pt x="17932" y="8208"/>
                      </a:cubicBezTo>
                      <a:cubicBezTo>
                        <a:pt x="17932" y="9687"/>
                        <a:pt x="16749" y="10833"/>
                        <a:pt x="15307" y="10833"/>
                      </a:cubicBezTo>
                      <a:cubicBezTo>
                        <a:pt x="13828" y="10833"/>
                        <a:pt x="12682" y="9613"/>
                        <a:pt x="12682" y="8208"/>
                      </a:cubicBezTo>
                      <a:cubicBezTo>
                        <a:pt x="12682" y="6729"/>
                        <a:pt x="13865" y="5583"/>
                        <a:pt x="15307" y="5583"/>
                      </a:cubicBezTo>
                      <a:close/>
                      <a:moveTo>
                        <a:pt x="6323" y="12053"/>
                      </a:moveTo>
                      <a:cubicBezTo>
                        <a:pt x="7802" y="12053"/>
                        <a:pt x="8948" y="13236"/>
                        <a:pt x="8948" y="14678"/>
                      </a:cubicBezTo>
                      <a:cubicBezTo>
                        <a:pt x="8948" y="16157"/>
                        <a:pt x="7765" y="17303"/>
                        <a:pt x="6323" y="17303"/>
                      </a:cubicBezTo>
                      <a:cubicBezTo>
                        <a:pt x="6301" y="17303"/>
                        <a:pt x="6280" y="17304"/>
                        <a:pt x="6259" y="17304"/>
                      </a:cubicBezTo>
                      <a:cubicBezTo>
                        <a:pt x="4881" y="17304"/>
                        <a:pt x="3698" y="16134"/>
                        <a:pt x="3698" y="14678"/>
                      </a:cubicBezTo>
                      <a:cubicBezTo>
                        <a:pt x="3698" y="13199"/>
                        <a:pt x="4918" y="12053"/>
                        <a:pt x="6323" y="12053"/>
                      </a:cubicBezTo>
                      <a:close/>
                      <a:moveTo>
                        <a:pt x="13162" y="12053"/>
                      </a:moveTo>
                      <a:cubicBezTo>
                        <a:pt x="14641" y="12053"/>
                        <a:pt x="15824" y="13236"/>
                        <a:pt x="15824" y="14678"/>
                      </a:cubicBezTo>
                      <a:cubicBezTo>
                        <a:pt x="15824" y="16157"/>
                        <a:pt x="14604" y="17303"/>
                        <a:pt x="13162" y="17303"/>
                      </a:cubicBezTo>
                      <a:cubicBezTo>
                        <a:pt x="13140" y="17303"/>
                        <a:pt x="13117" y="17304"/>
                        <a:pt x="13095" y="17304"/>
                      </a:cubicBezTo>
                      <a:cubicBezTo>
                        <a:pt x="11649" y="17304"/>
                        <a:pt x="10538" y="16134"/>
                        <a:pt x="10538" y="14678"/>
                      </a:cubicBezTo>
                      <a:cubicBezTo>
                        <a:pt x="10538" y="13199"/>
                        <a:pt x="11758" y="12053"/>
                        <a:pt x="13162" y="12053"/>
                      </a:cubicBezTo>
                      <a:close/>
                      <a:moveTo>
                        <a:pt x="9761" y="1"/>
                      </a:moveTo>
                      <a:cubicBezTo>
                        <a:pt x="4400" y="38"/>
                        <a:pt x="1" y="4363"/>
                        <a:pt x="1" y="9761"/>
                      </a:cubicBezTo>
                      <a:cubicBezTo>
                        <a:pt x="1" y="15159"/>
                        <a:pt x="4400" y="19558"/>
                        <a:pt x="9761" y="19558"/>
                      </a:cubicBezTo>
                      <a:cubicBezTo>
                        <a:pt x="15159" y="19558"/>
                        <a:pt x="19558" y="15159"/>
                        <a:pt x="19558" y="9761"/>
                      </a:cubicBezTo>
                      <a:cubicBezTo>
                        <a:pt x="19558" y="4363"/>
                        <a:pt x="15159" y="1"/>
                        <a:pt x="97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383;p35">
                  <a:extLst>
                    <a:ext uri="{FF2B5EF4-FFF2-40B4-BE49-F238E27FC236}">
                      <a16:creationId xmlns:a16="http://schemas.microsoft.com/office/drawing/2014/main" id="{969EB84E-3D9A-EA8F-338A-E5BEC9785658}"/>
                    </a:ext>
                  </a:extLst>
                </p:cNvPr>
                <p:cNvSpPr/>
                <p:nvPr/>
              </p:nvSpPr>
              <p:spPr>
                <a:xfrm>
                  <a:off x="4275825" y="3583950"/>
                  <a:ext cx="510225" cy="511150"/>
                </a:xfrm>
                <a:custGeom>
                  <a:avLst/>
                  <a:gdLst/>
                  <a:ahLst/>
                  <a:cxnLst/>
                  <a:rect l="l" t="t" r="r" b="b"/>
                  <a:pathLst>
                    <a:path w="20409" h="20446" extrusionOk="0">
                      <a:moveTo>
                        <a:pt x="10204" y="666"/>
                      </a:moveTo>
                      <a:cubicBezTo>
                        <a:pt x="15491" y="666"/>
                        <a:pt x="19743" y="4955"/>
                        <a:pt x="19743" y="10205"/>
                      </a:cubicBezTo>
                      <a:cubicBezTo>
                        <a:pt x="19743" y="15529"/>
                        <a:pt x="15454" y="19780"/>
                        <a:pt x="10204" y="19780"/>
                      </a:cubicBezTo>
                      <a:cubicBezTo>
                        <a:pt x="4917" y="19780"/>
                        <a:pt x="629" y="15529"/>
                        <a:pt x="629" y="10205"/>
                      </a:cubicBezTo>
                      <a:cubicBezTo>
                        <a:pt x="629" y="4918"/>
                        <a:pt x="4917" y="666"/>
                        <a:pt x="10204" y="666"/>
                      </a:cubicBezTo>
                      <a:close/>
                      <a:moveTo>
                        <a:pt x="10204" y="1"/>
                      </a:moveTo>
                      <a:cubicBezTo>
                        <a:pt x="4548" y="1"/>
                        <a:pt x="0" y="4585"/>
                        <a:pt x="0" y="10205"/>
                      </a:cubicBezTo>
                      <a:cubicBezTo>
                        <a:pt x="0" y="15861"/>
                        <a:pt x="4548" y="20446"/>
                        <a:pt x="10204" y="20446"/>
                      </a:cubicBezTo>
                      <a:cubicBezTo>
                        <a:pt x="15824" y="20446"/>
                        <a:pt x="20408" y="15861"/>
                        <a:pt x="20408" y="10205"/>
                      </a:cubicBezTo>
                      <a:cubicBezTo>
                        <a:pt x="20408" y="4585"/>
                        <a:pt x="15824" y="1"/>
                        <a:pt x="10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384;p35">
                  <a:extLst>
                    <a:ext uri="{FF2B5EF4-FFF2-40B4-BE49-F238E27FC236}">
                      <a16:creationId xmlns:a16="http://schemas.microsoft.com/office/drawing/2014/main" id="{27851DCF-6F37-CC35-CE2A-EC283F8DBDF2}"/>
                    </a:ext>
                  </a:extLst>
                </p:cNvPr>
                <p:cNvSpPr/>
                <p:nvPr/>
              </p:nvSpPr>
              <p:spPr>
                <a:xfrm>
                  <a:off x="4291525" y="3600600"/>
                  <a:ext cx="479725" cy="478800"/>
                </a:xfrm>
                <a:custGeom>
                  <a:avLst/>
                  <a:gdLst/>
                  <a:ahLst/>
                  <a:cxnLst/>
                  <a:rect l="l" t="t" r="r" b="b"/>
                  <a:pathLst>
                    <a:path w="19189" h="19152" extrusionOk="0">
                      <a:moveTo>
                        <a:pt x="9761" y="259"/>
                      </a:moveTo>
                      <a:cubicBezTo>
                        <a:pt x="14900" y="259"/>
                        <a:pt x="19078" y="4437"/>
                        <a:pt x="19078" y="9613"/>
                      </a:cubicBezTo>
                      <a:cubicBezTo>
                        <a:pt x="19041" y="14789"/>
                        <a:pt x="14900" y="18929"/>
                        <a:pt x="9761" y="18929"/>
                      </a:cubicBezTo>
                      <a:cubicBezTo>
                        <a:pt x="4622" y="18929"/>
                        <a:pt x="407" y="14789"/>
                        <a:pt x="407" y="9613"/>
                      </a:cubicBezTo>
                      <a:cubicBezTo>
                        <a:pt x="407" y="4474"/>
                        <a:pt x="4585" y="259"/>
                        <a:pt x="9761" y="259"/>
                      </a:cubicBezTo>
                      <a:close/>
                      <a:moveTo>
                        <a:pt x="9576" y="0"/>
                      </a:moveTo>
                      <a:cubicBezTo>
                        <a:pt x="4252" y="0"/>
                        <a:pt x="1" y="4289"/>
                        <a:pt x="1" y="9539"/>
                      </a:cubicBezTo>
                      <a:cubicBezTo>
                        <a:pt x="1" y="14863"/>
                        <a:pt x="4289" y="19151"/>
                        <a:pt x="9576" y="19151"/>
                      </a:cubicBezTo>
                      <a:cubicBezTo>
                        <a:pt x="14900" y="19151"/>
                        <a:pt x="19152" y="14863"/>
                        <a:pt x="19152" y="9539"/>
                      </a:cubicBezTo>
                      <a:cubicBezTo>
                        <a:pt x="19189" y="4252"/>
                        <a:pt x="14900" y="0"/>
                        <a:pt x="9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385;p35">
                  <a:extLst>
                    <a:ext uri="{FF2B5EF4-FFF2-40B4-BE49-F238E27FC236}">
                      <a16:creationId xmlns:a16="http://schemas.microsoft.com/office/drawing/2014/main" id="{E780A5DF-AE28-860E-AE36-98DCAE086C36}"/>
                    </a:ext>
                  </a:extLst>
                </p:cNvPr>
                <p:cNvSpPr/>
                <p:nvPr/>
              </p:nvSpPr>
              <p:spPr>
                <a:xfrm>
                  <a:off x="4156600" y="3997100"/>
                  <a:ext cx="422400" cy="13900"/>
                </a:xfrm>
                <a:custGeom>
                  <a:avLst/>
                  <a:gdLst/>
                  <a:ahLst/>
                  <a:cxnLst/>
                  <a:rect l="l" t="t" r="r" b="b"/>
                  <a:pathLst>
                    <a:path w="16896" h="556" extrusionOk="0">
                      <a:moveTo>
                        <a:pt x="0" y="1"/>
                      </a:moveTo>
                      <a:lnTo>
                        <a:pt x="0" y="555"/>
                      </a:lnTo>
                      <a:lnTo>
                        <a:pt x="16896" y="555"/>
                      </a:lnTo>
                      <a:lnTo>
                        <a:pt x="168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386;p35">
                  <a:extLst>
                    <a:ext uri="{FF2B5EF4-FFF2-40B4-BE49-F238E27FC236}">
                      <a16:creationId xmlns:a16="http://schemas.microsoft.com/office/drawing/2014/main" id="{F87134CA-A94E-5632-FE69-0A538A1B275D}"/>
                    </a:ext>
                  </a:extLst>
                </p:cNvPr>
                <p:cNvSpPr/>
                <p:nvPr/>
              </p:nvSpPr>
              <p:spPr>
                <a:xfrm>
                  <a:off x="4183400" y="4011900"/>
                  <a:ext cx="369725" cy="69350"/>
                </a:xfrm>
                <a:custGeom>
                  <a:avLst/>
                  <a:gdLst/>
                  <a:ahLst/>
                  <a:cxnLst/>
                  <a:rect l="l" t="t" r="r" b="b"/>
                  <a:pathLst>
                    <a:path w="14789" h="2774" extrusionOk="0">
                      <a:moveTo>
                        <a:pt x="0" y="0"/>
                      </a:moveTo>
                      <a:lnTo>
                        <a:pt x="0" y="2773"/>
                      </a:lnTo>
                      <a:lnTo>
                        <a:pt x="14788" y="2773"/>
                      </a:lnTo>
                      <a:lnTo>
                        <a:pt x="147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387;p35">
                  <a:extLst>
                    <a:ext uri="{FF2B5EF4-FFF2-40B4-BE49-F238E27FC236}">
                      <a16:creationId xmlns:a16="http://schemas.microsoft.com/office/drawing/2014/main" id="{6DFEC5AB-EAB0-14DC-EE2C-03DEB0ADDB72}"/>
                    </a:ext>
                  </a:extLst>
                </p:cNvPr>
                <p:cNvSpPr/>
                <p:nvPr/>
              </p:nvSpPr>
              <p:spPr>
                <a:xfrm>
                  <a:off x="4183400" y="4011900"/>
                  <a:ext cx="369725" cy="69350"/>
                </a:xfrm>
                <a:custGeom>
                  <a:avLst/>
                  <a:gdLst/>
                  <a:ahLst/>
                  <a:cxnLst/>
                  <a:rect l="l" t="t" r="r" b="b"/>
                  <a:pathLst>
                    <a:path w="14789" h="2774" extrusionOk="0">
                      <a:moveTo>
                        <a:pt x="0" y="0"/>
                      </a:moveTo>
                      <a:lnTo>
                        <a:pt x="0" y="592"/>
                      </a:lnTo>
                      <a:lnTo>
                        <a:pt x="12274" y="999"/>
                      </a:lnTo>
                      <a:lnTo>
                        <a:pt x="13310" y="2773"/>
                      </a:lnTo>
                      <a:lnTo>
                        <a:pt x="14788" y="2773"/>
                      </a:lnTo>
                      <a:lnTo>
                        <a:pt x="14788" y="999"/>
                      </a:lnTo>
                      <a:lnTo>
                        <a:pt x="14788"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388;p35">
                  <a:extLst>
                    <a:ext uri="{FF2B5EF4-FFF2-40B4-BE49-F238E27FC236}">
                      <a16:creationId xmlns:a16="http://schemas.microsoft.com/office/drawing/2014/main" id="{F244D935-7903-3ADB-5435-290F8D2DC290}"/>
                    </a:ext>
                  </a:extLst>
                </p:cNvPr>
                <p:cNvSpPr/>
                <p:nvPr/>
              </p:nvSpPr>
              <p:spPr>
                <a:xfrm>
                  <a:off x="4130700" y="3900975"/>
                  <a:ext cx="423350" cy="13900"/>
                </a:xfrm>
                <a:custGeom>
                  <a:avLst/>
                  <a:gdLst/>
                  <a:ahLst/>
                  <a:cxnLst/>
                  <a:rect l="l" t="t" r="r" b="b"/>
                  <a:pathLst>
                    <a:path w="16934" h="556" extrusionOk="0">
                      <a:moveTo>
                        <a:pt x="1" y="1"/>
                      </a:moveTo>
                      <a:lnTo>
                        <a:pt x="1" y="556"/>
                      </a:lnTo>
                      <a:lnTo>
                        <a:pt x="16933" y="556"/>
                      </a:lnTo>
                      <a:lnTo>
                        <a:pt x="169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389;p35">
                  <a:extLst>
                    <a:ext uri="{FF2B5EF4-FFF2-40B4-BE49-F238E27FC236}">
                      <a16:creationId xmlns:a16="http://schemas.microsoft.com/office/drawing/2014/main" id="{6D5C06E9-7A55-2F6A-E5B5-EFD1F5CBCDB7}"/>
                    </a:ext>
                  </a:extLst>
                </p:cNvPr>
                <p:cNvSpPr/>
                <p:nvPr/>
              </p:nvSpPr>
              <p:spPr>
                <a:xfrm>
                  <a:off x="4130700" y="3984175"/>
                  <a:ext cx="423350" cy="13875"/>
                </a:xfrm>
                <a:custGeom>
                  <a:avLst/>
                  <a:gdLst/>
                  <a:ahLst/>
                  <a:cxnLst/>
                  <a:rect l="l" t="t" r="r" b="b"/>
                  <a:pathLst>
                    <a:path w="16934" h="555" extrusionOk="0">
                      <a:moveTo>
                        <a:pt x="1" y="0"/>
                      </a:moveTo>
                      <a:lnTo>
                        <a:pt x="1" y="555"/>
                      </a:lnTo>
                      <a:lnTo>
                        <a:pt x="16933" y="555"/>
                      </a:lnTo>
                      <a:lnTo>
                        <a:pt x="169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390;p35">
                  <a:extLst>
                    <a:ext uri="{FF2B5EF4-FFF2-40B4-BE49-F238E27FC236}">
                      <a16:creationId xmlns:a16="http://schemas.microsoft.com/office/drawing/2014/main" id="{3E0CE34D-D313-E0CF-147B-4906AA593038}"/>
                    </a:ext>
                  </a:extLst>
                </p:cNvPr>
                <p:cNvSpPr/>
                <p:nvPr/>
              </p:nvSpPr>
              <p:spPr>
                <a:xfrm>
                  <a:off x="4156600" y="3914850"/>
                  <a:ext cx="369725" cy="69350"/>
                </a:xfrm>
                <a:custGeom>
                  <a:avLst/>
                  <a:gdLst/>
                  <a:ahLst/>
                  <a:cxnLst/>
                  <a:rect l="l" t="t" r="r" b="b"/>
                  <a:pathLst>
                    <a:path w="14789" h="2774" extrusionOk="0">
                      <a:moveTo>
                        <a:pt x="0" y="1"/>
                      </a:moveTo>
                      <a:lnTo>
                        <a:pt x="0" y="2773"/>
                      </a:lnTo>
                      <a:lnTo>
                        <a:pt x="14788" y="2773"/>
                      </a:lnTo>
                      <a:lnTo>
                        <a:pt x="147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391;p35">
                  <a:extLst>
                    <a:ext uri="{FF2B5EF4-FFF2-40B4-BE49-F238E27FC236}">
                      <a16:creationId xmlns:a16="http://schemas.microsoft.com/office/drawing/2014/main" id="{23F0FA28-557D-014F-AC0C-0EB04A193E53}"/>
                    </a:ext>
                  </a:extLst>
                </p:cNvPr>
                <p:cNvSpPr/>
                <p:nvPr/>
              </p:nvSpPr>
              <p:spPr>
                <a:xfrm>
                  <a:off x="4156600" y="3914850"/>
                  <a:ext cx="369725" cy="69350"/>
                </a:xfrm>
                <a:custGeom>
                  <a:avLst/>
                  <a:gdLst/>
                  <a:ahLst/>
                  <a:cxnLst/>
                  <a:rect l="l" t="t" r="r" b="b"/>
                  <a:pathLst>
                    <a:path w="14789" h="2774" extrusionOk="0">
                      <a:moveTo>
                        <a:pt x="0" y="1"/>
                      </a:moveTo>
                      <a:lnTo>
                        <a:pt x="0" y="592"/>
                      </a:lnTo>
                      <a:lnTo>
                        <a:pt x="12274" y="999"/>
                      </a:lnTo>
                      <a:lnTo>
                        <a:pt x="13346" y="2773"/>
                      </a:lnTo>
                      <a:lnTo>
                        <a:pt x="14788" y="2773"/>
                      </a:lnTo>
                      <a:lnTo>
                        <a:pt x="14788" y="999"/>
                      </a:lnTo>
                      <a:lnTo>
                        <a:pt x="14788"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392;p35">
                  <a:extLst>
                    <a:ext uri="{FF2B5EF4-FFF2-40B4-BE49-F238E27FC236}">
                      <a16:creationId xmlns:a16="http://schemas.microsoft.com/office/drawing/2014/main" id="{985FF32A-9499-9BAF-B9BE-1BFE4847B456}"/>
                    </a:ext>
                  </a:extLst>
                </p:cNvPr>
                <p:cNvSpPr/>
                <p:nvPr/>
              </p:nvSpPr>
              <p:spPr>
                <a:xfrm>
                  <a:off x="4526300" y="3900975"/>
                  <a:ext cx="166400" cy="189500"/>
                </a:xfrm>
                <a:custGeom>
                  <a:avLst/>
                  <a:gdLst/>
                  <a:ahLst/>
                  <a:cxnLst/>
                  <a:rect l="l" t="t" r="r" b="b"/>
                  <a:pathLst>
                    <a:path w="6656" h="7580" extrusionOk="0">
                      <a:moveTo>
                        <a:pt x="2108" y="7580"/>
                      </a:moveTo>
                      <a:lnTo>
                        <a:pt x="2108" y="7210"/>
                      </a:lnTo>
                      <a:lnTo>
                        <a:pt x="1072" y="7210"/>
                      </a:lnTo>
                      <a:lnTo>
                        <a:pt x="1072" y="4400"/>
                      </a:lnTo>
                      <a:lnTo>
                        <a:pt x="2108" y="4400"/>
                      </a:lnTo>
                      <a:lnTo>
                        <a:pt x="2108" y="3846"/>
                      </a:lnTo>
                      <a:lnTo>
                        <a:pt x="1072" y="3846"/>
                      </a:lnTo>
                      <a:lnTo>
                        <a:pt x="1072" y="3365"/>
                      </a:lnTo>
                      <a:lnTo>
                        <a:pt x="0" y="3365"/>
                      </a:lnTo>
                      <a:lnTo>
                        <a:pt x="0" y="592"/>
                      </a:lnTo>
                      <a:lnTo>
                        <a:pt x="1072" y="592"/>
                      </a:lnTo>
                      <a:lnTo>
                        <a:pt x="1072" y="1"/>
                      </a:lnTo>
                      <a:lnTo>
                        <a:pt x="1701" y="629"/>
                      </a:lnTo>
                      <a:lnTo>
                        <a:pt x="4807" y="3735"/>
                      </a:lnTo>
                      <a:cubicBezTo>
                        <a:pt x="4141" y="4253"/>
                        <a:pt x="3365" y="4659"/>
                        <a:pt x="2588" y="4881"/>
                      </a:cubicBezTo>
                      <a:cubicBezTo>
                        <a:pt x="2884" y="5029"/>
                        <a:pt x="3254" y="5103"/>
                        <a:pt x="3623" y="5103"/>
                      </a:cubicBezTo>
                      <a:cubicBezTo>
                        <a:pt x="4326" y="5103"/>
                        <a:pt x="4991" y="4844"/>
                        <a:pt x="5472" y="4363"/>
                      </a:cubicBezTo>
                      <a:lnTo>
                        <a:pt x="5953" y="4844"/>
                      </a:lnTo>
                      <a:lnTo>
                        <a:pt x="6174" y="5066"/>
                      </a:lnTo>
                      <a:lnTo>
                        <a:pt x="6137" y="5066"/>
                      </a:lnTo>
                      <a:lnTo>
                        <a:pt x="6174" y="5066"/>
                      </a:lnTo>
                      <a:lnTo>
                        <a:pt x="6322" y="5214"/>
                      </a:lnTo>
                      <a:lnTo>
                        <a:pt x="6655" y="5510"/>
                      </a:lnTo>
                      <a:cubicBezTo>
                        <a:pt x="5324" y="6545"/>
                        <a:pt x="3771" y="7247"/>
                        <a:pt x="2108" y="758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393;p35">
                  <a:extLst>
                    <a:ext uri="{FF2B5EF4-FFF2-40B4-BE49-F238E27FC236}">
                      <a16:creationId xmlns:a16="http://schemas.microsoft.com/office/drawing/2014/main" id="{068E5146-0C57-FFF1-764A-CE4F622377AC}"/>
                    </a:ext>
                  </a:extLst>
                </p:cNvPr>
                <p:cNvSpPr/>
                <p:nvPr/>
              </p:nvSpPr>
              <p:spPr>
                <a:xfrm>
                  <a:off x="4391350" y="3667150"/>
                  <a:ext cx="46250" cy="46225"/>
                </a:xfrm>
                <a:custGeom>
                  <a:avLst/>
                  <a:gdLst/>
                  <a:ahLst/>
                  <a:cxnLst/>
                  <a:rect l="l" t="t" r="r" b="b"/>
                  <a:pathLst>
                    <a:path w="1850" h="1849" extrusionOk="0">
                      <a:moveTo>
                        <a:pt x="925" y="0"/>
                      </a:moveTo>
                      <a:cubicBezTo>
                        <a:pt x="407" y="0"/>
                        <a:pt x="1" y="407"/>
                        <a:pt x="1" y="925"/>
                      </a:cubicBezTo>
                      <a:cubicBezTo>
                        <a:pt x="1" y="1442"/>
                        <a:pt x="407" y="1849"/>
                        <a:pt x="925" y="1849"/>
                      </a:cubicBezTo>
                      <a:cubicBezTo>
                        <a:pt x="1405" y="1849"/>
                        <a:pt x="1849" y="1442"/>
                        <a:pt x="1849" y="925"/>
                      </a:cubicBezTo>
                      <a:cubicBezTo>
                        <a:pt x="1849" y="407"/>
                        <a:pt x="1405" y="0"/>
                        <a:pt x="925"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2394;p35">
              <a:extLst>
                <a:ext uri="{FF2B5EF4-FFF2-40B4-BE49-F238E27FC236}">
                  <a16:creationId xmlns:a16="http://schemas.microsoft.com/office/drawing/2014/main" id="{D675300F-249D-6BCD-6CF4-DCAB113C0EFF}"/>
                </a:ext>
              </a:extLst>
            </p:cNvPr>
            <p:cNvSpPr/>
            <p:nvPr/>
          </p:nvSpPr>
          <p:spPr>
            <a:xfrm>
              <a:off x="7025308" y="720938"/>
              <a:ext cx="359428" cy="258244"/>
            </a:xfrm>
            <a:custGeom>
              <a:avLst/>
              <a:gdLst/>
              <a:ahLst/>
              <a:cxnLst/>
              <a:rect l="l" t="t" r="r" b="b"/>
              <a:pathLst>
                <a:path w="2512" h="3577" extrusionOk="0">
                  <a:moveTo>
                    <a:pt x="1332" y="0"/>
                  </a:moveTo>
                  <a:cubicBezTo>
                    <a:pt x="1294" y="229"/>
                    <a:pt x="1218" y="723"/>
                    <a:pt x="837" y="1180"/>
                  </a:cubicBezTo>
                  <a:cubicBezTo>
                    <a:pt x="533" y="1560"/>
                    <a:pt x="191" y="1750"/>
                    <a:pt x="0" y="1865"/>
                  </a:cubicBezTo>
                  <a:cubicBezTo>
                    <a:pt x="343" y="1865"/>
                    <a:pt x="571" y="1941"/>
                    <a:pt x="723" y="1979"/>
                  </a:cubicBezTo>
                  <a:cubicBezTo>
                    <a:pt x="723" y="1979"/>
                    <a:pt x="913" y="2055"/>
                    <a:pt x="1027" y="2169"/>
                  </a:cubicBezTo>
                  <a:cubicBezTo>
                    <a:pt x="1429" y="2456"/>
                    <a:pt x="1636" y="3068"/>
                    <a:pt x="1714" y="3384"/>
                  </a:cubicBezTo>
                  <a:lnTo>
                    <a:pt x="1714" y="3384"/>
                  </a:lnTo>
                  <a:cubicBezTo>
                    <a:pt x="1621" y="2792"/>
                    <a:pt x="1731" y="2334"/>
                    <a:pt x="1903" y="2093"/>
                  </a:cubicBezTo>
                  <a:cubicBezTo>
                    <a:pt x="2055" y="1903"/>
                    <a:pt x="2245" y="1750"/>
                    <a:pt x="2245" y="1750"/>
                  </a:cubicBezTo>
                  <a:cubicBezTo>
                    <a:pt x="2321" y="1674"/>
                    <a:pt x="2435" y="1598"/>
                    <a:pt x="2511" y="1560"/>
                  </a:cubicBezTo>
                  <a:cubicBezTo>
                    <a:pt x="2359" y="1522"/>
                    <a:pt x="2131" y="1408"/>
                    <a:pt x="1941" y="1294"/>
                  </a:cubicBezTo>
                  <a:cubicBezTo>
                    <a:pt x="1370" y="837"/>
                    <a:pt x="1332" y="153"/>
                    <a:pt x="1332" y="0"/>
                  </a:cubicBezTo>
                  <a:close/>
                  <a:moveTo>
                    <a:pt x="1714" y="3384"/>
                  </a:moveTo>
                  <a:lnTo>
                    <a:pt x="1714" y="3384"/>
                  </a:lnTo>
                  <a:cubicBezTo>
                    <a:pt x="1724" y="3447"/>
                    <a:pt x="1736" y="3511"/>
                    <a:pt x="1750" y="3577"/>
                  </a:cubicBezTo>
                  <a:cubicBezTo>
                    <a:pt x="1750" y="3558"/>
                    <a:pt x="1739" y="3487"/>
                    <a:pt x="1714" y="3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95;p35">
              <a:extLst>
                <a:ext uri="{FF2B5EF4-FFF2-40B4-BE49-F238E27FC236}">
                  <a16:creationId xmlns:a16="http://schemas.microsoft.com/office/drawing/2014/main" id="{256A16DD-6073-BB85-3277-261700F138FB}"/>
                </a:ext>
              </a:extLst>
            </p:cNvPr>
            <p:cNvSpPr/>
            <p:nvPr/>
          </p:nvSpPr>
          <p:spPr>
            <a:xfrm>
              <a:off x="8527866" y="3198224"/>
              <a:ext cx="102543" cy="146076"/>
            </a:xfrm>
            <a:custGeom>
              <a:avLst/>
              <a:gdLst/>
              <a:ahLst/>
              <a:cxnLst/>
              <a:rect l="l" t="t" r="r" b="b"/>
              <a:pathLst>
                <a:path w="2511" h="3577" extrusionOk="0">
                  <a:moveTo>
                    <a:pt x="1332" y="0"/>
                  </a:moveTo>
                  <a:cubicBezTo>
                    <a:pt x="1294" y="228"/>
                    <a:pt x="1217" y="723"/>
                    <a:pt x="837" y="1180"/>
                  </a:cubicBezTo>
                  <a:cubicBezTo>
                    <a:pt x="533" y="1598"/>
                    <a:pt x="190" y="1750"/>
                    <a:pt x="0" y="1864"/>
                  </a:cubicBezTo>
                  <a:cubicBezTo>
                    <a:pt x="342" y="1864"/>
                    <a:pt x="571" y="1940"/>
                    <a:pt x="723" y="2016"/>
                  </a:cubicBezTo>
                  <a:cubicBezTo>
                    <a:pt x="723" y="2016"/>
                    <a:pt x="913" y="2055"/>
                    <a:pt x="1027" y="2207"/>
                  </a:cubicBezTo>
                  <a:cubicBezTo>
                    <a:pt x="1433" y="2497"/>
                    <a:pt x="1640" y="3095"/>
                    <a:pt x="1716" y="3398"/>
                  </a:cubicBezTo>
                  <a:lnTo>
                    <a:pt x="1716" y="3398"/>
                  </a:lnTo>
                  <a:cubicBezTo>
                    <a:pt x="1619" y="2805"/>
                    <a:pt x="1729" y="2370"/>
                    <a:pt x="1902" y="2093"/>
                  </a:cubicBezTo>
                  <a:cubicBezTo>
                    <a:pt x="2054" y="1902"/>
                    <a:pt x="2245" y="1750"/>
                    <a:pt x="2245" y="1750"/>
                  </a:cubicBezTo>
                  <a:cubicBezTo>
                    <a:pt x="2321" y="1674"/>
                    <a:pt x="2435" y="1636"/>
                    <a:pt x="2511" y="1560"/>
                  </a:cubicBezTo>
                  <a:cubicBezTo>
                    <a:pt x="2359" y="1522"/>
                    <a:pt x="2131" y="1446"/>
                    <a:pt x="1940" y="1294"/>
                  </a:cubicBezTo>
                  <a:cubicBezTo>
                    <a:pt x="1370" y="875"/>
                    <a:pt x="1332" y="152"/>
                    <a:pt x="1332" y="0"/>
                  </a:cubicBezTo>
                  <a:close/>
                  <a:moveTo>
                    <a:pt x="1716" y="3398"/>
                  </a:moveTo>
                  <a:cubicBezTo>
                    <a:pt x="1725" y="3456"/>
                    <a:pt x="1737" y="3515"/>
                    <a:pt x="1750" y="3576"/>
                  </a:cubicBezTo>
                  <a:cubicBezTo>
                    <a:pt x="1750" y="3558"/>
                    <a:pt x="1739" y="3493"/>
                    <a:pt x="1716" y="33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96;p35">
              <a:extLst>
                <a:ext uri="{FF2B5EF4-FFF2-40B4-BE49-F238E27FC236}">
                  <a16:creationId xmlns:a16="http://schemas.microsoft.com/office/drawing/2014/main" id="{2F868A2F-C3AD-EC5E-93B9-64CD2E1C1DDA}"/>
                </a:ext>
              </a:extLst>
            </p:cNvPr>
            <p:cNvSpPr/>
            <p:nvPr/>
          </p:nvSpPr>
          <p:spPr>
            <a:xfrm>
              <a:off x="8456401" y="3453763"/>
              <a:ext cx="55947" cy="79266"/>
            </a:xfrm>
            <a:custGeom>
              <a:avLst/>
              <a:gdLst/>
              <a:ahLst/>
              <a:cxnLst/>
              <a:rect l="l" t="t" r="r" b="b"/>
              <a:pathLst>
                <a:path w="1370" h="1941" extrusionOk="0">
                  <a:moveTo>
                    <a:pt x="685" y="1"/>
                  </a:moveTo>
                  <a:cubicBezTo>
                    <a:pt x="685" y="115"/>
                    <a:pt x="647" y="419"/>
                    <a:pt x="457" y="647"/>
                  </a:cubicBezTo>
                  <a:cubicBezTo>
                    <a:pt x="266" y="876"/>
                    <a:pt x="76" y="990"/>
                    <a:pt x="0" y="1028"/>
                  </a:cubicBezTo>
                  <a:cubicBezTo>
                    <a:pt x="190" y="1028"/>
                    <a:pt x="266" y="1028"/>
                    <a:pt x="380" y="1066"/>
                  </a:cubicBezTo>
                  <a:lnTo>
                    <a:pt x="571" y="1180"/>
                  </a:lnTo>
                  <a:cubicBezTo>
                    <a:pt x="772" y="1348"/>
                    <a:pt x="914" y="1783"/>
                    <a:pt x="945" y="1908"/>
                  </a:cubicBezTo>
                  <a:lnTo>
                    <a:pt x="945" y="1908"/>
                  </a:lnTo>
                  <a:cubicBezTo>
                    <a:pt x="879" y="1543"/>
                    <a:pt x="953" y="1253"/>
                    <a:pt x="1027" y="1142"/>
                  </a:cubicBezTo>
                  <a:lnTo>
                    <a:pt x="1217" y="952"/>
                  </a:lnTo>
                  <a:cubicBezTo>
                    <a:pt x="1255" y="876"/>
                    <a:pt x="1332" y="838"/>
                    <a:pt x="1370" y="838"/>
                  </a:cubicBezTo>
                  <a:cubicBezTo>
                    <a:pt x="1255" y="838"/>
                    <a:pt x="1141" y="800"/>
                    <a:pt x="1027" y="685"/>
                  </a:cubicBezTo>
                  <a:cubicBezTo>
                    <a:pt x="761" y="457"/>
                    <a:pt x="685" y="77"/>
                    <a:pt x="685" y="1"/>
                  </a:cubicBezTo>
                  <a:close/>
                  <a:moveTo>
                    <a:pt x="945" y="1908"/>
                  </a:moveTo>
                  <a:lnTo>
                    <a:pt x="945" y="1908"/>
                  </a:lnTo>
                  <a:cubicBezTo>
                    <a:pt x="947" y="1919"/>
                    <a:pt x="949" y="1930"/>
                    <a:pt x="951" y="1941"/>
                  </a:cubicBezTo>
                  <a:cubicBezTo>
                    <a:pt x="951" y="1936"/>
                    <a:pt x="949" y="1925"/>
                    <a:pt x="945" y="19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97;p35">
              <a:extLst>
                <a:ext uri="{FF2B5EF4-FFF2-40B4-BE49-F238E27FC236}">
                  <a16:creationId xmlns:a16="http://schemas.microsoft.com/office/drawing/2014/main" id="{DB876380-C17D-F6C0-5166-5B09188156B2}"/>
                </a:ext>
              </a:extLst>
            </p:cNvPr>
            <p:cNvSpPr/>
            <p:nvPr/>
          </p:nvSpPr>
          <p:spPr>
            <a:xfrm>
              <a:off x="6898864" y="1455072"/>
              <a:ext cx="181808" cy="262584"/>
            </a:xfrm>
            <a:custGeom>
              <a:avLst/>
              <a:gdLst/>
              <a:ahLst/>
              <a:cxnLst/>
              <a:rect l="l" t="t" r="r" b="b"/>
              <a:pathLst>
                <a:path w="4452" h="6430" extrusionOk="0">
                  <a:moveTo>
                    <a:pt x="2283" y="0"/>
                  </a:moveTo>
                  <a:cubicBezTo>
                    <a:pt x="2245" y="381"/>
                    <a:pt x="2093" y="1218"/>
                    <a:pt x="1484" y="2093"/>
                  </a:cubicBezTo>
                  <a:cubicBezTo>
                    <a:pt x="951" y="2778"/>
                    <a:pt x="343" y="3196"/>
                    <a:pt x="0" y="3310"/>
                  </a:cubicBezTo>
                  <a:cubicBezTo>
                    <a:pt x="533" y="3310"/>
                    <a:pt x="951" y="3424"/>
                    <a:pt x="1256" y="3577"/>
                  </a:cubicBezTo>
                  <a:cubicBezTo>
                    <a:pt x="1256" y="3577"/>
                    <a:pt x="1522" y="3653"/>
                    <a:pt x="1826" y="3881"/>
                  </a:cubicBezTo>
                  <a:cubicBezTo>
                    <a:pt x="2523" y="4433"/>
                    <a:pt x="2866" y="5538"/>
                    <a:pt x="2989" y="6099"/>
                  </a:cubicBezTo>
                  <a:lnTo>
                    <a:pt x="2989" y="6099"/>
                  </a:lnTo>
                  <a:cubicBezTo>
                    <a:pt x="2854" y="5093"/>
                    <a:pt x="3039" y="4217"/>
                    <a:pt x="3348" y="3805"/>
                  </a:cubicBezTo>
                  <a:cubicBezTo>
                    <a:pt x="3576" y="3462"/>
                    <a:pt x="3919" y="3196"/>
                    <a:pt x="3919" y="3196"/>
                  </a:cubicBezTo>
                  <a:cubicBezTo>
                    <a:pt x="4109" y="3044"/>
                    <a:pt x="4299" y="2930"/>
                    <a:pt x="4451" y="2854"/>
                  </a:cubicBezTo>
                  <a:cubicBezTo>
                    <a:pt x="4147" y="2740"/>
                    <a:pt x="3767" y="2625"/>
                    <a:pt x="3386" y="2321"/>
                  </a:cubicBezTo>
                  <a:cubicBezTo>
                    <a:pt x="2397" y="1522"/>
                    <a:pt x="2283" y="229"/>
                    <a:pt x="2283" y="0"/>
                  </a:cubicBezTo>
                  <a:close/>
                  <a:moveTo>
                    <a:pt x="2989" y="6099"/>
                  </a:moveTo>
                  <a:lnTo>
                    <a:pt x="2989" y="6099"/>
                  </a:lnTo>
                  <a:cubicBezTo>
                    <a:pt x="3003" y="6208"/>
                    <a:pt x="3021" y="6318"/>
                    <a:pt x="3044" y="6430"/>
                  </a:cubicBezTo>
                  <a:cubicBezTo>
                    <a:pt x="3044" y="6394"/>
                    <a:pt x="3027" y="6273"/>
                    <a:pt x="2989" y="6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398;p35">
              <a:extLst>
                <a:ext uri="{FF2B5EF4-FFF2-40B4-BE49-F238E27FC236}">
                  <a16:creationId xmlns:a16="http://schemas.microsoft.com/office/drawing/2014/main" id="{8B9CDAD1-6649-E0B4-B447-9E0EC595F481}"/>
                </a:ext>
              </a:extLst>
            </p:cNvPr>
            <p:cNvSpPr/>
            <p:nvPr/>
          </p:nvSpPr>
          <p:spPr>
            <a:xfrm>
              <a:off x="8554209" y="1521074"/>
              <a:ext cx="180257" cy="262626"/>
            </a:xfrm>
            <a:custGeom>
              <a:avLst/>
              <a:gdLst/>
              <a:ahLst/>
              <a:cxnLst/>
              <a:rect l="l" t="t" r="r" b="b"/>
              <a:pathLst>
                <a:path w="4414" h="6431" extrusionOk="0">
                  <a:moveTo>
                    <a:pt x="2283" y="1"/>
                  </a:moveTo>
                  <a:cubicBezTo>
                    <a:pt x="2207" y="381"/>
                    <a:pt x="2092" y="1218"/>
                    <a:pt x="1446" y="2093"/>
                  </a:cubicBezTo>
                  <a:cubicBezTo>
                    <a:pt x="951" y="2816"/>
                    <a:pt x="304" y="3197"/>
                    <a:pt x="0" y="3311"/>
                  </a:cubicBezTo>
                  <a:cubicBezTo>
                    <a:pt x="495" y="3311"/>
                    <a:pt x="951" y="3425"/>
                    <a:pt x="1217" y="3577"/>
                  </a:cubicBezTo>
                  <a:cubicBezTo>
                    <a:pt x="1217" y="3577"/>
                    <a:pt x="1484" y="3653"/>
                    <a:pt x="1788" y="3881"/>
                  </a:cubicBezTo>
                  <a:cubicBezTo>
                    <a:pt x="2429" y="4389"/>
                    <a:pt x="2789" y="5364"/>
                    <a:pt x="2933" y="5953"/>
                  </a:cubicBezTo>
                  <a:lnTo>
                    <a:pt x="2933" y="5953"/>
                  </a:lnTo>
                  <a:cubicBezTo>
                    <a:pt x="2834" y="5009"/>
                    <a:pt x="3016" y="4197"/>
                    <a:pt x="3310" y="3805"/>
                  </a:cubicBezTo>
                  <a:cubicBezTo>
                    <a:pt x="3538" y="3463"/>
                    <a:pt x="3881" y="3197"/>
                    <a:pt x="3881" y="3197"/>
                  </a:cubicBezTo>
                  <a:cubicBezTo>
                    <a:pt x="4071" y="3044"/>
                    <a:pt x="4261" y="2930"/>
                    <a:pt x="4413" y="2854"/>
                  </a:cubicBezTo>
                  <a:cubicBezTo>
                    <a:pt x="4109" y="2740"/>
                    <a:pt x="3728" y="2626"/>
                    <a:pt x="3348" y="2321"/>
                  </a:cubicBezTo>
                  <a:cubicBezTo>
                    <a:pt x="2359" y="1523"/>
                    <a:pt x="2283" y="229"/>
                    <a:pt x="2283" y="1"/>
                  </a:cubicBezTo>
                  <a:close/>
                  <a:moveTo>
                    <a:pt x="2933" y="5953"/>
                  </a:moveTo>
                  <a:lnTo>
                    <a:pt x="2933" y="5953"/>
                  </a:lnTo>
                  <a:cubicBezTo>
                    <a:pt x="2949" y="6109"/>
                    <a:pt x="2973" y="6269"/>
                    <a:pt x="3006" y="6430"/>
                  </a:cubicBezTo>
                  <a:cubicBezTo>
                    <a:pt x="3017" y="6385"/>
                    <a:pt x="2994" y="6204"/>
                    <a:pt x="2933" y="59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99;p35">
              <a:extLst>
                <a:ext uri="{FF2B5EF4-FFF2-40B4-BE49-F238E27FC236}">
                  <a16:creationId xmlns:a16="http://schemas.microsoft.com/office/drawing/2014/main" id="{58DC136E-0E28-6A86-0C39-6CCC75894E7C}"/>
                </a:ext>
              </a:extLst>
            </p:cNvPr>
            <p:cNvSpPr/>
            <p:nvPr/>
          </p:nvSpPr>
          <p:spPr>
            <a:xfrm>
              <a:off x="7061397" y="2293319"/>
              <a:ext cx="180256" cy="261033"/>
            </a:xfrm>
            <a:custGeom>
              <a:avLst/>
              <a:gdLst/>
              <a:ahLst/>
              <a:cxnLst/>
              <a:rect l="l" t="t" r="r" b="b"/>
              <a:pathLst>
                <a:path w="4414" h="6392" extrusionOk="0">
                  <a:moveTo>
                    <a:pt x="2283" y="0"/>
                  </a:moveTo>
                  <a:cubicBezTo>
                    <a:pt x="2245" y="381"/>
                    <a:pt x="2093" y="1218"/>
                    <a:pt x="1484" y="2093"/>
                  </a:cubicBezTo>
                  <a:cubicBezTo>
                    <a:pt x="951" y="2777"/>
                    <a:pt x="343" y="3158"/>
                    <a:pt x="0" y="3310"/>
                  </a:cubicBezTo>
                  <a:cubicBezTo>
                    <a:pt x="533" y="3310"/>
                    <a:pt x="951" y="3424"/>
                    <a:pt x="1218" y="3538"/>
                  </a:cubicBezTo>
                  <a:cubicBezTo>
                    <a:pt x="1218" y="3538"/>
                    <a:pt x="1522" y="3653"/>
                    <a:pt x="1788" y="3881"/>
                  </a:cubicBezTo>
                  <a:cubicBezTo>
                    <a:pt x="2502" y="4446"/>
                    <a:pt x="2867" y="5545"/>
                    <a:pt x="2992" y="6089"/>
                  </a:cubicBezTo>
                  <a:lnTo>
                    <a:pt x="2992" y="6089"/>
                  </a:lnTo>
                  <a:cubicBezTo>
                    <a:pt x="2850" y="5077"/>
                    <a:pt x="3033" y="4220"/>
                    <a:pt x="3310" y="3805"/>
                  </a:cubicBezTo>
                  <a:cubicBezTo>
                    <a:pt x="3576" y="3462"/>
                    <a:pt x="3881" y="3158"/>
                    <a:pt x="3881" y="3158"/>
                  </a:cubicBezTo>
                  <a:cubicBezTo>
                    <a:pt x="4071" y="3044"/>
                    <a:pt x="4261" y="2930"/>
                    <a:pt x="4413" y="2854"/>
                  </a:cubicBezTo>
                  <a:cubicBezTo>
                    <a:pt x="4147" y="2739"/>
                    <a:pt x="3766" y="2587"/>
                    <a:pt x="3386" y="2321"/>
                  </a:cubicBezTo>
                  <a:cubicBezTo>
                    <a:pt x="2359" y="1522"/>
                    <a:pt x="2283" y="229"/>
                    <a:pt x="2283" y="0"/>
                  </a:cubicBezTo>
                  <a:close/>
                  <a:moveTo>
                    <a:pt x="2992" y="6089"/>
                  </a:moveTo>
                  <a:cubicBezTo>
                    <a:pt x="3006" y="6188"/>
                    <a:pt x="3023" y="6289"/>
                    <a:pt x="3044" y="6392"/>
                  </a:cubicBezTo>
                  <a:cubicBezTo>
                    <a:pt x="3044" y="6350"/>
                    <a:pt x="3027" y="6241"/>
                    <a:pt x="2992" y="6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400;p35">
              <a:extLst>
                <a:ext uri="{FF2B5EF4-FFF2-40B4-BE49-F238E27FC236}">
                  <a16:creationId xmlns:a16="http://schemas.microsoft.com/office/drawing/2014/main" id="{10F2102D-CF5A-5EFD-394C-24BF0740A430}"/>
                </a:ext>
              </a:extLst>
            </p:cNvPr>
            <p:cNvSpPr/>
            <p:nvPr/>
          </p:nvSpPr>
          <p:spPr>
            <a:xfrm flipV="1">
              <a:off x="6900920" y="2664302"/>
              <a:ext cx="365286" cy="371972"/>
            </a:xfrm>
            <a:custGeom>
              <a:avLst/>
              <a:gdLst/>
              <a:ahLst/>
              <a:cxnLst/>
              <a:rect l="l" t="t" r="r" b="b"/>
              <a:pathLst>
                <a:path w="2056" h="2892" extrusionOk="0">
                  <a:moveTo>
                    <a:pt x="1066" y="0"/>
                  </a:moveTo>
                  <a:cubicBezTo>
                    <a:pt x="990" y="115"/>
                    <a:pt x="952" y="571"/>
                    <a:pt x="685" y="951"/>
                  </a:cubicBezTo>
                  <a:cubicBezTo>
                    <a:pt x="419" y="1256"/>
                    <a:pt x="153" y="1408"/>
                    <a:pt x="1" y="1522"/>
                  </a:cubicBezTo>
                  <a:cubicBezTo>
                    <a:pt x="229" y="1522"/>
                    <a:pt x="419" y="1560"/>
                    <a:pt x="571" y="1598"/>
                  </a:cubicBezTo>
                  <a:cubicBezTo>
                    <a:pt x="571" y="1598"/>
                    <a:pt x="723" y="1636"/>
                    <a:pt x="876" y="1750"/>
                  </a:cubicBezTo>
                  <a:cubicBezTo>
                    <a:pt x="1108" y="1959"/>
                    <a:pt x="1269" y="2324"/>
                    <a:pt x="1342" y="2585"/>
                  </a:cubicBezTo>
                  <a:lnTo>
                    <a:pt x="1342" y="2585"/>
                  </a:lnTo>
                  <a:cubicBezTo>
                    <a:pt x="1328" y="2198"/>
                    <a:pt x="1401" y="1895"/>
                    <a:pt x="1522" y="1712"/>
                  </a:cubicBezTo>
                  <a:lnTo>
                    <a:pt x="1827" y="1408"/>
                  </a:lnTo>
                  <a:cubicBezTo>
                    <a:pt x="1903" y="1370"/>
                    <a:pt x="2017" y="1332"/>
                    <a:pt x="2055" y="1256"/>
                  </a:cubicBezTo>
                  <a:cubicBezTo>
                    <a:pt x="1903" y="1218"/>
                    <a:pt x="1751" y="1180"/>
                    <a:pt x="1560" y="1028"/>
                  </a:cubicBezTo>
                  <a:cubicBezTo>
                    <a:pt x="1104" y="685"/>
                    <a:pt x="1066" y="76"/>
                    <a:pt x="1066" y="0"/>
                  </a:cubicBezTo>
                  <a:close/>
                  <a:moveTo>
                    <a:pt x="1342" y="2585"/>
                  </a:moveTo>
                  <a:cubicBezTo>
                    <a:pt x="1346" y="2682"/>
                    <a:pt x="1355" y="2785"/>
                    <a:pt x="1370" y="2892"/>
                  </a:cubicBezTo>
                  <a:cubicBezTo>
                    <a:pt x="1400" y="2877"/>
                    <a:pt x="1389" y="2752"/>
                    <a:pt x="1342" y="25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401;p35">
              <a:extLst>
                <a:ext uri="{FF2B5EF4-FFF2-40B4-BE49-F238E27FC236}">
                  <a16:creationId xmlns:a16="http://schemas.microsoft.com/office/drawing/2014/main" id="{4B50645C-301F-76FC-FB11-AFCC9043B1EB}"/>
                </a:ext>
              </a:extLst>
            </p:cNvPr>
            <p:cNvSpPr/>
            <p:nvPr/>
          </p:nvSpPr>
          <p:spPr>
            <a:xfrm>
              <a:off x="8428427" y="1862102"/>
              <a:ext cx="76162" cy="114998"/>
            </a:xfrm>
            <a:custGeom>
              <a:avLst/>
              <a:gdLst/>
              <a:ahLst/>
              <a:cxnLst/>
              <a:rect l="l" t="t" r="r" b="b"/>
              <a:pathLst>
                <a:path w="1865" h="2816" extrusionOk="0">
                  <a:moveTo>
                    <a:pt x="951" y="0"/>
                  </a:moveTo>
                  <a:cubicBezTo>
                    <a:pt x="951" y="153"/>
                    <a:pt x="913" y="533"/>
                    <a:pt x="609" y="913"/>
                  </a:cubicBezTo>
                  <a:cubicBezTo>
                    <a:pt x="419" y="1218"/>
                    <a:pt x="152" y="1408"/>
                    <a:pt x="0" y="1446"/>
                  </a:cubicBezTo>
                  <a:cubicBezTo>
                    <a:pt x="228" y="1446"/>
                    <a:pt x="381" y="1484"/>
                    <a:pt x="533" y="1522"/>
                  </a:cubicBezTo>
                  <a:cubicBezTo>
                    <a:pt x="533" y="1522"/>
                    <a:pt x="685" y="1560"/>
                    <a:pt x="761" y="1674"/>
                  </a:cubicBezTo>
                  <a:cubicBezTo>
                    <a:pt x="1002" y="1867"/>
                    <a:pt x="1152" y="2213"/>
                    <a:pt x="1229" y="2479"/>
                  </a:cubicBezTo>
                  <a:lnTo>
                    <a:pt x="1229" y="2479"/>
                  </a:lnTo>
                  <a:cubicBezTo>
                    <a:pt x="1192" y="2109"/>
                    <a:pt x="1281" y="1822"/>
                    <a:pt x="1370" y="1674"/>
                  </a:cubicBezTo>
                  <a:cubicBezTo>
                    <a:pt x="1484" y="1484"/>
                    <a:pt x="1636" y="1408"/>
                    <a:pt x="1636" y="1408"/>
                  </a:cubicBezTo>
                  <a:cubicBezTo>
                    <a:pt x="1712" y="1332"/>
                    <a:pt x="1788" y="1294"/>
                    <a:pt x="1864" y="1256"/>
                  </a:cubicBezTo>
                  <a:cubicBezTo>
                    <a:pt x="1750" y="1218"/>
                    <a:pt x="1560" y="1142"/>
                    <a:pt x="1446" y="1028"/>
                  </a:cubicBezTo>
                  <a:cubicBezTo>
                    <a:pt x="989" y="685"/>
                    <a:pt x="951" y="115"/>
                    <a:pt x="951" y="0"/>
                  </a:cubicBezTo>
                  <a:close/>
                  <a:moveTo>
                    <a:pt x="1229" y="2479"/>
                  </a:moveTo>
                  <a:cubicBezTo>
                    <a:pt x="1239" y="2585"/>
                    <a:pt x="1260" y="2698"/>
                    <a:pt x="1294" y="2816"/>
                  </a:cubicBezTo>
                  <a:cubicBezTo>
                    <a:pt x="1294" y="2760"/>
                    <a:pt x="1273" y="2633"/>
                    <a:pt x="1229" y="2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02;p35">
              <a:extLst>
                <a:ext uri="{FF2B5EF4-FFF2-40B4-BE49-F238E27FC236}">
                  <a16:creationId xmlns:a16="http://schemas.microsoft.com/office/drawing/2014/main" id="{5DDF79D5-FCF4-D250-A1C9-E9BD75AC6D6D}"/>
                </a:ext>
              </a:extLst>
            </p:cNvPr>
            <p:cNvSpPr/>
            <p:nvPr/>
          </p:nvSpPr>
          <p:spPr>
            <a:xfrm>
              <a:off x="7915712" y="1170723"/>
              <a:ext cx="76162" cy="115039"/>
            </a:xfrm>
            <a:custGeom>
              <a:avLst/>
              <a:gdLst/>
              <a:ahLst/>
              <a:cxnLst/>
              <a:rect l="l" t="t" r="r" b="b"/>
              <a:pathLst>
                <a:path w="1865" h="2817" extrusionOk="0">
                  <a:moveTo>
                    <a:pt x="952" y="1"/>
                  </a:moveTo>
                  <a:cubicBezTo>
                    <a:pt x="952" y="153"/>
                    <a:pt x="914" y="533"/>
                    <a:pt x="609" y="914"/>
                  </a:cubicBezTo>
                  <a:cubicBezTo>
                    <a:pt x="419" y="1218"/>
                    <a:pt x="153" y="1408"/>
                    <a:pt x="1" y="1446"/>
                  </a:cubicBezTo>
                  <a:cubicBezTo>
                    <a:pt x="229" y="1446"/>
                    <a:pt x="381" y="1485"/>
                    <a:pt x="533" y="1523"/>
                  </a:cubicBezTo>
                  <a:cubicBezTo>
                    <a:pt x="533" y="1523"/>
                    <a:pt x="685" y="1599"/>
                    <a:pt x="762" y="1675"/>
                  </a:cubicBezTo>
                  <a:cubicBezTo>
                    <a:pt x="983" y="1856"/>
                    <a:pt x="1130" y="2123"/>
                    <a:pt x="1214" y="2357"/>
                  </a:cubicBezTo>
                  <a:lnTo>
                    <a:pt x="1214" y="2357"/>
                  </a:lnTo>
                  <a:cubicBezTo>
                    <a:pt x="1196" y="2046"/>
                    <a:pt x="1265" y="1806"/>
                    <a:pt x="1370" y="1675"/>
                  </a:cubicBezTo>
                  <a:cubicBezTo>
                    <a:pt x="1484" y="1485"/>
                    <a:pt x="1599" y="1408"/>
                    <a:pt x="1599" y="1408"/>
                  </a:cubicBezTo>
                  <a:cubicBezTo>
                    <a:pt x="1713" y="1332"/>
                    <a:pt x="1789" y="1294"/>
                    <a:pt x="1865" y="1256"/>
                  </a:cubicBezTo>
                  <a:cubicBezTo>
                    <a:pt x="1751" y="1218"/>
                    <a:pt x="1560" y="1142"/>
                    <a:pt x="1446" y="1028"/>
                  </a:cubicBezTo>
                  <a:cubicBezTo>
                    <a:pt x="990" y="686"/>
                    <a:pt x="952" y="115"/>
                    <a:pt x="952" y="1"/>
                  </a:cubicBezTo>
                  <a:close/>
                  <a:moveTo>
                    <a:pt x="1214" y="2357"/>
                  </a:moveTo>
                  <a:cubicBezTo>
                    <a:pt x="1222" y="2497"/>
                    <a:pt x="1247" y="2651"/>
                    <a:pt x="1294" y="2816"/>
                  </a:cubicBezTo>
                  <a:cubicBezTo>
                    <a:pt x="1312" y="2745"/>
                    <a:pt x="1288" y="2564"/>
                    <a:pt x="1214" y="23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403;p35">
              <a:extLst>
                <a:ext uri="{FF2B5EF4-FFF2-40B4-BE49-F238E27FC236}">
                  <a16:creationId xmlns:a16="http://schemas.microsoft.com/office/drawing/2014/main" id="{067279AC-5C81-85F2-630A-265C3ED8C887}"/>
                </a:ext>
              </a:extLst>
            </p:cNvPr>
            <p:cNvGrpSpPr/>
            <p:nvPr/>
          </p:nvGrpSpPr>
          <p:grpSpPr>
            <a:xfrm>
              <a:off x="6617463" y="1075613"/>
              <a:ext cx="1745975" cy="3425500"/>
              <a:chOff x="6617463" y="1075613"/>
              <a:chExt cx="1745975" cy="3425500"/>
            </a:xfrm>
          </p:grpSpPr>
          <p:sp>
            <p:nvSpPr>
              <p:cNvPr id="38" name="Google Shape;2404;p35">
                <a:extLst>
                  <a:ext uri="{FF2B5EF4-FFF2-40B4-BE49-F238E27FC236}">
                    <a16:creationId xmlns:a16="http://schemas.microsoft.com/office/drawing/2014/main" id="{F464989A-CD90-ECC4-963E-80FE0E4734E4}"/>
                  </a:ext>
                </a:extLst>
              </p:cNvPr>
              <p:cNvSpPr/>
              <p:nvPr/>
            </p:nvSpPr>
            <p:spPr>
              <a:xfrm flipH="1">
                <a:off x="7529673" y="1469107"/>
                <a:ext cx="473496" cy="403953"/>
              </a:xfrm>
              <a:custGeom>
                <a:avLst/>
                <a:gdLst/>
                <a:ahLst/>
                <a:cxnLst/>
                <a:rect l="l" t="t" r="r" b="b"/>
                <a:pathLst>
                  <a:path w="10768" h="10495" extrusionOk="0">
                    <a:moveTo>
                      <a:pt x="2855" y="0"/>
                    </a:moveTo>
                    <a:cubicBezTo>
                      <a:pt x="2639" y="0"/>
                      <a:pt x="2440" y="51"/>
                      <a:pt x="2287" y="191"/>
                    </a:cubicBezTo>
                    <a:cubicBezTo>
                      <a:pt x="1998" y="452"/>
                      <a:pt x="2027" y="915"/>
                      <a:pt x="2027" y="1262"/>
                    </a:cubicBezTo>
                    <a:cubicBezTo>
                      <a:pt x="2143" y="2680"/>
                      <a:pt x="1564" y="2825"/>
                      <a:pt x="1679" y="4243"/>
                    </a:cubicBezTo>
                    <a:lnTo>
                      <a:pt x="1940" y="4996"/>
                    </a:lnTo>
                    <a:cubicBezTo>
                      <a:pt x="2171" y="5545"/>
                      <a:pt x="2287" y="6153"/>
                      <a:pt x="2287" y="6790"/>
                    </a:cubicBezTo>
                    <a:cubicBezTo>
                      <a:pt x="2287" y="7022"/>
                      <a:pt x="2258" y="7282"/>
                      <a:pt x="2143" y="7514"/>
                    </a:cubicBezTo>
                    <a:cubicBezTo>
                      <a:pt x="2027" y="7716"/>
                      <a:pt x="1853" y="7919"/>
                      <a:pt x="1593" y="8006"/>
                    </a:cubicBezTo>
                    <a:cubicBezTo>
                      <a:pt x="1544" y="8018"/>
                      <a:pt x="1491" y="8023"/>
                      <a:pt x="1435" y="8023"/>
                    </a:cubicBezTo>
                    <a:cubicBezTo>
                      <a:pt x="1222" y="8023"/>
                      <a:pt x="972" y="7940"/>
                      <a:pt x="811" y="7803"/>
                    </a:cubicBezTo>
                    <a:cubicBezTo>
                      <a:pt x="580" y="7600"/>
                      <a:pt x="406" y="7398"/>
                      <a:pt x="261" y="7137"/>
                    </a:cubicBezTo>
                    <a:lnTo>
                      <a:pt x="261" y="7137"/>
                    </a:lnTo>
                    <a:cubicBezTo>
                      <a:pt x="1" y="7716"/>
                      <a:pt x="88" y="8324"/>
                      <a:pt x="522" y="8787"/>
                    </a:cubicBezTo>
                    <a:cubicBezTo>
                      <a:pt x="846" y="9155"/>
                      <a:pt x="1316" y="9345"/>
                      <a:pt x="1787" y="9345"/>
                    </a:cubicBezTo>
                    <a:cubicBezTo>
                      <a:pt x="1946" y="9345"/>
                      <a:pt x="2105" y="9323"/>
                      <a:pt x="2258" y="9279"/>
                    </a:cubicBezTo>
                    <a:cubicBezTo>
                      <a:pt x="2374" y="9771"/>
                      <a:pt x="2837" y="10147"/>
                      <a:pt x="3300" y="10321"/>
                    </a:cubicBezTo>
                    <a:cubicBezTo>
                      <a:pt x="3763" y="10495"/>
                      <a:pt x="4313" y="10495"/>
                      <a:pt x="4834" y="10495"/>
                    </a:cubicBezTo>
                    <a:cubicBezTo>
                      <a:pt x="5297" y="10495"/>
                      <a:pt x="5789" y="10495"/>
                      <a:pt x="6281" y="10350"/>
                    </a:cubicBezTo>
                    <a:cubicBezTo>
                      <a:pt x="6744" y="10205"/>
                      <a:pt x="7179" y="9916"/>
                      <a:pt x="7381" y="9482"/>
                    </a:cubicBezTo>
                    <a:cubicBezTo>
                      <a:pt x="7770" y="9793"/>
                      <a:pt x="8259" y="9962"/>
                      <a:pt x="8732" y="9962"/>
                    </a:cubicBezTo>
                    <a:cubicBezTo>
                      <a:pt x="9138" y="9962"/>
                      <a:pt x="9533" y="9836"/>
                      <a:pt x="9841" y="9568"/>
                    </a:cubicBezTo>
                    <a:cubicBezTo>
                      <a:pt x="10536" y="8990"/>
                      <a:pt x="10767" y="7861"/>
                      <a:pt x="10333" y="7050"/>
                    </a:cubicBezTo>
                    <a:lnTo>
                      <a:pt x="10333" y="7050"/>
                    </a:lnTo>
                    <a:cubicBezTo>
                      <a:pt x="10181" y="7203"/>
                      <a:pt x="10001" y="7272"/>
                      <a:pt x="9822" y="7272"/>
                    </a:cubicBezTo>
                    <a:cubicBezTo>
                      <a:pt x="9593" y="7272"/>
                      <a:pt x="9367" y="7159"/>
                      <a:pt x="9205" y="6964"/>
                    </a:cubicBezTo>
                    <a:cubicBezTo>
                      <a:pt x="8915" y="6587"/>
                      <a:pt x="8828" y="6124"/>
                      <a:pt x="8770" y="5661"/>
                    </a:cubicBezTo>
                    <a:lnTo>
                      <a:pt x="7989" y="104"/>
                    </a:lnTo>
                    <a:cubicBezTo>
                      <a:pt x="7258" y="295"/>
                      <a:pt x="6430" y="407"/>
                      <a:pt x="5617" y="407"/>
                    </a:cubicBezTo>
                    <a:cubicBezTo>
                      <a:pt x="4950" y="407"/>
                      <a:pt x="4292" y="332"/>
                      <a:pt x="3705" y="162"/>
                    </a:cubicBezTo>
                    <a:cubicBezTo>
                      <a:pt x="3430" y="81"/>
                      <a:pt x="3128" y="0"/>
                      <a:pt x="2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2405;p35">
                <a:extLst>
                  <a:ext uri="{FF2B5EF4-FFF2-40B4-BE49-F238E27FC236}">
                    <a16:creationId xmlns:a16="http://schemas.microsoft.com/office/drawing/2014/main" id="{40F14CCA-8E62-7E18-1AAD-8748A650EFBE}"/>
                  </a:ext>
                </a:extLst>
              </p:cNvPr>
              <p:cNvGrpSpPr/>
              <p:nvPr/>
            </p:nvGrpSpPr>
            <p:grpSpPr>
              <a:xfrm>
                <a:off x="7614724" y="1427967"/>
                <a:ext cx="328578" cy="756235"/>
                <a:chOff x="6598762" y="3341764"/>
                <a:chExt cx="227311" cy="523165"/>
              </a:xfrm>
            </p:grpSpPr>
            <p:sp>
              <p:nvSpPr>
                <p:cNvPr id="701" name="Google Shape;2406;p35">
                  <a:extLst>
                    <a:ext uri="{FF2B5EF4-FFF2-40B4-BE49-F238E27FC236}">
                      <a16:creationId xmlns:a16="http://schemas.microsoft.com/office/drawing/2014/main" id="{125A1DF3-FAB7-5126-3B49-BEE77126CEBA}"/>
                    </a:ext>
                  </a:extLst>
                </p:cNvPr>
                <p:cNvSpPr/>
                <p:nvPr/>
              </p:nvSpPr>
              <p:spPr>
                <a:xfrm>
                  <a:off x="6598762" y="3519246"/>
                  <a:ext cx="177426" cy="345683"/>
                </a:xfrm>
                <a:custGeom>
                  <a:avLst/>
                  <a:gdLst/>
                  <a:ahLst/>
                  <a:cxnLst/>
                  <a:rect l="l" t="t" r="r" b="b"/>
                  <a:pathLst>
                    <a:path w="3386" h="6597" extrusionOk="0">
                      <a:moveTo>
                        <a:pt x="304" y="0"/>
                      </a:moveTo>
                      <a:lnTo>
                        <a:pt x="304" y="190"/>
                      </a:lnTo>
                      <a:cubicBezTo>
                        <a:pt x="190" y="1370"/>
                        <a:pt x="114" y="2435"/>
                        <a:pt x="0" y="3576"/>
                      </a:cubicBezTo>
                      <a:cubicBezTo>
                        <a:pt x="2159" y="5979"/>
                        <a:pt x="2884" y="6597"/>
                        <a:pt x="3137" y="6597"/>
                      </a:cubicBezTo>
                      <a:cubicBezTo>
                        <a:pt x="3160" y="6597"/>
                        <a:pt x="3180" y="6591"/>
                        <a:pt x="3196" y="6582"/>
                      </a:cubicBezTo>
                      <a:cubicBezTo>
                        <a:pt x="3386" y="6429"/>
                        <a:pt x="2815" y="5593"/>
                        <a:pt x="2435" y="3652"/>
                      </a:cubicBezTo>
                      <a:cubicBezTo>
                        <a:pt x="2359" y="3196"/>
                        <a:pt x="2283" y="2815"/>
                        <a:pt x="2245" y="2587"/>
                      </a:cubicBezTo>
                      <a:lnTo>
                        <a:pt x="2245" y="2359"/>
                      </a:lnTo>
                      <a:lnTo>
                        <a:pt x="2283" y="875"/>
                      </a:lnTo>
                      <a:lnTo>
                        <a:pt x="2283" y="304"/>
                      </a:lnTo>
                      <a:lnTo>
                        <a:pt x="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2407;p35">
                  <a:extLst>
                    <a:ext uri="{FF2B5EF4-FFF2-40B4-BE49-F238E27FC236}">
                      <a16:creationId xmlns:a16="http://schemas.microsoft.com/office/drawing/2014/main" id="{EBA5C9EB-E130-071D-A20C-99575FD19E31}"/>
                    </a:ext>
                  </a:extLst>
                </p:cNvPr>
                <p:cNvSpPr/>
                <p:nvPr/>
              </p:nvSpPr>
              <p:spPr>
                <a:xfrm>
                  <a:off x="6628630" y="3518826"/>
                  <a:ext cx="89761" cy="124607"/>
                </a:xfrm>
                <a:custGeom>
                  <a:avLst/>
                  <a:gdLst/>
                  <a:ahLst/>
                  <a:cxnLst/>
                  <a:rect l="l" t="t" r="r" b="b"/>
                  <a:pathLst>
                    <a:path w="1713" h="2378" extrusionOk="0">
                      <a:moveTo>
                        <a:pt x="798" y="1"/>
                      </a:moveTo>
                      <a:cubicBezTo>
                        <a:pt x="721" y="1"/>
                        <a:pt x="645" y="15"/>
                        <a:pt x="571" y="46"/>
                      </a:cubicBezTo>
                      <a:cubicBezTo>
                        <a:pt x="533" y="46"/>
                        <a:pt x="533" y="84"/>
                        <a:pt x="495" y="84"/>
                      </a:cubicBezTo>
                      <a:cubicBezTo>
                        <a:pt x="115" y="312"/>
                        <a:pt x="1" y="883"/>
                        <a:pt x="267" y="1492"/>
                      </a:cubicBezTo>
                      <a:cubicBezTo>
                        <a:pt x="455" y="2025"/>
                        <a:pt x="877" y="2378"/>
                        <a:pt x="1275" y="2378"/>
                      </a:cubicBezTo>
                      <a:cubicBezTo>
                        <a:pt x="1359" y="2378"/>
                        <a:pt x="1443" y="2362"/>
                        <a:pt x="1522" y="2329"/>
                      </a:cubicBezTo>
                      <a:cubicBezTo>
                        <a:pt x="1599" y="2253"/>
                        <a:pt x="1675" y="2253"/>
                        <a:pt x="1713" y="2215"/>
                      </a:cubicBezTo>
                      <a:lnTo>
                        <a:pt x="1713" y="617"/>
                      </a:lnTo>
                      <a:cubicBezTo>
                        <a:pt x="1637" y="465"/>
                        <a:pt x="1522" y="312"/>
                        <a:pt x="1408" y="236"/>
                      </a:cubicBezTo>
                      <a:cubicBezTo>
                        <a:pt x="1215" y="98"/>
                        <a:pt x="1002" y="1"/>
                        <a:pt x="798"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2408;p35">
                  <a:extLst>
                    <a:ext uri="{FF2B5EF4-FFF2-40B4-BE49-F238E27FC236}">
                      <a16:creationId xmlns:a16="http://schemas.microsoft.com/office/drawing/2014/main" id="{809785B8-B0E0-1879-B276-A13848EAC960}"/>
                    </a:ext>
                  </a:extLst>
                </p:cNvPr>
                <p:cNvSpPr/>
                <p:nvPr/>
              </p:nvSpPr>
              <p:spPr>
                <a:xfrm>
                  <a:off x="6608718" y="3341764"/>
                  <a:ext cx="217355" cy="286052"/>
                </a:xfrm>
                <a:custGeom>
                  <a:avLst/>
                  <a:gdLst/>
                  <a:ahLst/>
                  <a:cxnLst/>
                  <a:rect l="l" t="t" r="r" b="b"/>
                  <a:pathLst>
                    <a:path w="4148" h="5459" extrusionOk="0">
                      <a:moveTo>
                        <a:pt x="2202" y="0"/>
                      </a:moveTo>
                      <a:cubicBezTo>
                        <a:pt x="2074" y="0"/>
                        <a:pt x="1948" y="13"/>
                        <a:pt x="1826" y="39"/>
                      </a:cubicBezTo>
                      <a:cubicBezTo>
                        <a:pt x="647" y="305"/>
                        <a:pt x="0" y="1637"/>
                        <a:pt x="0" y="2664"/>
                      </a:cubicBezTo>
                      <a:cubicBezTo>
                        <a:pt x="0" y="4129"/>
                        <a:pt x="1341" y="5459"/>
                        <a:pt x="2261" y="5459"/>
                      </a:cubicBezTo>
                      <a:cubicBezTo>
                        <a:pt x="2321" y="5459"/>
                        <a:pt x="2379" y="5453"/>
                        <a:pt x="2435" y="5441"/>
                      </a:cubicBezTo>
                      <a:cubicBezTo>
                        <a:pt x="2778" y="5365"/>
                        <a:pt x="3158" y="5061"/>
                        <a:pt x="3386" y="4681"/>
                      </a:cubicBezTo>
                      <a:cubicBezTo>
                        <a:pt x="3538" y="4452"/>
                        <a:pt x="3576" y="4262"/>
                        <a:pt x="3691" y="4034"/>
                      </a:cubicBezTo>
                      <a:cubicBezTo>
                        <a:pt x="3805" y="3501"/>
                        <a:pt x="3881" y="3159"/>
                        <a:pt x="3881" y="2702"/>
                      </a:cubicBezTo>
                      <a:cubicBezTo>
                        <a:pt x="3919" y="1523"/>
                        <a:pt x="4147" y="1523"/>
                        <a:pt x="4071" y="1066"/>
                      </a:cubicBezTo>
                      <a:cubicBezTo>
                        <a:pt x="3842" y="477"/>
                        <a:pt x="2992"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409;p35">
                  <a:extLst>
                    <a:ext uri="{FF2B5EF4-FFF2-40B4-BE49-F238E27FC236}">
                      <a16:creationId xmlns:a16="http://schemas.microsoft.com/office/drawing/2014/main" id="{76B90ECC-3986-1991-90A3-84BFAE7C3C73}"/>
                    </a:ext>
                  </a:extLst>
                </p:cNvPr>
                <p:cNvSpPr/>
                <p:nvPr/>
              </p:nvSpPr>
              <p:spPr>
                <a:xfrm>
                  <a:off x="6706391" y="3501272"/>
                  <a:ext cx="10008" cy="20017"/>
                </a:xfrm>
                <a:custGeom>
                  <a:avLst/>
                  <a:gdLst/>
                  <a:ahLst/>
                  <a:cxnLst/>
                  <a:rect l="l" t="t" r="r" b="b"/>
                  <a:pathLst>
                    <a:path w="191" h="382" extrusionOk="0">
                      <a:moveTo>
                        <a:pt x="115" y="1"/>
                      </a:moveTo>
                      <a:cubicBezTo>
                        <a:pt x="38" y="1"/>
                        <a:pt x="0" y="77"/>
                        <a:pt x="0" y="191"/>
                      </a:cubicBezTo>
                      <a:cubicBezTo>
                        <a:pt x="0" y="267"/>
                        <a:pt x="38" y="381"/>
                        <a:pt x="115" y="381"/>
                      </a:cubicBezTo>
                      <a:cubicBezTo>
                        <a:pt x="153" y="381"/>
                        <a:pt x="191" y="267"/>
                        <a:pt x="191" y="191"/>
                      </a:cubicBezTo>
                      <a:cubicBezTo>
                        <a:pt x="191" y="77"/>
                        <a:pt x="153" y="1"/>
                        <a:pt x="115"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410;p35">
                  <a:extLst>
                    <a:ext uri="{FF2B5EF4-FFF2-40B4-BE49-F238E27FC236}">
                      <a16:creationId xmlns:a16="http://schemas.microsoft.com/office/drawing/2014/main" id="{12D76CE2-3145-4A59-A156-8ACAD3A0D945}"/>
                    </a:ext>
                  </a:extLst>
                </p:cNvPr>
                <p:cNvSpPr/>
                <p:nvPr/>
              </p:nvSpPr>
              <p:spPr>
                <a:xfrm>
                  <a:off x="6784152" y="3503263"/>
                  <a:ext cx="10008" cy="20017"/>
                </a:xfrm>
                <a:custGeom>
                  <a:avLst/>
                  <a:gdLst/>
                  <a:ahLst/>
                  <a:cxnLst/>
                  <a:rect l="l" t="t" r="r" b="b"/>
                  <a:pathLst>
                    <a:path w="191" h="382" extrusionOk="0">
                      <a:moveTo>
                        <a:pt x="76" y="1"/>
                      </a:moveTo>
                      <a:cubicBezTo>
                        <a:pt x="0" y="1"/>
                        <a:pt x="0" y="77"/>
                        <a:pt x="0" y="191"/>
                      </a:cubicBezTo>
                      <a:cubicBezTo>
                        <a:pt x="0" y="267"/>
                        <a:pt x="38" y="381"/>
                        <a:pt x="76" y="381"/>
                      </a:cubicBezTo>
                      <a:cubicBezTo>
                        <a:pt x="152" y="381"/>
                        <a:pt x="190" y="267"/>
                        <a:pt x="190" y="191"/>
                      </a:cubicBezTo>
                      <a:cubicBezTo>
                        <a:pt x="190" y="77"/>
                        <a:pt x="114" y="1"/>
                        <a:pt x="76"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411;p35">
                  <a:extLst>
                    <a:ext uri="{FF2B5EF4-FFF2-40B4-BE49-F238E27FC236}">
                      <a16:creationId xmlns:a16="http://schemas.microsoft.com/office/drawing/2014/main" id="{2089D8AE-8DAC-3EFB-B5BA-B3FA9D66610B}"/>
                    </a:ext>
                  </a:extLst>
                </p:cNvPr>
                <p:cNvSpPr/>
                <p:nvPr/>
              </p:nvSpPr>
              <p:spPr>
                <a:xfrm>
                  <a:off x="6606727" y="3453430"/>
                  <a:ext cx="49885" cy="79805"/>
                </a:xfrm>
                <a:custGeom>
                  <a:avLst/>
                  <a:gdLst/>
                  <a:ahLst/>
                  <a:cxnLst/>
                  <a:rect l="l" t="t" r="r" b="b"/>
                  <a:pathLst>
                    <a:path w="952" h="1523" extrusionOk="0">
                      <a:moveTo>
                        <a:pt x="495" y="1"/>
                      </a:moveTo>
                      <a:cubicBezTo>
                        <a:pt x="228" y="1"/>
                        <a:pt x="0" y="343"/>
                        <a:pt x="0" y="761"/>
                      </a:cubicBezTo>
                      <a:cubicBezTo>
                        <a:pt x="0" y="1180"/>
                        <a:pt x="190" y="1522"/>
                        <a:pt x="495" y="1522"/>
                      </a:cubicBezTo>
                      <a:cubicBezTo>
                        <a:pt x="723" y="1522"/>
                        <a:pt x="951" y="1180"/>
                        <a:pt x="951" y="761"/>
                      </a:cubicBezTo>
                      <a:cubicBezTo>
                        <a:pt x="951" y="381"/>
                        <a:pt x="761" y="39"/>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412;p35">
                  <a:extLst>
                    <a:ext uri="{FF2B5EF4-FFF2-40B4-BE49-F238E27FC236}">
                      <a16:creationId xmlns:a16="http://schemas.microsoft.com/office/drawing/2014/main" id="{56424167-7960-ECB4-BCA3-C29FF6276D62}"/>
                    </a:ext>
                  </a:extLst>
                </p:cNvPr>
                <p:cNvSpPr/>
                <p:nvPr/>
              </p:nvSpPr>
              <p:spPr>
                <a:xfrm>
                  <a:off x="6712365" y="3563105"/>
                  <a:ext cx="55858" cy="41868"/>
                </a:xfrm>
                <a:custGeom>
                  <a:avLst/>
                  <a:gdLst/>
                  <a:ahLst/>
                  <a:cxnLst/>
                  <a:rect l="l" t="t" r="r" b="b"/>
                  <a:pathLst>
                    <a:path w="1066" h="799" extrusionOk="0">
                      <a:moveTo>
                        <a:pt x="77" y="0"/>
                      </a:moveTo>
                      <a:lnTo>
                        <a:pt x="77" y="0"/>
                      </a:lnTo>
                      <a:cubicBezTo>
                        <a:pt x="1" y="419"/>
                        <a:pt x="267" y="799"/>
                        <a:pt x="571" y="799"/>
                      </a:cubicBezTo>
                      <a:cubicBezTo>
                        <a:pt x="761" y="799"/>
                        <a:pt x="990" y="647"/>
                        <a:pt x="1066" y="380"/>
                      </a:cubicBezTo>
                      <a:lnTo>
                        <a:pt x="1066" y="380"/>
                      </a:lnTo>
                      <a:cubicBezTo>
                        <a:pt x="1012" y="407"/>
                        <a:pt x="920" y="434"/>
                        <a:pt x="817" y="434"/>
                      </a:cubicBezTo>
                      <a:cubicBezTo>
                        <a:pt x="775" y="434"/>
                        <a:pt x="730" y="430"/>
                        <a:pt x="685" y="419"/>
                      </a:cubicBezTo>
                      <a:cubicBezTo>
                        <a:pt x="305" y="380"/>
                        <a:pt x="115" y="38"/>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413;p35">
                  <a:extLst>
                    <a:ext uri="{FF2B5EF4-FFF2-40B4-BE49-F238E27FC236}">
                      <a16:creationId xmlns:a16="http://schemas.microsoft.com/office/drawing/2014/main" id="{EB9FE70C-FA0D-58DB-D7C6-518C8BA80087}"/>
                    </a:ext>
                  </a:extLst>
                </p:cNvPr>
                <p:cNvSpPr/>
                <p:nvPr/>
              </p:nvSpPr>
              <p:spPr>
                <a:xfrm>
                  <a:off x="6748258" y="3513220"/>
                  <a:ext cx="15982" cy="59893"/>
                </a:xfrm>
                <a:custGeom>
                  <a:avLst/>
                  <a:gdLst/>
                  <a:ahLst/>
                  <a:cxnLst/>
                  <a:rect l="l" t="t" r="r" b="b"/>
                  <a:pathLst>
                    <a:path w="305" h="1143" extrusionOk="0">
                      <a:moveTo>
                        <a:pt x="191" y="1"/>
                      </a:moveTo>
                      <a:cubicBezTo>
                        <a:pt x="153" y="1"/>
                        <a:pt x="115" y="1"/>
                        <a:pt x="115" y="39"/>
                      </a:cubicBezTo>
                      <a:cubicBezTo>
                        <a:pt x="0" y="305"/>
                        <a:pt x="0" y="572"/>
                        <a:pt x="38" y="686"/>
                      </a:cubicBezTo>
                      <a:cubicBezTo>
                        <a:pt x="38" y="762"/>
                        <a:pt x="115" y="800"/>
                        <a:pt x="115" y="838"/>
                      </a:cubicBezTo>
                      <a:cubicBezTo>
                        <a:pt x="115" y="876"/>
                        <a:pt x="153" y="876"/>
                        <a:pt x="153" y="952"/>
                      </a:cubicBezTo>
                      <a:cubicBezTo>
                        <a:pt x="191" y="990"/>
                        <a:pt x="191" y="1028"/>
                        <a:pt x="191" y="1028"/>
                      </a:cubicBezTo>
                      <a:lnTo>
                        <a:pt x="76" y="1028"/>
                      </a:lnTo>
                      <a:cubicBezTo>
                        <a:pt x="76" y="1028"/>
                        <a:pt x="0" y="1028"/>
                        <a:pt x="0" y="1104"/>
                      </a:cubicBezTo>
                      <a:cubicBezTo>
                        <a:pt x="0" y="1104"/>
                        <a:pt x="0" y="1142"/>
                        <a:pt x="76" y="1142"/>
                      </a:cubicBezTo>
                      <a:lnTo>
                        <a:pt x="305" y="1142"/>
                      </a:lnTo>
                      <a:cubicBezTo>
                        <a:pt x="305" y="1104"/>
                        <a:pt x="305" y="1028"/>
                        <a:pt x="267" y="914"/>
                      </a:cubicBezTo>
                      <a:cubicBezTo>
                        <a:pt x="191" y="838"/>
                        <a:pt x="191" y="838"/>
                        <a:pt x="191" y="800"/>
                      </a:cubicBezTo>
                      <a:cubicBezTo>
                        <a:pt x="191" y="762"/>
                        <a:pt x="153" y="724"/>
                        <a:pt x="153" y="648"/>
                      </a:cubicBezTo>
                      <a:cubicBezTo>
                        <a:pt x="115" y="572"/>
                        <a:pt x="153" y="381"/>
                        <a:pt x="267" y="77"/>
                      </a:cubicBezTo>
                      <a:cubicBezTo>
                        <a:pt x="267" y="39"/>
                        <a:pt x="267" y="1"/>
                        <a:pt x="191"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414;p35">
                  <a:extLst>
                    <a:ext uri="{FF2B5EF4-FFF2-40B4-BE49-F238E27FC236}">
                      <a16:creationId xmlns:a16="http://schemas.microsoft.com/office/drawing/2014/main" id="{497B7A40-5A5C-7DBE-7498-4B379DA95989}"/>
                    </a:ext>
                  </a:extLst>
                </p:cNvPr>
                <p:cNvSpPr/>
                <p:nvPr/>
              </p:nvSpPr>
              <p:spPr>
                <a:xfrm>
                  <a:off x="6688470" y="3464906"/>
                  <a:ext cx="45902" cy="18497"/>
                </a:xfrm>
                <a:custGeom>
                  <a:avLst/>
                  <a:gdLst/>
                  <a:ahLst/>
                  <a:cxnLst/>
                  <a:rect l="l" t="t" r="r" b="b"/>
                  <a:pathLst>
                    <a:path w="876" h="353" extrusionOk="0">
                      <a:moveTo>
                        <a:pt x="473" y="0"/>
                      </a:moveTo>
                      <a:cubicBezTo>
                        <a:pt x="317" y="0"/>
                        <a:pt x="171" y="74"/>
                        <a:pt x="76" y="200"/>
                      </a:cubicBezTo>
                      <a:cubicBezTo>
                        <a:pt x="0" y="238"/>
                        <a:pt x="0" y="314"/>
                        <a:pt x="76" y="314"/>
                      </a:cubicBezTo>
                      <a:cubicBezTo>
                        <a:pt x="95" y="333"/>
                        <a:pt x="114" y="343"/>
                        <a:pt x="128" y="343"/>
                      </a:cubicBezTo>
                      <a:cubicBezTo>
                        <a:pt x="143" y="343"/>
                        <a:pt x="152" y="333"/>
                        <a:pt x="152" y="314"/>
                      </a:cubicBezTo>
                      <a:cubicBezTo>
                        <a:pt x="210" y="198"/>
                        <a:pt x="313" y="148"/>
                        <a:pt x="426" y="148"/>
                      </a:cubicBezTo>
                      <a:cubicBezTo>
                        <a:pt x="461" y="148"/>
                        <a:pt x="497" y="153"/>
                        <a:pt x="533" y="162"/>
                      </a:cubicBezTo>
                      <a:cubicBezTo>
                        <a:pt x="647" y="162"/>
                        <a:pt x="723" y="238"/>
                        <a:pt x="723" y="314"/>
                      </a:cubicBezTo>
                      <a:cubicBezTo>
                        <a:pt x="723" y="352"/>
                        <a:pt x="761" y="352"/>
                        <a:pt x="761" y="352"/>
                      </a:cubicBezTo>
                      <a:cubicBezTo>
                        <a:pt x="837" y="352"/>
                        <a:pt x="837" y="314"/>
                        <a:pt x="875" y="238"/>
                      </a:cubicBezTo>
                      <a:cubicBezTo>
                        <a:pt x="837" y="162"/>
                        <a:pt x="723" y="48"/>
                        <a:pt x="571" y="10"/>
                      </a:cubicBezTo>
                      <a:cubicBezTo>
                        <a:pt x="538" y="3"/>
                        <a:pt x="505" y="0"/>
                        <a:pt x="473"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415;p35">
                  <a:extLst>
                    <a:ext uri="{FF2B5EF4-FFF2-40B4-BE49-F238E27FC236}">
                      <a16:creationId xmlns:a16="http://schemas.microsoft.com/office/drawing/2014/main" id="{89BC2E26-6E52-031E-2AD1-837C55161745}"/>
                    </a:ext>
                  </a:extLst>
                </p:cNvPr>
                <p:cNvSpPr/>
                <p:nvPr/>
              </p:nvSpPr>
              <p:spPr>
                <a:xfrm>
                  <a:off x="6760205" y="3472871"/>
                  <a:ext cx="45902" cy="18497"/>
                </a:xfrm>
                <a:custGeom>
                  <a:avLst/>
                  <a:gdLst/>
                  <a:ahLst/>
                  <a:cxnLst/>
                  <a:rect l="l" t="t" r="r" b="b"/>
                  <a:pathLst>
                    <a:path w="876" h="353" extrusionOk="0">
                      <a:moveTo>
                        <a:pt x="498" y="0"/>
                      </a:moveTo>
                      <a:cubicBezTo>
                        <a:pt x="329" y="0"/>
                        <a:pt x="203" y="74"/>
                        <a:pt x="77" y="200"/>
                      </a:cubicBezTo>
                      <a:cubicBezTo>
                        <a:pt x="1" y="238"/>
                        <a:pt x="1" y="276"/>
                        <a:pt x="77" y="276"/>
                      </a:cubicBezTo>
                      <a:cubicBezTo>
                        <a:pt x="96" y="314"/>
                        <a:pt x="115" y="333"/>
                        <a:pt x="129" y="333"/>
                      </a:cubicBezTo>
                      <a:cubicBezTo>
                        <a:pt x="143" y="333"/>
                        <a:pt x="153" y="314"/>
                        <a:pt x="153" y="276"/>
                      </a:cubicBezTo>
                      <a:cubicBezTo>
                        <a:pt x="235" y="194"/>
                        <a:pt x="317" y="132"/>
                        <a:pt x="414" y="132"/>
                      </a:cubicBezTo>
                      <a:cubicBezTo>
                        <a:pt x="451" y="132"/>
                        <a:pt x="491" y="141"/>
                        <a:pt x="533" y="162"/>
                      </a:cubicBezTo>
                      <a:cubicBezTo>
                        <a:pt x="647" y="162"/>
                        <a:pt x="723" y="238"/>
                        <a:pt x="723" y="276"/>
                      </a:cubicBezTo>
                      <a:cubicBezTo>
                        <a:pt x="723" y="352"/>
                        <a:pt x="762" y="352"/>
                        <a:pt x="762" y="352"/>
                      </a:cubicBezTo>
                      <a:cubicBezTo>
                        <a:pt x="812" y="352"/>
                        <a:pt x="829" y="319"/>
                        <a:pt x="812" y="319"/>
                      </a:cubicBezTo>
                      <a:cubicBezTo>
                        <a:pt x="811" y="319"/>
                        <a:pt x="809" y="319"/>
                        <a:pt x="807" y="319"/>
                      </a:cubicBezTo>
                      <a:lnTo>
                        <a:pt x="807" y="319"/>
                      </a:lnTo>
                      <a:cubicBezTo>
                        <a:pt x="876" y="265"/>
                        <a:pt x="876" y="238"/>
                        <a:pt x="876" y="238"/>
                      </a:cubicBezTo>
                      <a:cubicBezTo>
                        <a:pt x="838" y="124"/>
                        <a:pt x="723" y="48"/>
                        <a:pt x="609" y="10"/>
                      </a:cubicBezTo>
                      <a:cubicBezTo>
                        <a:pt x="570" y="4"/>
                        <a:pt x="533" y="0"/>
                        <a:pt x="498"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416;p35">
                <a:extLst>
                  <a:ext uri="{FF2B5EF4-FFF2-40B4-BE49-F238E27FC236}">
                    <a16:creationId xmlns:a16="http://schemas.microsoft.com/office/drawing/2014/main" id="{F8C058B0-8661-0EE6-0299-962BFC47BE7B}"/>
                  </a:ext>
                </a:extLst>
              </p:cNvPr>
              <p:cNvGrpSpPr/>
              <p:nvPr/>
            </p:nvGrpSpPr>
            <p:grpSpPr>
              <a:xfrm flipH="1">
                <a:off x="6617463" y="1075613"/>
                <a:ext cx="1745975" cy="3425500"/>
                <a:chOff x="4751700" y="1157700"/>
                <a:chExt cx="1745975" cy="3425500"/>
              </a:xfrm>
            </p:grpSpPr>
            <p:sp>
              <p:nvSpPr>
                <p:cNvPr id="44" name="Google Shape;2417;p35">
                  <a:extLst>
                    <a:ext uri="{FF2B5EF4-FFF2-40B4-BE49-F238E27FC236}">
                      <a16:creationId xmlns:a16="http://schemas.microsoft.com/office/drawing/2014/main" id="{90C1571C-1208-7B92-B28E-97509621D96D}"/>
                    </a:ext>
                  </a:extLst>
                </p:cNvPr>
                <p:cNvSpPr/>
                <p:nvPr/>
              </p:nvSpPr>
              <p:spPr>
                <a:xfrm>
                  <a:off x="4764725" y="4231525"/>
                  <a:ext cx="453700" cy="324900"/>
                </a:xfrm>
                <a:custGeom>
                  <a:avLst/>
                  <a:gdLst/>
                  <a:ahLst/>
                  <a:cxnLst/>
                  <a:rect l="l" t="t" r="r" b="b"/>
                  <a:pathLst>
                    <a:path w="18148" h="12996" extrusionOk="0">
                      <a:moveTo>
                        <a:pt x="18118" y="0"/>
                      </a:moveTo>
                      <a:lnTo>
                        <a:pt x="13053" y="174"/>
                      </a:lnTo>
                      <a:cubicBezTo>
                        <a:pt x="13372" y="2489"/>
                        <a:pt x="12272" y="4950"/>
                        <a:pt x="10419" y="6049"/>
                      </a:cubicBezTo>
                      <a:cubicBezTo>
                        <a:pt x="9146" y="6773"/>
                        <a:pt x="7670" y="6889"/>
                        <a:pt x="6281" y="7323"/>
                      </a:cubicBezTo>
                      <a:cubicBezTo>
                        <a:pt x="3618" y="8133"/>
                        <a:pt x="1274" y="10246"/>
                        <a:pt x="0" y="12996"/>
                      </a:cubicBezTo>
                      <a:lnTo>
                        <a:pt x="18147" y="12938"/>
                      </a:lnTo>
                      <a:lnTo>
                        <a:pt x="18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8;p35">
                  <a:extLst>
                    <a:ext uri="{FF2B5EF4-FFF2-40B4-BE49-F238E27FC236}">
                      <a16:creationId xmlns:a16="http://schemas.microsoft.com/office/drawing/2014/main" id="{D4A927A4-B279-C45F-30EF-E67A89097615}"/>
                    </a:ext>
                  </a:extLst>
                </p:cNvPr>
                <p:cNvSpPr/>
                <p:nvPr/>
              </p:nvSpPr>
              <p:spPr>
                <a:xfrm>
                  <a:off x="4764725" y="4308225"/>
                  <a:ext cx="453700" cy="248925"/>
                </a:xfrm>
                <a:custGeom>
                  <a:avLst/>
                  <a:gdLst/>
                  <a:ahLst/>
                  <a:cxnLst/>
                  <a:rect l="l" t="t" r="r" b="b"/>
                  <a:pathLst>
                    <a:path w="18148" h="9957" extrusionOk="0">
                      <a:moveTo>
                        <a:pt x="12764" y="0"/>
                      </a:moveTo>
                      <a:cubicBezTo>
                        <a:pt x="12330" y="1274"/>
                        <a:pt x="11490" y="2374"/>
                        <a:pt x="10419" y="2981"/>
                      </a:cubicBezTo>
                      <a:cubicBezTo>
                        <a:pt x="9146" y="3705"/>
                        <a:pt x="7670" y="3821"/>
                        <a:pt x="6281" y="4255"/>
                      </a:cubicBezTo>
                      <a:cubicBezTo>
                        <a:pt x="3618" y="5065"/>
                        <a:pt x="1274" y="7207"/>
                        <a:pt x="0" y="9957"/>
                      </a:cubicBezTo>
                      <a:lnTo>
                        <a:pt x="18147" y="9928"/>
                      </a:lnTo>
                      <a:lnTo>
                        <a:pt x="18147" y="2895"/>
                      </a:lnTo>
                      <a:cubicBezTo>
                        <a:pt x="17742" y="3184"/>
                        <a:pt x="17337" y="3416"/>
                        <a:pt x="16874" y="3473"/>
                      </a:cubicBezTo>
                      <a:cubicBezTo>
                        <a:pt x="16716" y="3511"/>
                        <a:pt x="16559" y="3529"/>
                        <a:pt x="16406" y="3529"/>
                      </a:cubicBezTo>
                      <a:cubicBezTo>
                        <a:pt x="15969" y="3529"/>
                        <a:pt x="15551" y="3383"/>
                        <a:pt x="15166" y="3126"/>
                      </a:cubicBezTo>
                      <a:cubicBezTo>
                        <a:pt x="14645" y="2750"/>
                        <a:pt x="14211" y="2258"/>
                        <a:pt x="13835" y="1708"/>
                      </a:cubicBezTo>
                      <a:cubicBezTo>
                        <a:pt x="13487" y="1158"/>
                        <a:pt x="13111" y="579"/>
                        <a:pt x="127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19;p35">
                  <a:extLst>
                    <a:ext uri="{FF2B5EF4-FFF2-40B4-BE49-F238E27FC236}">
                      <a16:creationId xmlns:a16="http://schemas.microsoft.com/office/drawing/2014/main" id="{9B15788E-8E5F-68D3-76FF-2C8202B55FEC}"/>
                    </a:ext>
                  </a:extLst>
                </p:cNvPr>
                <p:cNvSpPr/>
                <p:nvPr/>
              </p:nvSpPr>
              <p:spPr>
                <a:xfrm>
                  <a:off x="4751700" y="4531800"/>
                  <a:ext cx="488425" cy="51400"/>
                </a:xfrm>
                <a:custGeom>
                  <a:avLst/>
                  <a:gdLst/>
                  <a:ahLst/>
                  <a:cxnLst/>
                  <a:rect l="l" t="t" r="r" b="b"/>
                  <a:pathLst>
                    <a:path w="19537" h="2056" extrusionOk="0">
                      <a:moveTo>
                        <a:pt x="18639" y="1"/>
                      </a:moveTo>
                      <a:lnTo>
                        <a:pt x="955" y="29"/>
                      </a:lnTo>
                      <a:cubicBezTo>
                        <a:pt x="434" y="29"/>
                        <a:pt x="58" y="521"/>
                        <a:pt x="58" y="1042"/>
                      </a:cubicBezTo>
                      <a:cubicBezTo>
                        <a:pt x="0" y="1592"/>
                        <a:pt x="434" y="2055"/>
                        <a:pt x="955" y="2055"/>
                      </a:cubicBezTo>
                      <a:lnTo>
                        <a:pt x="18639" y="2027"/>
                      </a:lnTo>
                      <a:cubicBezTo>
                        <a:pt x="19160" y="2027"/>
                        <a:pt x="19536" y="1563"/>
                        <a:pt x="19536" y="1014"/>
                      </a:cubicBezTo>
                      <a:cubicBezTo>
                        <a:pt x="19536" y="464"/>
                        <a:pt x="19160" y="1"/>
                        <a:pt x="186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20;p35">
                  <a:extLst>
                    <a:ext uri="{FF2B5EF4-FFF2-40B4-BE49-F238E27FC236}">
                      <a16:creationId xmlns:a16="http://schemas.microsoft.com/office/drawing/2014/main" id="{02CCDC07-0BCD-BEC0-9CF1-58FEB6F82B64}"/>
                    </a:ext>
                  </a:extLst>
                </p:cNvPr>
                <p:cNvSpPr/>
                <p:nvPr/>
              </p:nvSpPr>
              <p:spPr>
                <a:xfrm>
                  <a:off x="5012175" y="4306050"/>
                  <a:ext cx="95525" cy="103500"/>
                </a:xfrm>
                <a:custGeom>
                  <a:avLst/>
                  <a:gdLst/>
                  <a:ahLst/>
                  <a:cxnLst/>
                  <a:rect l="l" t="t" r="r" b="b"/>
                  <a:pathLst>
                    <a:path w="3821" h="4140" extrusionOk="0">
                      <a:moveTo>
                        <a:pt x="536" y="0"/>
                      </a:moveTo>
                      <a:cubicBezTo>
                        <a:pt x="413" y="0"/>
                        <a:pt x="290" y="58"/>
                        <a:pt x="203" y="174"/>
                      </a:cubicBezTo>
                      <a:cubicBezTo>
                        <a:pt x="0" y="377"/>
                        <a:pt x="0" y="724"/>
                        <a:pt x="203" y="927"/>
                      </a:cubicBezTo>
                      <a:lnTo>
                        <a:pt x="2953" y="3966"/>
                      </a:lnTo>
                      <a:cubicBezTo>
                        <a:pt x="3054" y="4081"/>
                        <a:pt x="3177" y="4139"/>
                        <a:pt x="3296" y="4139"/>
                      </a:cubicBezTo>
                      <a:cubicBezTo>
                        <a:pt x="3416" y="4139"/>
                        <a:pt x="3531" y="4081"/>
                        <a:pt x="3618" y="3966"/>
                      </a:cubicBezTo>
                      <a:cubicBezTo>
                        <a:pt x="3821" y="3734"/>
                        <a:pt x="3821" y="3416"/>
                        <a:pt x="3618" y="3213"/>
                      </a:cubicBezTo>
                      <a:lnTo>
                        <a:pt x="869" y="174"/>
                      </a:lnTo>
                      <a:cubicBezTo>
                        <a:pt x="782" y="58"/>
                        <a:pt x="659"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21;p35">
                  <a:extLst>
                    <a:ext uri="{FF2B5EF4-FFF2-40B4-BE49-F238E27FC236}">
                      <a16:creationId xmlns:a16="http://schemas.microsoft.com/office/drawing/2014/main" id="{B6802B4B-BA89-47F5-A19E-6A4BF0ABE3EC}"/>
                    </a:ext>
                  </a:extLst>
                </p:cNvPr>
                <p:cNvSpPr/>
                <p:nvPr/>
              </p:nvSpPr>
              <p:spPr>
                <a:xfrm>
                  <a:off x="4968025" y="4341500"/>
                  <a:ext cx="94825" cy="102950"/>
                </a:xfrm>
                <a:custGeom>
                  <a:avLst/>
                  <a:gdLst/>
                  <a:ahLst/>
                  <a:cxnLst/>
                  <a:rect l="l" t="t" r="r" b="b"/>
                  <a:pathLst>
                    <a:path w="3793" h="4118" extrusionOk="0">
                      <a:moveTo>
                        <a:pt x="533" y="1"/>
                      </a:moveTo>
                      <a:cubicBezTo>
                        <a:pt x="406" y="1"/>
                        <a:pt x="276" y="59"/>
                        <a:pt x="175" y="174"/>
                      </a:cubicBezTo>
                      <a:cubicBezTo>
                        <a:pt x="1" y="377"/>
                        <a:pt x="1" y="695"/>
                        <a:pt x="175" y="927"/>
                      </a:cubicBezTo>
                      <a:lnTo>
                        <a:pt x="2924" y="3966"/>
                      </a:lnTo>
                      <a:cubicBezTo>
                        <a:pt x="3025" y="4067"/>
                        <a:pt x="3156" y="4118"/>
                        <a:pt x="3282" y="4118"/>
                      </a:cubicBezTo>
                      <a:cubicBezTo>
                        <a:pt x="3409" y="4118"/>
                        <a:pt x="3532" y="4067"/>
                        <a:pt x="3619" y="3966"/>
                      </a:cubicBezTo>
                      <a:cubicBezTo>
                        <a:pt x="3792" y="3734"/>
                        <a:pt x="3792" y="3416"/>
                        <a:pt x="3619" y="3213"/>
                      </a:cubicBezTo>
                      <a:lnTo>
                        <a:pt x="869" y="174"/>
                      </a:lnTo>
                      <a:cubicBezTo>
                        <a:pt x="782" y="59"/>
                        <a:pt x="659" y="1"/>
                        <a:pt x="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2;p35">
                  <a:extLst>
                    <a:ext uri="{FF2B5EF4-FFF2-40B4-BE49-F238E27FC236}">
                      <a16:creationId xmlns:a16="http://schemas.microsoft.com/office/drawing/2014/main" id="{8E4F1060-CC17-000E-1349-13F628AEAC9B}"/>
                    </a:ext>
                  </a:extLst>
                </p:cNvPr>
                <p:cNvSpPr/>
                <p:nvPr/>
              </p:nvSpPr>
              <p:spPr>
                <a:xfrm>
                  <a:off x="5577275" y="4228625"/>
                  <a:ext cx="454425" cy="324175"/>
                </a:xfrm>
                <a:custGeom>
                  <a:avLst/>
                  <a:gdLst/>
                  <a:ahLst/>
                  <a:cxnLst/>
                  <a:rect l="l" t="t" r="r" b="b"/>
                  <a:pathLst>
                    <a:path w="18177" h="12967" extrusionOk="0">
                      <a:moveTo>
                        <a:pt x="1" y="1"/>
                      </a:moveTo>
                      <a:lnTo>
                        <a:pt x="1" y="12967"/>
                      </a:lnTo>
                      <a:lnTo>
                        <a:pt x="18177" y="12967"/>
                      </a:lnTo>
                      <a:cubicBezTo>
                        <a:pt x="16903" y="10217"/>
                        <a:pt x="14559" y="8105"/>
                        <a:pt x="11867" y="7294"/>
                      </a:cubicBezTo>
                      <a:cubicBezTo>
                        <a:pt x="10507" y="6860"/>
                        <a:pt x="9031" y="6744"/>
                        <a:pt x="7757" y="6021"/>
                      </a:cubicBezTo>
                      <a:cubicBezTo>
                        <a:pt x="5905" y="4979"/>
                        <a:pt x="4805" y="2490"/>
                        <a:pt x="5123" y="203"/>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23;p35">
                  <a:extLst>
                    <a:ext uri="{FF2B5EF4-FFF2-40B4-BE49-F238E27FC236}">
                      <a16:creationId xmlns:a16="http://schemas.microsoft.com/office/drawing/2014/main" id="{25984EA2-5348-7858-1A69-C6AD73F640CA}"/>
                    </a:ext>
                  </a:extLst>
                </p:cNvPr>
                <p:cNvSpPr/>
                <p:nvPr/>
              </p:nvSpPr>
              <p:spPr>
                <a:xfrm>
                  <a:off x="5578000" y="4304600"/>
                  <a:ext cx="453700" cy="248200"/>
                </a:xfrm>
                <a:custGeom>
                  <a:avLst/>
                  <a:gdLst/>
                  <a:ahLst/>
                  <a:cxnLst/>
                  <a:rect l="l" t="t" r="r" b="b"/>
                  <a:pathLst>
                    <a:path w="18148" h="9928" extrusionOk="0">
                      <a:moveTo>
                        <a:pt x="5384" y="1"/>
                      </a:moveTo>
                      <a:cubicBezTo>
                        <a:pt x="5008" y="579"/>
                        <a:pt x="4660" y="1158"/>
                        <a:pt x="4284" y="1708"/>
                      </a:cubicBezTo>
                      <a:cubicBezTo>
                        <a:pt x="3937" y="2258"/>
                        <a:pt x="3503" y="2750"/>
                        <a:pt x="2982" y="3126"/>
                      </a:cubicBezTo>
                      <a:cubicBezTo>
                        <a:pt x="2618" y="3383"/>
                        <a:pt x="2190" y="3529"/>
                        <a:pt x="1735" y="3529"/>
                      </a:cubicBezTo>
                      <a:cubicBezTo>
                        <a:pt x="1574" y="3529"/>
                        <a:pt x="1411" y="3511"/>
                        <a:pt x="1245" y="3474"/>
                      </a:cubicBezTo>
                      <a:cubicBezTo>
                        <a:pt x="811" y="3416"/>
                        <a:pt x="377" y="3184"/>
                        <a:pt x="1" y="2895"/>
                      </a:cubicBezTo>
                      <a:lnTo>
                        <a:pt x="1" y="9928"/>
                      </a:lnTo>
                      <a:lnTo>
                        <a:pt x="18148" y="9928"/>
                      </a:lnTo>
                      <a:cubicBezTo>
                        <a:pt x="16874" y="7207"/>
                        <a:pt x="14530" y="5066"/>
                        <a:pt x="11867" y="4255"/>
                      </a:cubicBezTo>
                      <a:cubicBezTo>
                        <a:pt x="10478" y="3821"/>
                        <a:pt x="9002" y="3705"/>
                        <a:pt x="7728" y="2982"/>
                      </a:cubicBezTo>
                      <a:cubicBezTo>
                        <a:pt x="6657" y="2374"/>
                        <a:pt x="5818" y="1274"/>
                        <a:pt x="53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4;p35">
                  <a:extLst>
                    <a:ext uri="{FF2B5EF4-FFF2-40B4-BE49-F238E27FC236}">
                      <a16:creationId xmlns:a16="http://schemas.microsoft.com/office/drawing/2014/main" id="{5BB7BC68-F55C-EF0C-C597-B8C571F74780}"/>
                    </a:ext>
                  </a:extLst>
                </p:cNvPr>
                <p:cNvSpPr/>
                <p:nvPr/>
              </p:nvSpPr>
              <p:spPr>
                <a:xfrm>
                  <a:off x="5556300" y="4528900"/>
                  <a:ext cx="488425" cy="50675"/>
                </a:xfrm>
                <a:custGeom>
                  <a:avLst/>
                  <a:gdLst/>
                  <a:ahLst/>
                  <a:cxnLst/>
                  <a:rect l="l" t="t" r="r" b="b"/>
                  <a:pathLst>
                    <a:path w="19537" h="2027" extrusionOk="0">
                      <a:moveTo>
                        <a:pt x="898" y="1"/>
                      </a:moveTo>
                      <a:cubicBezTo>
                        <a:pt x="377" y="1"/>
                        <a:pt x="0" y="493"/>
                        <a:pt x="0" y="1014"/>
                      </a:cubicBezTo>
                      <a:cubicBezTo>
                        <a:pt x="0" y="1564"/>
                        <a:pt x="377" y="2027"/>
                        <a:pt x="898" y="2027"/>
                      </a:cubicBezTo>
                      <a:lnTo>
                        <a:pt x="18581" y="2027"/>
                      </a:lnTo>
                      <a:cubicBezTo>
                        <a:pt x="19073" y="2027"/>
                        <a:pt x="19537" y="1564"/>
                        <a:pt x="19479" y="1014"/>
                      </a:cubicBezTo>
                      <a:cubicBezTo>
                        <a:pt x="19479" y="493"/>
                        <a:pt x="19073" y="1"/>
                        <a:pt x="18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25;p35">
                  <a:extLst>
                    <a:ext uri="{FF2B5EF4-FFF2-40B4-BE49-F238E27FC236}">
                      <a16:creationId xmlns:a16="http://schemas.microsoft.com/office/drawing/2014/main" id="{31605D31-AFA4-804F-009C-64329CF9504E}"/>
                    </a:ext>
                  </a:extLst>
                </p:cNvPr>
                <p:cNvSpPr/>
                <p:nvPr/>
              </p:nvSpPr>
              <p:spPr>
                <a:xfrm>
                  <a:off x="5687975" y="4303700"/>
                  <a:ext cx="94825" cy="102400"/>
                </a:xfrm>
                <a:custGeom>
                  <a:avLst/>
                  <a:gdLst/>
                  <a:ahLst/>
                  <a:cxnLst/>
                  <a:rect l="l" t="t" r="r" b="b"/>
                  <a:pathLst>
                    <a:path w="3793" h="4096" extrusionOk="0">
                      <a:moveTo>
                        <a:pt x="3282" y="0"/>
                      </a:moveTo>
                      <a:cubicBezTo>
                        <a:pt x="3156" y="0"/>
                        <a:pt x="3025" y="51"/>
                        <a:pt x="2924" y="152"/>
                      </a:cubicBezTo>
                      <a:lnTo>
                        <a:pt x="174" y="3191"/>
                      </a:lnTo>
                      <a:cubicBezTo>
                        <a:pt x="1" y="3423"/>
                        <a:pt x="1" y="3741"/>
                        <a:pt x="174" y="3944"/>
                      </a:cubicBezTo>
                      <a:cubicBezTo>
                        <a:pt x="290" y="4045"/>
                        <a:pt x="420" y="4096"/>
                        <a:pt x="544" y="4096"/>
                      </a:cubicBezTo>
                      <a:cubicBezTo>
                        <a:pt x="667" y="4096"/>
                        <a:pt x="782" y="4045"/>
                        <a:pt x="869" y="3944"/>
                      </a:cubicBezTo>
                      <a:lnTo>
                        <a:pt x="3619" y="905"/>
                      </a:lnTo>
                      <a:cubicBezTo>
                        <a:pt x="3792" y="702"/>
                        <a:pt x="3792" y="384"/>
                        <a:pt x="3619" y="152"/>
                      </a:cubicBezTo>
                      <a:cubicBezTo>
                        <a:pt x="3532" y="51"/>
                        <a:pt x="3409" y="0"/>
                        <a:pt x="3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26;p35">
                  <a:extLst>
                    <a:ext uri="{FF2B5EF4-FFF2-40B4-BE49-F238E27FC236}">
                      <a16:creationId xmlns:a16="http://schemas.microsoft.com/office/drawing/2014/main" id="{C006F49E-4382-85CC-8718-CD83A81B7503}"/>
                    </a:ext>
                  </a:extLst>
                </p:cNvPr>
                <p:cNvSpPr/>
                <p:nvPr/>
              </p:nvSpPr>
              <p:spPr>
                <a:xfrm>
                  <a:off x="5733575" y="4337875"/>
                  <a:ext cx="94800" cy="102950"/>
                </a:xfrm>
                <a:custGeom>
                  <a:avLst/>
                  <a:gdLst/>
                  <a:ahLst/>
                  <a:cxnLst/>
                  <a:rect l="l" t="t" r="r" b="b"/>
                  <a:pathLst>
                    <a:path w="3792" h="4118" extrusionOk="0">
                      <a:moveTo>
                        <a:pt x="3260" y="1"/>
                      </a:moveTo>
                      <a:cubicBezTo>
                        <a:pt x="3133" y="1"/>
                        <a:pt x="3010" y="59"/>
                        <a:pt x="2923" y="175"/>
                      </a:cubicBezTo>
                      <a:lnTo>
                        <a:pt x="174" y="3185"/>
                      </a:lnTo>
                      <a:cubicBezTo>
                        <a:pt x="0" y="3416"/>
                        <a:pt x="0" y="3735"/>
                        <a:pt x="174" y="3966"/>
                      </a:cubicBezTo>
                      <a:cubicBezTo>
                        <a:pt x="261" y="4067"/>
                        <a:pt x="384" y="4118"/>
                        <a:pt x="510" y="4118"/>
                      </a:cubicBezTo>
                      <a:cubicBezTo>
                        <a:pt x="637" y="4118"/>
                        <a:pt x="767" y="4067"/>
                        <a:pt x="868" y="3966"/>
                      </a:cubicBezTo>
                      <a:lnTo>
                        <a:pt x="3618" y="927"/>
                      </a:lnTo>
                      <a:cubicBezTo>
                        <a:pt x="3792" y="696"/>
                        <a:pt x="3792" y="377"/>
                        <a:pt x="3618" y="175"/>
                      </a:cubicBezTo>
                      <a:cubicBezTo>
                        <a:pt x="3517" y="59"/>
                        <a:pt x="3386" y="1"/>
                        <a:pt x="3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27;p35">
                  <a:extLst>
                    <a:ext uri="{FF2B5EF4-FFF2-40B4-BE49-F238E27FC236}">
                      <a16:creationId xmlns:a16="http://schemas.microsoft.com/office/drawing/2014/main" id="{D00EAEC9-44E0-5DD6-C6A4-C626B3A5FCAE}"/>
                    </a:ext>
                  </a:extLst>
                </p:cNvPr>
                <p:cNvSpPr/>
                <p:nvPr/>
              </p:nvSpPr>
              <p:spPr>
                <a:xfrm>
                  <a:off x="5276275" y="2403800"/>
                  <a:ext cx="473950" cy="727925"/>
                </a:xfrm>
                <a:custGeom>
                  <a:avLst/>
                  <a:gdLst/>
                  <a:ahLst/>
                  <a:cxnLst/>
                  <a:rect l="l" t="t" r="r" b="b"/>
                  <a:pathLst>
                    <a:path w="18958" h="29117" extrusionOk="0">
                      <a:moveTo>
                        <a:pt x="7207" y="1"/>
                      </a:moveTo>
                      <a:cubicBezTo>
                        <a:pt x="3271" y="1"/>
                        <a:pt x="1" y="3242"/>
                        <a:pt x="1" y="7207"/>
                      </a:cubicBezTo>
                      <a:lnTo>
                        <a:pt x="1" y="21910"/>
                      </a:lnTo>
                      <a:cubicBezTo>
                        <a:pt x="1" y="25875"/>
                        <a:pt x="3271" y="29117"/>
                        <a:pt x="7207" y="29117"/>
                      </a:cubicBezTo>
                      <a:lnTo>
                        <a:pt x="11780" y="29117"/>
                      </a:lnTo>
                      <a:cubicBezTo>
                        <a:pt x="15716" y="29117"/>
                        <a:pt x="18958" y="25875"/>
                        <a:pt x="18958" y="21910"/>
                      </a:cubicBezTo>
                      <a:lnTo>
                        <a:pt x="18958" y="7207"/>
                      </a:lnTo>
                      <a:cubicBezTo>
                        <a:pt x="18958" y="3242"/>
                        <a:pt x="15716" y="1"/>
                        <a:pt x="117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28;p35">
                  <a:extLst>
                    <a:ext uri="{FF2B5EF4-FFF2-40B4-BE49-F238E27FC236}">
                      <a16:creationId xmlns:a16="http://schemas.microsoft.com/office/drawing/2014/main" id="{7FE28F86-E1A7-6F85-1890-7BC82FF718B6}"/>
                    </a:ext>
                  </a:extLst>
                </p:cNvPr>
                <p:cNvSpPr/>
                <p:nvPr/>
              </p:nvSpPr>
              <p:spPr>
                <a:xfrm>
                  <a:off x="5077300" y="2891475"/>
                  <a:ext cx="400875" cy="1407375"/>
                </a:xfrm>
                <a:custGeom>
                  <a:avLst/>
                  <a:gdLst/>
                  <a:ahLst/>
                  <a:cxnLst/>
                  <a:rect l="l" t="t" r="r" b="b"/>
                  <a:pathLst>
                    <a:path w="16035" h="56295" extrusionOk="0">
                      <a:moveTo>
                        <a:pt x="6628" y="1"/>
                      </a:moveTo>
                      <a:cubicBezTo>
                        <a:pt x="6049" y="3792"/>
                        <a:pt x="1418" y="43125"/>
                        <a:pt x="0" y="55021"/>
                      </a:cubicBezTo>
                      <a:lnTo>
                        <a:pt x="7062" y="56294"/>
                      </a:lnTo>
                      <a:cubicBezTo>
                        <a:pt x="9030" y="45093"/>
                        <a:pt x="15716" y="6310"/>
                        <a:pt x="16034" y="2635"/>
                      </a:cubicBezTo>
                      <a:lnTo>
                        <a:pt x="66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29;p35">
                  <a:extLst>
                    <a:ext uri="{FF2B5EF4-FFF2-40B4-BE49-F238E27FC236}">
                      <a16:creationId xmlns:a16="http://schemas.microsoft.com/office/drawing/2014/main" id="{3922F330-1385-94A1-EAA3-09FB0070F2E8}"/>
                    </a:ext>
                  </a:extLst>
                </p:cNvPr>
                <p:cNvSpPr/>
                <p:nvPr/>
              </p:nvSpPr>
              <p:spPr>
                <a:xfrm>
                  <a:off x="5517950" y="2810450"/>
                  <a:ext cx="246750" cy="1443525"/>
                </a:xfrm>
                <a:custGeom>
                  <a:avLst/>
                  <a:gdLst/>
                  <a:ahLst/>
                  <a:cxnLst/>
                  <a:rect l="l" t="t" r="r" b="b"/>
                  <a:pathLst>
                    <a:path w="9870" h="57741" extrusionOk="0">
                      <a:moveTo>
                        <a:pt x="9696" y="0"/>
                      </a:moveTo>
                      <a:lnTo>
                        <a:pt x="87" y="1418"/>
                      </a:lnTo>
                      <a:cubicBezTo>
                        <a:pt x="0" y="5615"/>
                        <a:pt x="1042" y="44948"/>
                        <a:pt x="1621" y="57741"/>
                      </a:cubicBezTo>
                      <a:lnTo>
                        <a:pt x="1621" y="57712"/>
                      </a:lnTo>
                      <a:lnTo>
                        <a:pt x="8828" y="57712"/>
                      </a:lnTo>
                      <a:cubicBezTo>
                        <a:pt x="9059" y="44253"/>
                        <a:pt x="9870" y="4400"/>
                        <a:pt x="96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30;p35">
                  <a:extLst>
                    <a:ext uri="{FF2B5EF4-FFF2-40B4-BE49-F238E27FC236}">
                      <a16:creationId xmlns:a16="http://schemas.microsoft.com/office/drawing/2014/main" id="{C01BDC02-C100-4C91-1B71-FBDAFB970756}"/>
                    </a:ext>
                  </a:extLst>
                </p:cNvPr>
                <p:cNvSpPr/>
                <p:nvPr/>
              </p:nvSpPr>
              <p:spPr>
                <a:xfrm>
                  <a:off x="5423150" y="2329275"/>
                  <a:ext cx="21375" cy="139500"/>
                </a:xfrm>
                <a:custGeom>
                  <a:avLst/>
                  <a:gdLst/>
                  <a:ahLst/>
                  <a:cxnLst/>
                  <a:rect l="l" t="t" r="r" b="b"/>
                  <a:pathLst>
                    <a:path w="855" h="5580" extrusionOk="0">
                      <a:moveTo>
                        <a:pt x="290" y="0"/>
                      </a:moveTo>
                      <a:cubicBezTo>
                        <a:pt x="146" y="0"/>
                        <a:pt x="1" y="87"/>
                        <a:pt x="1" y="261"/>
                      </a:cubicBezTo>
                      <a:cubicBezTo>
                        <a:pt x="59" y="1940"/>
                        <a:pt x="175" y="3618"/>
                        <a:pt x="261" y="5297"/>
                      </a:cubicBezTo>
                      <a:cubicBezTo>
                        <a:pt x="276" y="5477"/>
                        <a:pt x="440" y="5580"/>
                        <a:pt x="589" y="5580"/>
                      </a:cubicBezTo>
                      <a:cubicBezTo>
                        <a:pt x="727" y="5580"/>
                        <a:pt x="854" y="5492"/>
                        <a:pt x="840" y="5297"/>
                      </a:cubicBezTo>
                      <a:cubicBezTo>
                        <a:pt x="753" y="3618"/>
                        <a:pt x="638" y="1940"/>
                        <a:pt x="580" y="261"/>
                      </a:cubicBezTo>
                      <a:cubicBezTo>
                        <a:pt x="580" y="87"/>
                        <a:pt x="435" y="0"/>
                        <a:pt x="290" y="0"/>
                      </a:cubicBezTo>
                      <a:close/>
                    </a:path>
                  </a:pathLst>
                </a:custGeom>
                <a:solidFill>
                  <a:srgbClr val="7F68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31;p35">
                  <a:extLst>
                    <a:ext uri="{FF2B5EF4-FFF2-40B4-BE49-F238E27FC236}">
                      <a16:creationId xmlns:a16="http://schemas.microsoft.com/office/drawing/2014/main" id="{6B66797E-0DD1-CBE3-6C0A-4D5F524DCB2A}"/>
                    </a:ext>
                  </a:extLst>
                </p:cNvPr>
                <p:cNvSpPr/>
                <p:nvPr/>
              </p:nvSpPr>
              <p:spPr>
                <a:xfrm>
                  <a:off x="5073675" y="1998300"/>
                  <a:ext cx="703325" cy="942125"/>
                </a:xfrm>
                <a:custGeom>
                  <a:avLst/>
                  <a:gdLst/>
                  <a:ahLst/>
                  <a:cxnLst/>
                  <a:rect l="l" t="t" r="r" b="b"/>
                  <a:pathLst>
                    <a:path w="28133" h="37685" extrusionOk="0">
                      <a:moveTo>
                        <a:pt x="21337" y="1"/>
                      </a:moveTo>
                      <a:cubicBezTo>
                        <a:pt x="20502" y="1"/>
                        <a:pt x="19674" y="62"/>
                        <a:pt x="18871" y="100"/>
                      </a:cubicBezTo>
                      <a:cubicBezTo>
                        <a:pt x="18524" y="157"/>
                        <a:pt x="18205" y="157"/>
                        <a:pt x="17887" y="186"/>
                      </a:cubicBezTo>
                      <a:lnTo>
                        <a:pt x="16469" y="186"/>
                      </a:lnTo>
                      <a:cubicBezTo>
                        <a:pt x="16122" y="186"/>
                        <a:pt x="15774" y="215"/>
                        <a:pt x="15427" y="215"/>
                      </a:cubicBezTo>
                      <a:lnTo>
                        <a:pt x="14848" y="215"/>
                      </a:lnTo>
                      <a:cubicBezTo>
                        <a:pt x="14588" y="215"/>
                        <a:pt x="14327" y="215"/>
                        <a:pt x="14038" y="244"/>
                      </a:cubicBezTo>
                      <a:lnTo>
                        <a:pt x="13719" y="244"/>
                      </a:lnTo>
                      <a:cubicBezTo>
                        <a:pt x="13459" y="244"/>
                        <a:pt x="13227" y="244"/>
                        <a:pt x="12938" y="302"/>
                      </a:cubicBezTo>
                      <a:lnTo>
                        <a:pt x="12388" y="302"/>
                      </a:lnTo>
                      <a:cubicBezTo>
                        <a:pt x="12243" y="302"/>
                        <a:pt x="12099" y="302"/>
                        <a:pt x="11925" y="331"/>
                      </a:cubicBezTo>
                      <a:cubicBezTo>
                        <a:pt x="11520" y="360"/>
                        <a:pt x="11115" y="360"/>
                        <a:pt x="10709" y="389"/>
                      </a:cubicBezTo>
                      <a:cubicBezTo>
                        <a:pt x="10651" y="389"/>
                        <a:pt x="10536" y="389"/>
                        <a:pt x="10478" y="447"/>
                      </a:cubicBezTo>
                      <a:cubicBezTo>
                        <a:pt x="10391" y="447"/>
                        <a:pt x="10333" y="447"/>
                        <a:pt x="10275" y="476"/>
                      </a:cubicBezTo>
                      <a:lnTo>
                        <a:pt x="10130" y="476"/>
                      </a:lnTo>
                      <a:cubicBezTo>
                        <a:pt x="10073" y="476"/>
                        <a:pt x="10044" y="476"/>
                        <a:pt x="9957" y="505"/>
                      </a:cubicBezTo>
                      <a:cubicBezTo>
                        <a:pt x="9812" y="505"/>
                        <a:pt x="9696" y="534"/>
                        <a:pt x="9552" y="534"/>
                      </a:cubicBezTo>
                      <a:lnTo>
                        <a:pt x="9407" y="534"/>
                      </a:lnTo>
                      <a:cubicBezTo>
                        <a:pt x="9349" y="534"/>
                        <a:pt x="9320" y="534"/>
                        <a:pt x="9233" y="592"/>
                      </a:cubicBezTo>
                      <a:lnTo>
                        <a:pt x="9031" y="592"/>
                      </a:lnTo>
                      <a:cubicBezTo>
                        <a:pt x="8944" y="592"/>
                        <a:pt x="8915" y="621"/>
                        <a:pt x="8828" y="621"/>
                      </a:cubicBezTo>
                      <a:cubicBezTo>
                        <a:pt x="8770" y="621"/>
                        <a:pt x="8741" y="649"/>
                        <a:pt x="8654" y="649"/>
                      </a:cubicBezTo>
                      <a:lnTo>
                        <a:pt x="8625" y="649"/>
                      </a:lnTo>
                      <a:cubicBezTo>
                        <a:pt x="8539" y="649"/>
                        <a:pt x="8481" y="678"/>
                        <a:pt x="8394" y="678"/>
                      </a:cubicBezTo>
                      <a:lnTo>
                        <a:pt x="8365" y="678"/>
                      </a:lnTo>
                      <a:cubicBezTo>
                        <a:pt x="8336" y="678"/>
                        <a:pt x="8249" y="736"/>
                        <a:pt x="8220" y="736"/>
                      </a:cubicBezTo>
                      <a:cubicBezTo>
                        <a:pt x="7728" y="823"/>
                        <a:pt x="7236" y="939"/>
                        <a:pt x="6744" y="1084"/>
                      </a:cubicBezTo>
                      <a:cubicBezTo>
                        <a:pt x="5847" y="1373"/>
                        <a:pt x="4921" y="1749"/>
                        <a:pt x="4139" y="2270"/>
                      </a:cubicBezTo>
                      <a:cubicBezTo>
                        <a:pt x="3126" y="2936"/>
                        <a:pt x="2229" y="3775"/>
                        <a:pt x="1390" y="4672"/>
                      </a:cubicBezTo>
                      <a:cubicBezTo>
                        <a:pt x="927" y="5164"/>
                        <a:pt x="435" y="5743"/>
                        <a:pt x="30" y="6322"/>
                      </a:cubicBezTo>
                      <a:lnTo>
                        <a:pt x="30" y="6438"/>
                      </a:lnTo>
                      <a:lnTo>
                        <a:pt x="30" y="6727"/>
                      </a:lnTo>
                      <a:cubicBezTo>
                        <a:pt x="1" y="10432"/>
                        <a:pt x="1071" y="14021"/>
                        <a:pt x="1940" y="17639"/>
                      </a:cubicBezTo>
                      <a:cubicBezTo>
                        <a:pt x="1998" y="17986"/>
                        <a:pt x="2113" y="18362"/>
                        <a:pt x="2200" y="18710"/>
                      </a:cubicBezTo>
                      <a:cubicBezTo>
                        <a:pt x="2605" y="20301"/>
                        <a:pt x="3040" y="21864"/>
                        <a:pt x="3532" y="23456"/>
                      </a:cubicBezTo>
                      <a:cubicBezTo>
                        <a:pt x="3589" y="23746"/>
                        <a:pt x="3647" y="24006"/>
                        <a:pt x="3734" y="24296"/>
                      </a:cubicBezTo>
                      <a:cubicBezTo>
                        <a:pt x="3734" y="24324"/>
                        <a:pt x="3763" y="24353"/>
                        <a:pt x="3763" y="24382"/>
                      </a:cubicBezTo>
                      <a:cubicBezTo>
                        <a:pt x="4053" y="25482"/>
                        <a:pt x="4400" y="26553"/>
                        <a:pt x="4689" y="27682"/>
                      </a:cubicBezTo>
                      <a:cubicBezTo>
                        <a:pt x="4747" y="27942"/>
                        <a:pt x="4834" y="28203"/>
                        <a:pt x="4863" y="28434"/>
                      </a:cubicBezTo>
                      <a:cubicBezTo>
                        <a:pt x="5210" y="29881"/>
                        <a:pt x="5558" y="31300"/>
                        <a:pt x="5847" y="32747"/>
                      </a:cubicBezTo>
                      <a:cubicBezTo>
                        <a:pt x="5992" y="33586"/>
                        <a:pt x="6136" y="34454"/>
                        <a:pt x="6281" y="35323"/>
                      </a:cubicBezTo>
                      <a:cubicBezTo>
                        <a:pt x="6310" y="35496"/>
                        <a:pt x="6310" y="35728"/>
                        <a:pt x="6339" y="35901"/>
                      </a:cubicBezTo>
                      <a:cubicBezTo>
                        <a:pt x="6426" y="36480"/>
                        <a:pt x="6484" y="37030"/>
                        <a:pt x="7034" y="37349"/>
                      </a:cubicBezTo>
                      <a:cubicBezTo>
                        <a:pt x="7149" y="37406"/>
                        <a:pt x="7294" y="37464"/>
                        <a:pt x="7439" y="37522"/>
                      </a:cubicBezTo>
                      <a:lnTo>
                        <a:pt x="7873" y="37638"/>
                      </a:lnTo>
                      <a:cubicBezTo>
                        <a:pt x="7931" y="37638"/>
                        <a:pt x="8047" y="37667"/>
                        <a:pt x="8105" y="37667"/>
                      </a:cubicBezTo>
                      <a:cubicBezTo>
                        <a:pt x="8240" y="37679"/>
                        <a:pt x="8378" y="37685"/>
                        <a:pt x="8517" y="37685"/>
                      </a:cubicBezTo>
                      <a:cubicBezTo>
                        <a:pt x="9358" y="37685"/>
                        <a:pt x="10245" y="37489"/>
                        <a:pt x="10941" y="37464"/>
                      </a:cubicBezTo>
                      <a:cubicBezTo>
                        <a:pt x="12417" y="37349"/>
                        <a:pt x="13951" y="37262"/>
                        <a:pt x="15427" y="37175"/>
                      </a:cubicBezTo>
                      <a:cubicBezTo>
                        <a:pt x="16006" y="37117"/>
                        <a:pt x="16585" y="37088"/>
                        <a:pt x="17135" y="37059"/>
                      </a:cubicBezTo>
                      <a:cubicBezTo>
                        <a:pt x="17279" y="37059"/>
                        <a:pt x="17424" y="37059"/>
                        <a:pt x="17569" y="37001"/>
                      </a:cubicBezTo>
                      <a:cubicBezTo>
                        <a:pt x="18900" y="36943"/>
                        <a:pt x="20231" y="36828"/>
                        <a:pt x="21563" y="36770"/>
                      </a:cubicBezTo>
                      <a:cubicBezTo>
                        <a:pt x="22547" y="36683"/>
                        <a:pt x="23531" y="36567"/>
                        <a:pt x="24515" y="36567"/>
                      </a:cubicBezTo>
                      <a:cubicBezTo>
                        <a:pt x="24804" y="36567"/>
                        <a:pt x="25117" y="36581"/>
                        <a:pt x="25434" y="36581"/>
                      </a:cubicBezTo>
                      <a:cubicBezTo>
                        <a:pt x="25910" y="36581"/>
                        <a:pt x="26396" y="36550"/>
                        <a:pt x="26830" y="36393"/>
                      </a:cubicBezTo>
                      <a:cubicBezTo>
                        <a:pt x="27004" y="36336"/>
                        <a:pt x="27178" y="36249"/>
                        <a:pt x="27322" y="36104"/>
                      </a:cubicBezTo>
                      <a:cubicBezTo>
                        <a:pt x="27467" y="35988"/>
                        <a:pt x="27583" y="35901"/>
                        <a:pt x="27641" y="35757"/>
                      </a:cubicBezTo>
                      <a:cubicBezTo>
                        <a:pt x="27699" y="35699"/>
                        <a:pt x="27699" y="35641"/>
                        <a:pt x="27728" y="35612"/>
                      </a:cubicBezTo>
                      <a:cubicBezTo>
                        <a:pt x="28017" y="34802"/>
                        <a:pt x="27843" y="33615"/>
                        <a:pt x="27872" y="32776"/>
                      </a:cubicBezTo>
                      <a:cubicBezTo>
                        <a:pt x="27872" y="31589"/>
                        <a:pt x="27901" y="30344"/>
                        <a:pt x="27930" y="29158"/>
                      </a:cubicBezTo>
                      <a:cubicBezTo>
                        <a:pt x="27988" y="26727"/>
                        <a:pt x="28075" y="24267"/>
                        <a:pt x="28075" y="21864"/>
                      </a:cubicBezTo>
                      <a:cubicBezTo>
                        <a:pt x="28133" y="18044"/>
                        <a:pt x="27988" y="14224"/>
                        <a:pt x="27409" y="10490"/>
                      </a:cubicBezTo>
                      <a:cubicBezTo>
                        <a:pt x="27351" y="10374"/>
                        <a:pt x="27351" y="10229"/>
                        <a:pt x="27322" y="10143"/>
                      </a:cubicBezTo>
                      <a:cubicBezTo>
                        <a:pt x="27264" y="9737"/>
                        <a:pt x="27178" y="9332"/>
                        <a:pt x="27120" y="8985"/>
                      </a:cubicBezTo>
                      <a:cubicBezTo>
                        <a:pt x="27004" y="8435"/>
                        <a:pt x="26888" y="7885"/>
                        <a:pt x="26744" y="7335"/>
                      </a:cubicBezTo>
                      <a:cubicBezTo>
                        <a:pt x="26165" y="4846"/>
                        <a:pt x="25036" y="2531"/>
                        <a:pt x="23589" y="534"/>
                      </a:cubicBezTo>
                      <a:cubicBezTo>
                        <a:pt x="23502" y="389"/>
                        <a:pt x="23386" y="244"/>
                        <a:pt x="23270" y="157"/>
                      </a:cubicBezTo>
                      <a:cubicBezTo>
                        <a:pt x="23097" y="100"/>
                        <a:pt x="22923" y="100"/>
                        <a:pt x="22721" y="71"/>
                      </a:cubicBezTo>
                      <a:cubicBezTo>
                        <a:pt x="22259" y="19"/>
                        <a:pt x="21797" y="1"/>
                        <a:pt x="2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32;p35">
                  <a:extLst>
                    <a:ext uri="{FF2B5EF4-FFF2-40B4-BE49-F238E27FC236}">
                      <a16:creationId xmlns:a16="http://schemas.microsoft.com/office/drawing/2014/main" id="{D4CFB186-D83C-3992-99DA-6E7E331A880B}"/>
                    </a:ext>
                  </a:extLst>
                </p:cNvPr>
                <p:cNvSpPr/>
                <p:nvPr/>
              </p:nvSpPr>
              <p:spPr>
                <a:xfrm>
                  <a:off x="4841425" y="1328575"/>
                  <a:ext cx="423300" cy="975850"/>
                </a:xfrm>
                <a:custGeom>
                  <a:avLst/>
                  <a:gdLst/>
                  <a:ahLst/>
                  <a:cxnLst/>
                  <a:rect l="l" t="t" r="r" b="b"/>
                  <a:pathLst>
                    <a:path w="16932" h="39034" extrusionOk="0">
                      <a:moveTo>
                        <a:pt x="759" y="0"/>
                      </a:moveTo>
                      <a:cubicBezTo>
                        <a:pt x="747" y="0"/>
                        <a:pt x="736" y="0"/>
                        <a:pt x="724" y="1"/>
                      </a:cubicBezTo>
                      <a:cubicBezTo>
                        <a:pt x="0" y="4082"/>
                        <a:pt x="116" y="14617"/>
                        <a:pt x="87" y="18698"/>
                      </a:cubicBezTo>
                      <a:cubicBezTo>
                        <a:pt x="2751" y="25868"/>
                        <a:pt x="7830" y="39033"/>
                        <a:pt x="13774" y="39033"/>
                      </a:cubicBezTo>
                      <a:cubicBezTo>
                        <a:pt x="13900" y="39033"/>
                        <a:pt x="14026" y="39027"/>
                        <a:pt x="14153" y="39015"/>
                      </a:cubicBezTo>
                      <a:cubicBezTo>
                        <a:pt x="14500" y="38205"/>
                        <a:pt x="14732" y="37337"/>
                        <a:pt x="14905" y="36411"/>
                      </a:cubicBezTo>
                      <a:cubicBezTo>
                        <a:pt x="16931" y="26802"/>
                        <a:pt x="6599" y="19769"/>
                        <a:pt x="5817" y="16527"/>
                      </a:cubicBezTo>
                      <a:cubicBezTo>
                        <a:pt x="6454" y="14964"/>
                        <a:pt x="4573" y="6513"/>
                        <a:pt x="3618" y="3619"/>
                      </a:cubicBezTo>
                      <a:cubicBezTo>
                        <a:pt x="3299" y="3619"/>
                        <a:pt x="3184" y="2750"/>
                        <a:pt x="2894" y="2750"/>
                      </a:cubicBezTo>
                      <a:cubicBezTo>
                        <a:pt x="2888" y="2751"/>
                        <a:pt x="2882" y="2751"/>
                        <a:pt x="2876" y="2751"/>
                      </a:cubicBezTo>
                      <a:cubicBezTo>
                        <a:pt x="1722" y="2751"/>
                        <a:pt x="1900" y="0"/>
                        <a:pt x="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33;p35">
                  <a:extLst>
                    <a:ext uri="{FF2B5EF4-FFF2-40B4-BE49-F238E27FC236}">
                      <a16:creationId xmlns:a16="http://schemas.microsoft.com/office/drawing/2014/main" id="{E47DF5E3-CABD-27BD-52DF-F0CACADDF19D}"/>
                    </a:ext>
                  </a:extLst>
                </p:cNvPr>
                <p:cNvSpPr/>
                <p:nvPr/>
              </p:nvSpPr>
              <p:spPr>
                <a:xfrm>
                  <a:off x="4855875" y="1157700"/>
                  <a:ext cx="173700" cy="212150"/>
                </a:xfrm>
                <a:custGeom>
                  <a:avLst/>
                  <a:gdLst/>
                  <a:ahLst/>
                  <a:cxnLst/>
                  <a:rect l="l" t="t" r="r" b="b"/>
                  <a:pathLst>
                    <a:path w="6948" h="8486" extrusionOk="0">
                      <a:moveTo>
                        <a:pt x="3458" y="0"/>
                      </a:moveTo>
                      <a:cubicBezTo>
                        <a:pt x="2765" y="0"/>
                        <a:pt x="2432" y="3884"/>
                        <a:pt x="2432" y="3884"/>
                      </a:cubicBezTo>
                      <a:cubicBezTo>
                        <a:pt x="2432" y="3884"/>
                        <a:pt x="2681" y="347"/>
                        <a:pt x="2071" y="347"/>
                      </a:cubicBezTo>
                      <a:cubicBezTo>
                        <a:pt x="2057" y="347"/>
                        <a:pt x="2042" y="349"/>
                        <a:pt x="2027" y="353"/>
                      </a:cubicBezTo>
                      <a:cubicBezTo>
                        <a:pt x="1622" y="469"/>
                        <a:pt x="1448" y="3739"/>
                        <a:pt x="1448" y="3739"/>
                      </a:cubicBezTo>
                      <a:cubicBezTo>
                        <a:pt x="1448" y="3739"/>
                        <a:pt x="1419" y="1279"/>
                        <a:pt x="879" y="1279"/>
                      </a:cubicBezTo>
                      <a:cubicBezTo>
                        <a:pt x="875" y="1279"/>
                        <a:pt x="872" y="1279"/>
                        <a:pt x="869" y="1279"/>
                      </a:cubicBezTo>
                      <a:cubicBezTo>
                        <a:pt x="319" y="1337"/>
                        <a:pt x="1" y="8052"/>
                        <a:pt x="30" y="8052"/>
                      </a:cubicBezTo>
                      <a:lnTo>
                        <a:pt x="2779" y="8486"/>
                      </a:lnTo>
                      <a:cubicBezTo>
                        <a:pt x="2779" y="8486"/>
                        <a:pt x="6947" y="5418"/>
                        <a:pt x="6455" y="4723"/>
                      </a:cubicBezTo>
                      <a:cubicBezTo>
                        <a:pt x="6416" y="4664"/>
                        <a:pt x="6346" y="4639"/>
                        <a:pt x="6253" y="4639"/>
                      </a:cubicBezTo>
                      <a:cubicBezTo>
                        <a:pt x="5662" y="4639"/>
                        <a:pt x="4169" y="5678"/>
                        <a:pt x="4169" y="5678"/>
                      </a:cubicBezTo>
                      <a:cubicBezTo>
                        <a:pt x="4169" y="5678"/>
                        <a:pt x="5587" y="961"/>
                        <a:pt x="5008" y="700"/>
                      </a:cubicBezTo>
                      <a:cubicBezTo>
                        <a:pt x="4988" y="691"/>
                        <a:pt x="4968" y="687"/>
                        <a:pt x="4948" y="687"/>
                      </a:cubicBezTo>
                      <a:cubicBezTo>
                        <a:pt x="4363" y="687"/>
                        <a:pt x="3445" y="4144"/>
                        <a:pt x="3445" y="4144"/>
                      </a:cubicBezTo>
                      <a:cubicBezTo>
                        <a:pt x="3445" y="4144"/>
                        <a:pt x="4226" y="208"/>
                        <a:pt x="3503" y="5"/>
                      </a:cubicBezTo>
                      <a:cubicBezTo>
                        <a:pt x="3488" y="2"/>
                        <a:pt x="3473" y="0"/>
                        <a:pt x="3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4;p35">
                  <a:extLst>
                    <a:ext uri="{FF2B5EF4-FFF2-40B4-BE49-F238E27FC236}">
                      <a16:creationId xmlns:a16="http://schemas.microsoft.com/office/drawing/2014/main" id="{F986D90E-92E1-AB0B-EA91-0BFEF166E85D}"/>
                    </a:ext>
                  </a:extLst>
                </p:cNvPr>
                <p:cNvSpPr/>
                <p:nvPr/>
              </p:nvSpPr>
              <p:spPr>
                <a:xfrm>
                  <a:off x="4855875" y="1354625"/>
                  <a:ext cx="78175" cy="76725"/>
                </a:xfrm>
                <a:custGeom>
                  <a:avLst/>
                  <a:gdLst/>
                  <a:ahLst/>
                  <a:cxnLst/>
                  <a:rect l="l" t="t" r="r" b="b"/>
                  <a:pathLst>
                    <a:path w="3127" h="3069" extrusionOk="0">
                      <a:moveTo>
                        <a:pt x="2779" y="1"/>
                      </a:moveTo>
                      <a:lnTo>
                        <a:pt x="1" y="175"/>
                      </a:lnTo>
                      <a:lnTo>
                        <a:pt x="30" y="3069"/>
                      </a:lnTo>
                      <a:lnTo>
                        <a:pt x="3127" y="2924"/>
                      </a:lnTo>
                      <a:lnTo>
                        <a:pt x="27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35;p35">
                  <a:extLst>
                    <a:ext uri="{FF2B5EF4-FFF2-40B4-BE49-F238E27FC236}">
                      <a16:creationId xmlns:a16="http://schemas.microsoft.com/office/drawing/2014/main" id="{93B05257-86A6-5D50-75FB-FC085C219A6B}"/>
                    </a:ext>
                  </a:extLst>
                </p:cNvPr>
                <p:cNvSpPr/>
                <p:nvPr/>
              </p:nvSpPr>
              <p:spPr>
                <a:xfrm>
                  <a:off x="5641675" y="1993550"/>
                  <a:ext cx="704050" cy="440925"/>
                </a:xfrm>
                <a:custGeom>
                  <a:avLst/>
                  <a:gdLst/>
                  <a:ahLst/>
                  <a:cxnLst/>
                  <a:rect l="l" t="t" r="r" b="b"/>
                  <a:pathLst>
                    <a:path w="28162" h="17637" extrusionOk="0">
                      <a:moveTo>
                        <a:pt x="25702" y="0"/>
                      </a:moveTo>
                      <a:lnTo>
                        <a:pt x="15456" y="9580"/>
                      </a:lnTo>
                      <a:cubicBezTo>
                        <a:pt x="11404" y="5181"/>
                        <a:pt x="6455" y="1447"/>
                        <a:pt x="1" y="145"/>
                      </a:cubicBezTo>
                      <a:lnTo>
                        <a:pt x="1" y="145"/>
                      </a:lnTo>
                      <a:lnTo>
                        <a:pt x="1969" y="9204"/>
                      </a:lnTo>
                      <a:lnTo>
                        <a:pt x="13488" y="17221"/>
                      </a:lnTo>
                      <a:cubicBezTo>
                        <a:pt x="13899" y="17495"/>
                        <a:pt x="14364" y="17637"/>
                        <a:pt x="14819" y="17637"/>
                      </a:cubicBezTo>
                      <a:cubicBezTo>
                        <a:pt x="15036" y="17637"/>
                        <a:pt x="15250" y="17605"/>
                        <a:pt x="15456" y="17539"/>
                      </a:cubicBezTo>
                      <a:cubicBezTo>
                        <a:pt x="25036" y="14442"/>
                        <a:pt x="28162" y="811"/>
                        <a:pt x="28162" y="811"/>
                      </a:cubicBezTo>
                      <a:lnTo>
                        <a:pt x="257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36;p35">
                  <a:extLst>
                    <a:ext uri="{FF2B5EF4-FFF2-40B4-BE49-F238E27FC236}">
                      <a16:creationId xmlns:a16="http://schemas.microsoft.com/office/drawing/2014/main" id="{7CB5D6F4-5C67-B17D-C81C-91A6BF817FE4}"/>
                    </a:ext>
                  </a:extLst>
                </p:cNvPr>
                <p:cNvSpPr/>
                <p:nvPr/>
              </p:nvSpPr>
              <p:spPr>
                <a:xfrm>
                  <a:off x="5447750" y="3067300"/>
                  <a:ext cx="192500" cy="75275"/>
                </a:xfrm>
                <a:custGeom>
                  <a:avLst/>
                  <a:gdLst/>
                  <a:ahLst/>
                  <a:cxnLst/>
                  <a:rect l="l" t="t" r="r" b="b"/>
                  <a:pathLst>
                    <a:path w="7700" h="3011" fill="none" extrusionOk="0">
                      <a:moveTo>
                        <a:pt x="1" y="2577"/>
                      </a:moveTo>
                      <a:cubicBezTo>
                        <a:pt x="2779" y="3011"/>
                        <a:pt x="5703" y="2027"/>
                        <a:pt x="7700" y="1"/>
                      </a:cubicBezTo>
                    </a:path>
                  </a:pathLst>
                </a:custGeom>
                <a:no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437;p35">
                  <a:extLst>
                    <a:ext uri="{FF2B5EF4-FFF2-40B4-BE49-F238E27FC236}">
                      <a16:creationId xmlns:a16="http://schemas.microsoft.com/office/drawing/2014/main" id="{C5DC8E14-153B-F5A0-83E7-1C5754B54A48}"/>
                    </a:ext>
                  </a:extLst>
                </p:cNvPr>
                <p:cNvSpPr/>
                <p:nvPr/>
              </p:nvSpPr>
              <p:spPr>
                <a:xfrm>
                  <a:off x="5235025" y="2944300"/>
                  <a:ext cx="97725" cy="170800"/>
                </a:xfrm>
                <a:custGeom>
                  <a:avLst/>
                  <a:gdLst/>
                  <a:ahLst/>
                  <a:cxnLst/>
                  <a:rect l="l" t="t" r="r" b="b"/>
                  <a:pathLst>
                    <a:path w="3909" h="6832" fill="none" extrusionOk="0">
                      <a:moveTo>
                        <a:pt x="3908" y="1"/>
                      </a:moveTo>
                      <a:cubicBezTo>
                        <a:pt x="3184" y="2548"/>
                        <a:pt x="1824" y="4921"/>
                        <a:pt x="1" y="6831"/>
                      </a:cubicBezTo>
                    </a:path>
                  </a:pathLst>
                </a:custGeom>
                <a:no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438;p35">
                  <a:extLst>
                    <a:ext uri="{FF2B5EF4-FFF2-40B4-BE49-F238E27FC236}">
                      <a16:creationId xmlns:a16="http://schemas.microsoft.com/office/drawing/2014/main" id="{D65E5690-5A14-5409-D467-E0F36BBF2CAD}"/>
                    </a:ext>
                  </a:extLst>
                </p:cNvPr>
                <p:cNvSpPr/>
                <p:nvPr/>
              </p:nvSpPr>
              <p:spPr>
                <a:xfrm>
                  <a:off x="5680025" y="2935625"/>
                  <a:ext cx="61525" cy="159200"/>
                </a:xfrm>
                <a:custGeom>
                  <a:avLst/>
                  <a:gdLst/>
                  <a:ahLst/>
                  <a:cxnLst/>
                  <a:rect l="l" t="t" r="r" b="b"/>
                  <a:pathLst>
                    <a:path w="2461" h="6368" fill="none" extrusionOk="0">
                      <a:moveTo>
                        <a:pt x="0" y="0"/>
                      </a:moveTo>
                      <a:cubicBezTo>
                        <a:pt x="174" y="2287"/>
                        <a:pt x="1042" y="4515"/>
                        <a:pt x="2461" y="6368"/>
                      </a:cubicBezTo>
                    </a:path>
                  </a:pathLst>
                </a:custGeom>
                <a:solidFill>
                  <a:schemeClr val="accent6"/>
                </a:solid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439;p35">
                  <a:extLst>
                    <a:ext uri="{FF2B5EF4-FFF2-40B4-BE49-F238E27FC236}">
                      <a16:creationId xmlns:a16="http://schemas.microsoft.com/office/drawing/2014/main" id="{FA411744-2F07-5EE3-75D0-6D84C406B7CC}"/>
                    </a:ext>
                  </a:extLst>
                </p:cNvPr>
                <p:cNvSpPr/>
                <p:nvPr/>
              </p:nvSpPr>
              <p:spPr>
                <a:xfrm>
                  <a:off x="4928250" y="1821325"/>
                  <a:ext cx="356725" cy="557175"/>
                </a:xfrm>
                <a:custGeom>
                  <a:avLst/>
                  <a:gdLst/>
                  <a:ahLst/>
                  <a:cxnLst/>
                  <a:rect l="l" t="t" r="r" b="b"/>
                  <a:pathLst>
                    <a:path w="14269" h="22287" extrusionOk="0">
                      <a:moveTo>
                        <a:pt x="4313" y="1"/>
                      </a:moveTo>
                      <a:cubicBezTo>
                        <a:pt x="4515" y="3821"/>
                        <a:pt x="2894" y="7728"/>
                        <a:pt x="0" y="10275"/>
                      </a:cubicBezTo>
                      <a:cubicBezTo>
                        <a:pt x="1447" y="16180"/>
                        <a:pt x="5933" y="20810"/>
                        <a:pt x="11838" y="22287"/>
                      </a:cubicBezTo>
                      <a:cubicBezTo>
                        <a:pt x="14269" y="18929"/>
                        <a:pt x="13748" y="14009"/>
                        <a:pt x="12185" y="10160"/>
                      </a:cubicBezTo>
                      <a:cubicBezTo>
                        <a:pt x="10593" y="6310"/>
                        <a:pt x="7496" y="2635"/>
                        <a:pt x="4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440;p35">
                  <a:extLst>
                    <a:ext uri="{FF2B5EF4-FFF2-40B4-BE49-F238E27FC236}">
                      <a16:creationId xmlns:a16="http://schemas.microsoft.com/office/drawing/2014/main" id="{BA830B1B-D17D-3566-942B-F4CD72135465}"/>
                    </a:ext>
                  </a:extLst>
                </p:cNvPr>
                <p:cNvSpPr/>
                <p:nvPr/>
              </p:nvSpPr>
              <p:spPr>
                <a:xfrm>
                  <a:off x="5582350" y="1996675"/>
                  <a:ext cx="317650" cy="356500"/>
                </a:xfrm>
                <a:custGeom>
                  <a:avLst/>
                  <a:gdLst/>
                  <a:ahLst/>
                  <a:cxnLst/>
                  <a:rect l="l" t="t" r="r" b="b"/>
                  <a:pathLst>
                    <a:path w="12706" h="14260" extrusionOk="0">
                      <a:moveTo>
                        <a:pt x="1849" y="1"/>
                      </a:moveTo>
                      <a:cubicBezTo>
                        <a:pt x="1140" y="1"/>
                        <a:pt x="354" y="79"/>
                        <a:pt x="0" y="309"/>
                      </a:cubicBezTo>
                      <a:cubicBezTo>
                        <a:pt x="840" y="3869"/>
                        <a:pt x="1939" y="6300"/>
                        <a:pt x="2779" y="9802"/>
                      </a:cubicBezTo>
                      <a:cubicBezTo>
                        <a:pt x="4747" y="11134"/>
                        <a:pt x="8075" y="12928"/>
                        <a:pt x="10014" y="14260"/>
                      </a:cubicBezTo>
                      <a:cubicBezTo>
                        <a:pt x="11288" y="12378"/>
                        <a:pt x="12706" y="7487"/>
                        <a:pt x="11404" y="3609"/>
                      </a:cubicBezTo>
                      <a:cubicBezTo>
                        <a:pt x="9407" y="2422"/>
                        <a:pt x="5268" y="512"/>
                        <a:pt x="2981" y="78"/>
                      </a:cubicBezTo>
                      <a:cubicBezTo>
                        <a:pt x="2722" y="33"/>
                        <a:pt x="2301" y="1"/>
                        <a:pt x="18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441;p35">
                  <a:extLst>
                    <a:ext uri="{FF2B5EF4-FFF2-40B4-BE49-F238E27FC236}">
                      <a16:creationId xmlns:a16="http://schemas.microsoft.com/office/drawing/2014/main" id="{D431722E-A0D2-A160-59F0-9D88DD6BCA51}"/>
                    </a:ext>
                  </a:extLst>
                </p:cNvPr>
                <p:cNvSpPr/>
                <p:nvPr/>
              </p:nvSpPr>
              <p:spPr>
                <a:xfrm>
                  <a:off x="5984650" y="1311225"/>
                  <a:ext cx="328525" cy="269175"/>
                </a:xfrm>
                <a:custGeom>
                  <a:avLst/>
                  <a:gdLst/>
                  <a:ahLst/>
                  <a:cxnLst/>
                  <a:rect l="l" t="t" r="r" b="b"/>
                  <a:pathLst>
                    <a:path w="13141" h="10767" extrusionOk="0">
                      <a:moveTo>
                        <a:pt x="1447" y="0"/>
                      </a:moveTo>
                      <a:cubicBezTo>
                        <a:pt x="637" y="0"/>
                        <a:pt x="0" y="637"/>
                        <a:pt x="0" y="1447"/>
                      </a:cubicBezTo>
                      <a:lnTo>
                        <a:pt x="0" y="9030"/>
                      </a:lnTo>
                      <a:cubicBezTo>
                        <a:pt x="0" y="9985"/>
                        <a:pt x="811" y="10767"/>
                        <a:pt x="1737" y="10767"/>
                      </a:cubicBezTo>
                      <a:lnTo>
                        <a:pt x="9262" y="10767"/>
                      </a:lnTo>
                      <a:cubicBezTo>
                        <a:pt x="11404" y="10767"/>
                        <a:pt x="13140" y="9030"/>
                        <a:pt x="13140" y="6918"/>
                      </a:cubicBezTo>
                      <a:lnTo>
                        <a:pt x="13140" y="1708"/>
                      </a:lnTo>
                      <a:cubicBezTo>
                        <a:pt x="13140" y="753"/>
                        <a:pt x="12388" y="0"/>
                        <a:pt x="11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442;p35">
                  <a:extLst>
                    <a:ext uri="{FF2B5EF4-FFF2-40B4-BE49-F238E27FC236}">
                      <a16:creationId xmlns:a16="http://schemas.microsoft.com/office/drawing/2014/main" id="{3D29CC39-3ECF-EBDA-F3EF-09E4E121C7B0}"/>
                    </a:ext>
                  </a:extLst>
                </p:cNvPr>
                <p:cNvSpPr/>
                <p:nvPr/>
              </p:nvSpPr>
              <p:spPr>
                <a:xfrm>
                  <a:off x="5984650" y="1409625"/>
                  <a:ext cx="328525" cy="123025"/>
                </a:xfrm>
                <a:custGeom>
                  <a:avLst/>
                  <a:gdLst/>
                  <a:ahLst/>
                  <a:cxnLst/>
                  <a:rect l="l" t="t" r="r" b="b"/>
                  <a:pathLst>
                    <a:path w="13141" h="4921" extrusionOk="0">
                      <a:moveTo>
                        <a:pt x="0" y="0"/>
                      </a:moveTo>
                      <a:lnTo>
                        <a:pt x="0" y="2924"/>
                      </a:lnTo>
                      <a:cubicBezTo>
                        <a:pt x="0" y="3647"/>
                        <a:pt x="174" y="4342"/>
                        <a:pt x="550" y="4921"/>
                      </a:cubicBezTo>
                      <a:lnTo>
                        <a:pt x="12590" y="4921"/>
                      </a:lnTo>
                      <a:cubicBezTo>
                        <a:pt x="12909" y="4342"/>
                        <a:pt x="13140" y="3647"/>
                        <a:pt x="13140" y="2924"/>
                      </a:cubicBezTo>
                      <a:lnTo>
                        <a:pt x="13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443;p35">
                  <a:extLst>
                    <a:ext uri="{FF2B5EF4-FFF2-40B4-BE49-F238E27FC236}">
                      <a16:creationId xmlns:a16="http://schemas.microsoft.com/office/drawing/2014/main" id="{43C2E235-90D9-17B0-0621-E518F3B69C83}"/>
                    </a:ext>
                  </a:extLst>
                </p:cNvPr>
                <p:cNvSpPr/>
                <p:nvPr/>
              </p:nvSpPr>
              <p:spPr>
                <a:xfrm>
                  <a:off x="6172775" y="1355350"/>
                  <a:ext cx="80325" cy="35475"/>
                </a:xfrm>
                <a:custGeom>
                  <a:avLst/>
                  <a:gdLst/>
                  <a:ahLst/>
                  <a:cxnLst/>
                  <a:rect l="l" t="t" r="r" b="b"/>
                  <a:pathLst>
                    <a:path w="3213" h="1419" fill="none" extrusionOk="0">
                      <a:moveTo>
                        <a:pt x="3213" y="1419"/>
                      </a:moveTo>
                      <a:lnTo>
                        <a:pt x="0" y="1419"/>
                      </a:lnTo>
                      <a:lnTo>
                        <a:pt x="0" y="1"/>
                      </a:lnTo>
                      <a:lnTo>
                        <a:pt x="3213" y="1"/>
                      </a:lnTo>
                      <a:close/>
                    </a:path>
                  </a:pathLst>
                </a:custGeom>
                <a:noFill/>
                <a:ln w="4350" cap="flat" cmpd="sng">
                  <a:solidFill>
                    <a:schemeClr val="accent6"/>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444;p35">
                  <a:extLst>
                    <a:ext uri="{FF2B5EF4-FFF2-40B4-BE49-F238E27FC236}">
                      <a16:creationId xmlns:a16="http://schemas.microsoft.com/office/drawing/2014/main" id="{CCE710BF-B82E-5F6A-9106-D4FDE3B5DBC8}"/>
                    </a:ext>
                  </a:extLst>
                </p:cNvPr>
                <p:cNvSpPr/>
                <p:nvPr/>
              </p:nvSpPr>
              <p:spPr>
                <a:xfrm>
                  <a:off x="5855125" y="1345225"/>
                  <a:ext cx="188150" cy="185975"/>
                </a:xfrm>
                <a:custGeom>
                  <a:avLst/>
                  <a:gdLst/>
                  <a:ahLst/>
                  <a:cxnLst/>
                  <a:rect l="l" t="t" r="r" b="b"/>
                  <a:pathLst>
                    <a:path w="7526" h="7439" extrusionOk="0">
                      <a:moveTo>
                        <a:pt x="1" y="1"/>
                      </a:moveTo>
                      <a:lnTo>
                        <a:pt x="1" y="7439"/>
                      </a:lnTo>
                      <a:lnTo>
                        <a:pt x="7178" y="5760"/>
                      </a:lnTo>
                      <a:cubicBezTo>
                        <a:pt x="7178" y="5760"/>
                        <a:pt x="7526" y="1506"/>
                        <a:pt x="7352" y="1506"/>
                      </a:cubicBezTo>
                      <a:lnTo>
                        <a:pt x="1" y="1"/>
                      </a:ln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445;p35">
                  <a:extLst>
                    <a:ext uri="{FF2B5EF4-FFF2-40B4-BE49-F238E27FC236}">
                      <a16:creationId xmlns:a16="http://schemas.microsoft.com/office/drawing/2014/main" id="{2B53AFF7-E7B2-320F-B492-E5CE5769AE73}"/>
                    </a:ext>
                  </a:extLst>
                </p:cNvPr>
                <p:cNvSpPr/>
                <p:nvPr/>
              </p:nvSpPr>
              <p:spPr>
                <a:xfrm>
                  <a:off x="5951350" y="1374175"/>
                  <a:ext cx="120875" cy="121575"/>
                </a:xfrm>
                <a:custGeom>
                  <a:avLst/>
                  <a:gdLst/>
                  <a:ahLst/>
                  <a:cxnLst/>
                  <a:rect l="l" t="t" r="r" b="b"/>
                  <a:pathLst>
                    <a:path w="4835" h="4863" extrusionOk="0">
                      <a:moveTo>
                        <a:pt x="2432" y="0"/>
                      </a:moveTo>
                      <a:cubicBezTo>
                        <a:pt x="1072" y="0"/>
                        <a:pt x="1" y="1100"/>
                        <a:pt x="1" y="2431"/>
                      </a:cubicBezTo>
                      <a:cubicBezTo>
                        <a:pt x="1" y="3763"/>
                        <a:pt x="1072" y="4863"/>
                        <a:pt x="2432" y="4863"/>
                      </a:cubicBezTo>
                      <a:cubicBezTo>
                        <a:pt x="3763" y="4863"/>
                        <a:pt x="4834" y="3763"/>
                        <a:pt x="4834" y="2431"/>
                      </a:cubicBezTo>
                      <a:cubicBezTo>
                        <a:pt x="4834" y="1100"/>
                        <a:pt x="3763" y="0"/>
                        <a:pt x="24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446;p35">
                  <a:extLst>
                    <a:ext uri="{FF2B5EF4-FFF2-40B4-BE49-F238E27FC236}">
                      <a16:creationId xmlns:a16="http://schemas.microsoft.com/office/drawing/2014/main" id="{2612077C-5555-A79F-7D8B-1BFC9B428BE6}"/>
                    </a:ext>
                  </a:extLst>
                </p:cNvPr>
                <p:cNvSpPr/>
                <p:nvPr/>
              </p:nvSpPr>
              <p:spPr>
                <a:xfrm>
                  <a:off x="5737900" y="1340875"/>
                  <a:ext cx="191775" cy="191775"/>
                </a:xfrm>
                <a:custGeom>
                  <a:avLst/>
                  <a:gdLst/>
                  <a:ahLst/>
                  <a:cxnLst/>
                  <a:rect l="l" t="t" r="r" b="b"/>
                  <a:pathLst>
                    <a:path w="7671" h="7671" extrusionOk="0">
                      <a:moveTo>
                        <a:pt x="3821" y="1"/>
                      </a:moveTo>
                      <a:cubicBezTo>
                        <a:pt x="1708" y="1"/>
                        <a:pt x="1" y="1709"/>
                        <a:pt x="1" y="3821"/>
                      </a:cubicBezTo>
                      <a:cubicBezTo>
                        <a:pt x="1" y="5963"/>
                        <a:pt x="1708" y="7671"/>
                        <a:pt x="3821" y="7671"/>
                      </a:cubicBezTo>
                      <a:cubicBezTo>
                        <a:pt x="5934" y="7671"/>
                        <a:pt x="7671" y="5963"/>
                        <a:pt x="7671" y="3821"/>
                      </a:cubicBezTo>
                      <a:cubicBezTo>
                        <a:pt x="7671" y="1709"/>
                        <a:pt x="5934" y="1"/>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447;p35">
                  <a:extLst>
                    <a:ext uri="{FF2B5EF4-FFF2-40B4-BE49-F238E27FC236}">
                      <a16:creationId xmlns:a16="http://schemas.microsoft.com/office/drawing/2014/main" id="{507D6815-898A-77FE-E034-481D4705A36B}"/>
                    </a:ext>
                  </a:extLst>
                </p:cNvPr>
                <p:cNvSpPr/>
                <p:nvPr/>
              </p:nvSpPr>
              <p:spPr>
                <a:xfrm>
                  <a:off x="6166975" y="1301100"/>
                  <a:ext cx="100600" cy="31125"/>
                </a:xfrm>
                <a:custGeom>
                  <a:avLst/>
                  <a:gdLst/>
                  <a:ahLst/>
                  <a:cxnLst/>
                  <a:rect l="l" t="t" r="r" b="b"/>
                  <a:pathLst>
                    <a:path w="4024" h="1245" extrusionOk="0">
                      <a:moveTo>
                        <a:pt x="638" y="0"/>
                      </a:moveTo>
                      <a:cubicBezTo>
                        <a:pt x="319" y="0"/>
                        <a:pt x="1" y="290"/>
                        <a:pt x="1" y="608"/>
                      </a:cubicBezTo>
                      <a:cubicBezTo>
                        <a:pt x="30" y="955"/>
                        <a:pt x="319" y="1245"/>
                        <a:pt x="638" y="1245"/>
                      </a:cubicBezTo>
                      <a:lnTo>
                        <a:pt x="3416" y="1245"/>
                      </a:lnTo>
                      <a:cubicBezTo>
                        <a:pt x="3734" y="1245"/>
                        <a:pt x="4024" y="955"/>
                        <a:pt x="4024" y="608"/>
                      </a:cubicBezTo>
                      <a:cubicBezTo>
                        <a:pt x="4024" y="290"/>
                        <a:pt x="3734" y="0"/>
                        <a:pt x="3416" y="0"/>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448;p35">
                  <a:extLst>
                    <a:ext uri="{FF2B5EF4-FFF2-40B4-BE49-F238E27FC236}">
                      <a16:creationId xmlns:a16="http://schemas.microsoft.com/office/drawing/2014/main" id="{11E2685B-F34A-CF82-79AF-6C88CF97BDB7}"/>
                    </a:ext>
                  </a:extLst>
                </p:cNvPr>
                <p:cNvSpPr/>
                <p:nvPr/>
              </p:nvSpPr>
              <p:spPr>
                <a:xfrm>
                  <a:off x="6027325" y="1275050"/>
                  <a:ext cx="98450" cy="58625"/>
                </a:xfrm>
                <a:custGeom>
                  <a:avLst/>
                  <a:gdLst/>
                  <a:ahLst/>
                  <a:cxnLst/>
                  <a:rect l="l" t="t" r="r" b="b"/>
                  <a:pathLst>
                    <a:path w="3938" h="2345" extrusionOk="0">
                      <a:moveTo>
                        <a:pt x="1" y="0"/>
                      </a:moveTo>
                      <a:lnTo>
                        <a:pt x="1" y="2345"/>
                      </a:lnTo>
                      <a:lnTo>
                        <a:pt x="3937" y="2345"/>
                      </a:lnTo>
                      <a:lnTo>
                        <a:pt x="3937" y="0"/>
                      </a:ln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2449;p35">
                  <a:extLst>
                    <a:ext uri="{FF2B5EF4-FFF2-40B4-BE49-F238E27FC236}">
                      <a16:creationId xmlns:a16="http://schemas.microsoft.com/office/drawing/2014/main" id="{41902DDD-50D1-C2C4-9459-A48E9263F93A}"/>
                    </a:ext>
                  </a:extLst>
                </p:cNvPr>
                <p:cNvSpPr/>
                <p:nvPr/>
              </p:nvSpPr>
              <p:spPr>
                <a:xfrm>
                  <a:off x="6196650" y="1801075"/>
                  <a:ext cx="91925" cy="288000"/>
                </a:xfrm>
                <a:custGeom>
                  <a:avLst/>
                  <a:gdLst/>
                  <a:ahLst/>
                  <a:cxnLst/>
                  <a:rect l="l" t="t" r="r" b="b"/>
                  <a:pathLst>
                    <a:path w="3677" h="11520" extrusionOk="0">
                      <a:moveTo>
                        <a:pt x="1824" y="0"/>
                      </a:moveTo>
                      <a:cubicBezTo>
                        <a:pt x="811" y="0"/>
                        <a:pt x="0" y="840"/>
                        <a:pt x="0" y="1853"/>
                      </a:cubicBezTo>
                      <a:lnTo>
                        <a:pt x="0" y="9667"/>
                      </a:lnTo>
                      <a:cubicBezTo>
                        <a:pt x="0" y="10680"/>
                        <a:pt x="811" y="11520"/>
                        <a:pt x="1824" y="11520"/>
                      </a:cubicBezTo>
                      <a:cubicBezTo>
                        <a:pt x="2837" y="11520"/>
                        <a:pt x="3676" y="10680"/>
                        <a:pt x="3676" y="9667"/>
                      </a:cubicBezTo>
                      <a:lnTo>
                        <a:pt x="3676" y="1853"/>
                      </a:lnTo>
                      <a:cubicBezTo>
                        <a:pt x="3676" y="840"/>
                        <a:pt x="2837" y="0"/>
                        <a:pt x="1824" y="0"/>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2450;p35">
                  <a:extLst>
                    <a:ext uri="{FF2B5EF4-FFF2-40B4-BE49-F238E27FC236}">
                      <a16:creationId xmlns:a16="http://schemas.microsoft.com/office/drawing/2014/main" id="{9CA64234-CCFD-4F9C-2B55-80832B461C65}"/>
                    </a:ext>
                  </a:extLst>
                </p:cNvPr>
                <p:cNvSpPr/>
                <p:nvPr/>
              </p:nvSpPr>
              <p:spPr>
                <a:xfrm>
                  <a:off x="6169150" y="1862525"/>
                  <a:ext cx="187425" cy="157800"/>
                </a:xfrm>
                <a:custGeom>
                  <a:avLst/>
                  <a:gdLst/>
                  <a:ahLst/>
                  <a:cxnLst/>
                  <a:rect l="l" t="t" r="r" b="b"/>
                  <a:pathLst>
                    <a:path w="7497" h="6312" extrusionOk="0">
                      <a:moveTo>
                        <a:pt x="2039" y="1"/>
                      </a:moveTo>
                      <a:cubicBezTo>
                        <a:pt x="1679" y="1"/>
                        <a:pt x="1332" y="17"/>
                        <a:pt x="985" y="147"/>
                      </a:cubicBezTo>
                      <a:cubicBezTo>
                        <a:pt x="551" y="292"/>
                        <a:pt x="145" y="697"/>
                        <a:pt x="87" y="1160"/>
                      </a:cubicBezTo>
                      <a:cubicBezTo>
                        <a:pt x="33" y="1626"/>
                        <a:pt x="392" y="2091"/>
                        <a:pt x="823" y="2091"/>
                      </a:cubicBezTo>
                      <a:cubicBezTo>
                        <a:pt x="848" y="2091"/>
                        <a:pt x="873" y="2090"/>
                        <a:pt x="898" y="2086"/>
                      </a:cubicBezTo>
                      <a:lnTo>
                        <a:pt x="898" y="2086"/>
                      </a:lnTo>
                      <a:cubicBezTo>
                        <a:pt x="1" y="3128"/>
                        <a:pt x="30" y="4894"/>
                        <a:pt x="956" y="5936"/>
                      </a:cubicBezTo>
                      <a:lnTo>
                        <a:pt x="6976" y="6312"/>
                      </a:lnTo>
                      <a:cubicBezTo>
                        <a:pt x="7497" y="4257"/>
                        <a:pt x="7468" y="2434"/>
                        <a:pt x="6976" y="321"/>
                      </a:cubicBezTo>
                      <a:cubicBezTo>
                        <a:pt x="5471" y="176"/>
                        <a:pt x="3908" y="89"/>
                        <a:pt x="2403" y="3"/>
                      </a:cubicBezTo>
                      <a:cubicBezTo>
                        <a:pt x="2280" y="3"/>
                        <a:pt x="215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2451;p35">
                  <a:extLst>
                    <a:ext uri="{FF2B5EF4-FFF2-40B4-BE49-F238E27FC236}">
                      <a16:creationId xmlns:a16="http://schemas.microsoft.com/office/drawing/2014/main" id="{DFA1D255-AF79-B45B-2D0A-84E7737D98D6}"/>
                    </a:ext>
                  </a:extLst>
                </p:cNvPr>
                <p:cNvSpPr/>
                <p:nvPr/>
              </p:nvSpPr>
              <p:spPr>
                <a:xfrm>
                  <a:off x="6258150" y="1481250"/>
                  <a:ext cx="193950" cy="368325"/>
                </a:xfrm>
                <a:custGeom>
                  <a:avLst/>
                  <a:gdLst/>
                  <a:ahLst/>
                  <a:cxnLst/>
                  <a:rect l="l" t="t" r="r" b="b"/>
                  <a:pathLst>
                    <a:path w="7758" h="14733" fill="none" extrusionOk="0">
                      <a:moveTo>
                        <a:pt x="1" y="14733"/>
                      </a:moveTo>
                      <a:cubicBezTo>
                        <a:pt x="5384" y="11925"/>
                        <a:pt x="7757" y="6195"/>
                        <a:pt x="6165" y="1"/>
                      </a:cubicBezTo>
                    </a:path>
                  </a:pathLst>
                </a:custGeom>
                <a:solidFill>
                  <a:schemeClr val="accent6"/>
                </a:solidFill>
                <a:ln w="22425" cap="rnd" cmpd="sng">
                  <a:solidFill>
                    <a:srgbClr val="190B0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2452;p35">
                  <a:extLst>
                    <a:ext uri="{FF2B5EF4-FFF2-40B4-BE49-F238E27FC236}">
                      <a16:creationId xmlns:a16="http://schemas.microsoft.com/office/drawing/2014/main" id="{58B1CA25-42CF-66F6-AA48-3C796257A64F}"/>
                    </a:ext>
                  </a:extLst>
                </p:cNvPr>
                <p:cNvSpPr/>
                <p:nvPr/>
              </p:nvSpPr>
              <p:spPr>
                <a:xfrm>
                  <a:off x="6155400" y="1468225"/>
                  <a:ext cx="301750" cy="47075"/>
                </a:xfrm>
                <a:custGeom>
                  <a:avLst/>
                  <a:gdLst/>
                  <a:ahLst/>
                  <a:cxnLst/>
                  <a:rect l="l" t="t" r="r" b="b"/>
                  <a:pathLst>
                    <a:path w="12070" h="1883" extrusionOk="0">
                      <a:moveTo>
                        <a:pt x="811" y="1"/>
                      </a:moveTo>
                      <a:cubicBezTo>
                        <a:pt x="377" y="1"/>
                        <a:pt x="1" y="377"/>
                        <a:pt x="1" y="811"/>
                      </a:cubicBezTo>
                      <a:lnTo>
                        <a:pt x="1" y="1101"/>
                      </a:lnTo>
                      <a:cubicBezTo>
                        <a:pt x="1" y="1535"/>
                        <a:pt x="377" y="1882"/>
                        <a:pt x="811" y="1882"/>
                      </a:cubicBezTo>
                      <a:lnTo>
                        <a:pt x="11259" y="1882"/>
                      </a:lnTo>
                      <a:cubicBezTo>
                        <a:pt x="11694" y="1882"/>
                        <a:pt x="12070" y="1535"/>
                        <a:pt x="12070" y="1101"/>
                      </a:cubicBezTo>
                      <a:lnTo>
                        <a:pt x="12070" y="811"/>
                      </a:lnTo>
                      <a:cubicBezTo>
                        <a:pt x="12070" y="377"/>
                        <a:pt x="11694" y="1"/>
                        <a:pt x="11259" y="1"/>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2453;p35">
                  <a:extLst>
                    <a:ext uri="{FF2B5EF4-FFF2-40B4-BE49-F238E27FC236}">
                      <a16:creationId xmlns:a16="http://schemas.microsoft.com/office/drawing/2014/main" id="{7E8F8F46-66BA-C039-4C50-A0BB469F46BE}"/>
                    </a:ext>
                  </a:extLst>
                </p:cNvPr>
                <p:cNvSpPr/>
                <p:nvPr/>
              </p:nvSpPr>
              <p:spPr>
                <a:xfrm>
                  <a:off x="6371025" y="1440750"/>
                  <a:ext cx="126650" cy="126625"/>
                </a:xfrm>
                <a:custGeom>
                  <a:avLst/>
                  <a:gdLst/>
                  <a:ahLst/>
                  <a:cxnLst/>
                  <a:rect l="l" t="t" r="r" b="b"/>
                  <a:pathLst>
                    <a:path w="5066" h="5065" extrusionOk="0">
                      <a:moveTo>
                        <a:pt x="2519" y="0"/>
                      </a:moveTo>
                      <a:cubicBezTo>
                        <a:pt x="1129" y="0"/>
                        <a:pt x="1" y="1158"/>
                        <a:pt x="1" y="2518"/>
                      </a:cubicBezTo>
                      <a:cubicBezTo>
                        <a:pt x="1" y="3936"/>
                        <a:pt x="1129" y="5065"/>
                        <a:pt x="2519" y="5065"/>
                      </a:cubicBezTo>
                      <a:cubicBezTo>
                        <a:pt x="3937" y="5065"/>
                        <a:pt x="5066" y="3907"/>
                        <a:pt x="5066" y="2518"/>
                      </a:cubicBezTo>
                      <a:cubicBezTo>
                        <a:pt x="5066" y="1158"/>
                        <a:pt x="3937" y="0"/>
                        <a:pt x="2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2454;p35">
                  <a:extLst>
                    <a:ext uri="{FF2B5EF4-FFF2-40B4-BE49-F238E27FC236}">
                      <a16:creationId xmlns:a16="http://schemas.microsoft.com/office/drawing/2014/main" id="{A3125D71-C639-0C85-A2FC-E72B8CA2699F}"/>
                    </a:ext>
                  </a:extLst>
                </p:cNvPr>
                <p:cNvSpPr/>
                <p:nvPr/>
              </p:nvSpPr>
              <p:spPr>
                <a:xfrm>
                  <a:off x="6040350" y="1423375"/>
                  <a:ext cx="209150" cy="120850"/>
                </a:xfrm>
                <a:custGeom>
                  <a:avLst/>
                  <a:gdLst/>
                  <a:ahLst/>
                  <a:cxnLst/>
                  <a:rect l="l" t="t" r="r" b="b"/>
                  <a:pathLst>
                    <a:path w="8366" h="4834" fill="none" extrusionOk="0">
                      <a:moveTo>
                        <a:pt x="1" y="0"/>
                      </a:moveTo>
                      <a:lnTo>
                        <a:pt x="8365" y="0"/>
                      </a:lnTo>
                      <a:lnTo>
                        <a:pt x="8365" y="4834"/>
                      </a:lnTo>
                      <a:lnTo>
                        <a:pt x="1" y="4834"/>
                      </a:lnTo>
                      <a:close/>
                    </a:path>
                  </a:pathLst>
                </a:custGeom>
                <a:noFill/>
                <a:ln w="4350" cap="flat" cmpd="sng">
                  <a:solidFill>
                    <a:schemeClr val="accent6"/>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2455;p35">
                <a:extLst>
                  <a:ext uri="{FF2B5EF4-FFF2-40B4-BE49-F238E27FC236}">
                    <a16:creationId xmlns:a16="http://schemas.microsoft.com/office/drawing/2014/main" id="{8232D526-0179-E1A4-2F7F-FD833F977F7A}"/>
                  </a:ext>
                </a:extLst>
              </p:cNvPr>
              <p:cNvSpPr/>
              <p:nvPr/>
            </p:nvSpPr>
            <p:spPr>
              <a:xfrm rot="1648585">
                <a:off x="7623466" y="1382845"/>
                <a:ext cx="409656" cy="278901"/>
              </a:xfrm>
              <a:custGeom>
                <a:avLst/>
                <a:gdLst/>
                <a:ahLst/>
                <a:cxnLst/>
                <a:rect l="l" t="t" r="r" b="b"/>
                <a:pathLst>
                  <a:path w="8857" h="6426" extrusionOk="0">
                    <a:moveTo>
                      <a:pt x="8191" y="0"/>
                    </a:moveTo>
                    <a:lnTo>
                      <a:pt x="8191" y="0"/>
                    </a:lnTo>
                    <a:cubicBezTo>
                      <a:pt x="7657" y="789"/>
                      <a:pt x="6733" y="1243"/>
                      <a:pt x="5821" y="1243"/>
                    </a:cubicBezTo>
                    <a:cubicBezTo>
                      <a:pt x="5595" y="1243"/>
                      <a:pt x="5370" y="1215"/>
                      <a:pt x="5152" y="1158"/>
                    </a:cubicBezTo>
                    <a:cubicBezTo>
                      <a:pt x="4312" y="955"/>
                      <a:pt x="3589" y="405"/>
                      <a:pt x="2721" y="347"/>
                    </a:cubicBezTo>
                    <a:cubicBezTo>
                      <a:pt x="2674" y="344"/>
                      <a:pt x="2628" y="343"/>
                      <a:pt x="2582" y="343"/>
                    </a:cubicBezTo>
                    <a:cubicBezTo>
                      <a:pt x="1366" y="343"/>
                      <a:pt x="313" y="1433"/>
                      <a:pt x="174" y="2605"/>
                    </a:cubicBezTo>
                    <a:cubicBezTo>
                      <a:pt x="0" y="3907"/>
                      <a:pt x="724" y="5586"/>
                      <a:pt x="1679" y="6425"/>
                    </a:cubicBezTo>
                    <a:cubicBezTo>
                      <a:pt x="2605" y="5586"/>
                      <a:pt x="3155" y="4341"/>
                      <a:pt x="3126" y="3097"/>
                    </a:cubicBezTo>
                    <a:lnTo>
                      <a:pt x="3126" y="3097"/>
                    </a:lnTo>
                    <a:cubicBezTo>
                      <a:pt x="3686" y="3882"/>
                      <a:pt x="4645" y="4329"/>
                      <a:pt x="5597" y="4329"/>
                    </a:cubicBezTo>
                    <a:cubicBezTo>
                      <a:pt x="6120" y="4329"/>
                      <a:pt x="6640" y="4194"/>
                      <a:pt x="7091" y="3907"/>
                    </a:cubicBezTo>
                    <a:cubicBezTo>
                      <a:pt x="8364" y="3155"/>
                      <a:pt x="8856" y="1302"/>
                      <a:pt x="8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56;p35">
                <a:extLst>
                  <a:ext uri="{FF2B5EF4-FFF2-40B4-BE49-F238E27FC236}">
                    <a16:creationId xmlns:a16="http://schemas.microsoft.com/office/drawing/2014/main" id="{DE626F91-D094-7828-B591-CCA825354C43}"/>
                  </a:ext>
                </a:extLst>
              </p:cNvPr>
              <p:cNvSpPr/>
              <p:nvPr/>
            </p:nvSpPr>
            <p:spPr>
              <a:xfrm>
                <a:off x="7612250" y="1477875"/>
                <a:ext cx="99775" cy="288425"/>
              </a:xfrm>
              <a:custGeom>
                <a:avLst/>
                <a:gdLst/>
                <a:ahLst/>
                <a:cxnLst/>
                <a:rect l="l" t="t" r="r" b="b"/>
                <a:pathLst>
                  <a:path w="3991" h="11537" extrusionOk="0">
                    <a:moveTo>
                      <a:pt x="1087" y="0"/>
                    </a:moveTo>
                    <a:lnTo>
                      <a:pt x="0" y="11537"/>
                    </a:lnTo>
                    <a:lnTo>
                      <a:pt x="3991" y="3097"/>
                    </a:lnTo>
                    <a:close/>
                  </a:path>
                </a:pathLst>
              </a:custGeom>
              <a:solidFill>
                <a:schemeClr val="accent6"/>
              </a:solidFill>
              <a:ln>
                <a:noFill/>
              </a:ln>
            </p:spPr>
          </p:sp>
          <p:sp>
            <p:nvSpPr>
              <p:cNvPr id="43" name="Google Shape;2457;p35">
                <a:extLst>
                  <a:ext uri="{FF2B5EF4-FFF2-40B4-BE49-F238E27FC236}">
                    <a16:creationId xmlns:a16="http://schemas.microsoft.com/office/drawing/2014/main" id="{BBA3B2C8-D095-8762-B8CE-DCCBB736B3BD}"/>
                  </a:ext>
                </a:extLst>
              </p:cNvPr>
              <p:cNvSpPr/>
              <p:nvPr/>
            </p:nvSpPr>
            <p:spPr>
              <a:xfrm>
                <a:off x="7640825" y="1597650"/>
                <a:ext cx="63600" cy="63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2460;p35">
              <a:extLst>
                <a:ext uri="{FF2B5EF4-FFF2-40B4-BE49-F238E27FC236}">
                  <a16:creationId xmlns:a16="http://schemas.microsoft.com/office/drawing/2014/main" id="{00A45BA0-1F15-D0F3-33FC-2B1689455EAD}"/>
                </a:ext>
              </a:extLst>
            </p:cNvPr>
            <p:cNvSpPr/>
            <p:nvPr/>
          </p:nvSpPr>
          <p:spPr>
            <a:xfrm>
              <a:off x="8855434" y="3913536"/>
              <a:ext cx="311169" cy="327466"/>
            </a:xfrm>
            <a:custGeom>
              <a:avLst/>
              <a:gdLst/>
              <a:ahLst/>
              <a:cxnLst/>
              <a:rect l="l" t="t" r="r" b="b"/>
              <a:pathLst>
                <a:path w="17280" h="18185" extrusionOk="0">
                  <a:moveTo>
                    <a:pt x="15586" y="1"/>
                  </a:moveTo>
                  <a:cubicBezTo>
                    <a:pt x="14719" y="1"/>
                    <a:pt x="13741" y="1034"/>
                    <a:pt x="11776" y="1975"/>
                  </a:cubicBezTo>
                  <a:cubicBezTo>
                    <a:pt x="10875" y="2442"/>
                    <a:pt x="7906" y="3176"/>
                    <a:pt x="7906" y="3176"/>
                  </a:cubicBezTo>
                  <a:lnTo>
                    <a:pt x="4337" y="2543"/>
                  </a:lnTo>
                  <a:lnTo>
                    <a:pt x="1" y="10882"/>
                  </a:lnTo>
                  <a:lnTo>
                    <a:pt x="734" y="12216"/>
                  </a:lnTo>
                  <a:cubicBezTo>
                    <a:pt x="1568" y="13717"/>
                    <a:pt x="2836" y="14951"/>
                    <a:pt x="4337" y="15719"/>
                  </a:cubicBezTo>
                  <a:lnTo>
                    <a:pt x="8407" y="17853"/>
                  </a:lnTo>
                  <a:cubicBezTo>
                    <a:pt x="8830" y="18077"/>
                    <a:pt x="9287" y="18184"/>
                    <a:pt x="9738" y="18184"/>
                  </a:cubicBezTo>
                  <a:cubicBezTo>
                    <a:pt x="10568" y="18184"/>
                    <a:pt x="11381" y="17822"/>
                    <a:pt x="11942" y="17153"/>
                  </a:cubicBezTo>
                  <a:lnTo>
                    <a:pt x="16112" y="12083"/>
                  </a:lnTo>
                  <a:cubicBezTo>
                    <a:pt x="17280" y="10682"/>
                    <a:pt x="16846" y="8614"/>
                    <a:pt x="15245" y="7713"/>
                  </a:cubicBezTo>
                  <a:lnTo>
                    <a:pt x="12243" y="6145"/>
                  </a:lnTo>
                  <a:cubicBezTo>
                    <a:pt x="12243" y="6145"/>
                    <a:pt x="15478" y="3343"/>
                    <a:pt x="16312" y="2209"/>
                  </a:cubicBezTo>
                  <a:cubicBezTo>
                    <a:pt x="16646" y="1809"/>
                    <a:pt x="17113" y="675"/>
                    <a:pt x="16112" y="141"/>
                  </a:cubicBezTo>
                  <a:cubicBezTo>
                    <a:pt x="15936" y="44"/>
                    <a:pt x="15763" y="1"/>
                    <a:pt x="15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461;p35">
              <a:extLst>
                <a:ext uri="{FF2B5EF4-FFF2-40B4-BE49-F238E27FC236}">
                  <a16:creationId xmlns:a16="http://schemas.microsoft.com/office/drawing/2014/main" id="{6B4FF18F-B9D4-65E2-F802-C9EBFCE2214E}"/>
                </a:ext>
              </a:extLst>
            </p:cNvPr>
            <p:cNvSpPr/>
            <p:nvPr/>
          </p:nvSpPr>
          <p:spPr>
            <a:xfrm>
              <a:off x="6954758" y="3509038"/>
              <a:ext cx="420493" cy="337299"/>
            </a:xfrm>
            <a:custGeom>
              <a:avLst/>
              <a:gdLst/>
              <a:ahLst/>
              <a:cxnLst/>
              <a:rect l="l" t="t" r="r" b="b"/>
              <a:pathLst>
                <a:path w="23351" h="18731" extrusionOk="0">
                  <a:moveTo>
                    <a:pt x="18867" y="1"/>
                  </a:moveTo>
                  <a:cubicBezTo>
                    <a:pt x="18817" y="1"/>
                    <a:pt x="18765" y="6"/>
                    <a:pt x="18714" y="18"/>
                  </a:cubicBezTo>
                  <a:lnTo>
                    <a:pt x="401" y="6189"/>
                  </a:lnTo>
                  <a:cubicBezTo>
                    <a:pt x="134" y="6289"/>
                    <a:pt x="0" y="6589"/>
                    <a:pt x="67" y="6856"/>
                  </a:cubicBezTo>
                  <a:lnTo>
                    <a:pt x="3970" y="18364"/>
                  </a:lnTo>
                  <a:cubicBezTo>
                    <a:pt x="4022" y="18598"/>
                    <a:pt x="4215" y="18730"/>
                    <a:pt x="4440" y="18730"/>
                  </a:cubicBezTo>
                  <a:cubicBezTo>
                    <a:pt x="4504" y="18730"/>
                    <a:pt x="4571" y="18720"/>
                    <a:pt x="4637" y="18698"/>
                  </a:cubicBezTo>
                  <a:lnTo>
                    <a:pt x="15812" y="14962"/>
                  </a:lnTo>
                  <a:cubicBezTo>
                    <a:pt x="15851" y="14954"/>
                    <a:pt x="15892" y="14950"/>
                    <a:pt x="15935" y="14950"/>
                  </a:cubicBezTo>
                  <a:cubicBezTo>
                    <a:pt x="16071" y="14950"/>
                    <a:pt x="16218" y="14993"/>
                    <a:pt x="16345" y="15095"/>
                  </a:cubicBezTo>
                  <a:lnTo>
                    <a:pt x="18647" y="17163"/>
                  </a:lnTo>
                  <a:cubicBezTo>
                    <a:pt x="18757" y="17262"/>
                    <a:pt x="18885" y="17306"/>
                    <a:pt x="19008" y="17306"/>
                  </a:cubicBezTo>
                  <a:cubicBezTo>
                    <a:pt x="19259" y="17306"/>
                    <a:pt x="19492" y="17121"/>
                    <a:pt x="19514" y="16830"/>
                  </a:cubicBezTo>
                  <a:lnTo>
                    <a:pt x="19915" y="13861"/>
                  </a:lnTo>
                  <a:cubicBezTo>
                    <a:pt x="19948" y="13661"/>
                    <a:pt x="20081" y="13494"/>
                    <a:pt x="20248" y="13460"/>
                  </a:cubicBezTo>
                  <a:lnTo>
                    <a:pt x="22917" y="12526"/>
                  </a:lnTo>
                  <a:cubicBezTo>
                    <a:pt x="23217" y="12460"/>
                    <a:pt x="23350" y="12160"/>
                    <a:pt x="23250" y="11859"/>
                  </a:cubicBezTo>
                  <a:lnTo>
                    <a:pt x="19381" y="351"/>
                  </a:lnTo>
                  <a:cubicBezTo>
                    <a:pt x="19326" y="130"/>
                    <a:pt x="19110" y="1"/>
                    <a:pt x="18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 name="Google Shape;2463;p35">
              <a:extLst>
                <a:ext uri="{FF2B5EF4-FFF2-40B4-BE49-F238E27FC236}">
                  <a16:creationId xmlns:a16="http://schemas.microsoft.com/office/drawing/2014/main" id="{6DD81E5A-FA23-8447-AAC0-2C195FB16FD2}"/>
                </a:ext>
              </a:extLst>
            </p:cNvPr>
            <p:cNvGrpSpPr/>
            <p:nvPr/>
          </p:nvGrpSpPr>
          <p:grpSpPr>
            <a:xfrm>
              <a:off x="6791017" y="1835365"/>
              <a:ext cx="346320" cy="355846"/>
              <a:chOff x="2612805" y="963579"/>
              <a:chExt cx="480798" cy="494024"/>
            </a:xfrm>
          </p:grpSpPr>
          <p:sp>
            <p:nvSpPr>
              <p:cNvPr id="34" name="Google Shape;2464;p35">
                <a:extLst>
                  <a:ext uri="{FF2B5EF4-FFF2-40B4-BE49-F238E27FC236}">
                    <a16:creationId xmlns:a16="http://schemas.microsoft.com/office/drawing/2014/main" id="{AC32BE43-B1A1-BA96-6EF8-4D0AF1021497}"/>
                  </a:ext>
                </a:extLst>
              </p:cNvPr>
              <p:cNvSpPr/>
              <p:nvPr/>
            </p:nvSpPr>
            <p:spPr>
              <a:xfrm>
                <a:off x="2612805" y="1330480"/>
                <a:ext cx="111780" cy="87706"/>
              </a:xfrm>
              <a:custGeom>
                <a:avLst/>
                <a:gdLst/>
                <a:ahLst/>
                <a:cxnLst/>
                <a:rect l="l" t="t" r="r" b="b"/>
                <a:pathLst>
                  <a:path w="5271" h="12687" extrusionOk="0">
                    <a:moveTo>
                      <a:pt x="1832" y="1"/>
                    </a:moveTo>
                    <a:cubicBezTo>
                      <a:pt x="1767" y="1"/>
                      <a:pt x="1701" y="6"/>
                      <a:pt x="1635" y="17"/>
                    </a:cubicBezTo>
                    <a:lnTo>
                      <a:pt x="968" y="184"/>
                    </a:lnTo>
                    <a:cubicBezTo>
                      <a:pt x="401" y="317"/>
                      <a:pt x="0" y="918"/>
                      <a:pt x="134" y="1485"/>
                    </a:cubicBezTo>
                    <a:lnTo>
                      <a:pt x="2335" y="11825"/>
                    </a:lnTo>
                    <a:cubicBezTo>
                      <a:pt x="2450" y="12343"/>
                      <a:pt x="2912" y="12687"/>
                      <a:pt x="3400" y="12687"/>
                    </a:cubicBezTo>
                    <a:cubicBezTo>
                      <a:pt x="3479" y="12687"/>
                      <a:pt x="3558" y="12678"/>
                      <a:pt x="3636" y="12659"/>
                    </a:cubicBezTo>
                    <a:lnTo>
                      <a:pt x="4303" y="12493"/>
                    </a:lnTo>
                    <a:cubicBezTo>
                      <a:pt x="4904" y="12359"/>
                      <a:pt x="5271" y="11792"/>
                      <a:pt x="5137" y="11158"/>
                    </a:cubicBezTo>
                    <a:lnTo>
                      <a:pt x="2936" y="851"/>
                    </a:lnTo>
                    <a:cubicBezTo>
                      <a:pt x="2817" y="347"/>
                      <a:pt x="2355" y="1"/>
                      <a:pt x="1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465;p35">
                <a:extLst>
                  <a:ext uri="{FF2B5EF4-FFF2-40B4-BE49-F238E27FC236}">
                    <a16:creationId xmlns:a16="http://schemas.microsoft.com/office/drawing/2014/main" id="{FA6C3FC6-237F-DB73-4DCC-F55C5CE5DEA9}"/>
                  </a:ext>
                </a:extLst>
              </p:cNvPr>
              <p:cNvSpPr/>
              <p:nvPr/>
            </p:nvSpPr>
            <p:spPr>
              <a:xfrm>
                <a:off x="2715801" y="963579"/>
                <a:ext cx="377802" cy="494024"/>
              </a:xfrm>
              <a:custGeom>
                <a:avLst/>
                <a:gdLst/>
                <a:ahLst/>
                <a:cxnLst/>
                <a:rect l="l" t="t" r="r" b="b"/>
                <a:pathLst>
                  <a:path w="15112" h="19761" extrusionOk="0">
                    <a:moveTo>
                      <a:pt x="7818" y="0"/>
                    </a:moveTo>
                    <a:cubicBezTo>
                      <a:pt x="7731" y="0"/>
                      <a:pt x="7638" y="10"/>
                      <a:pt x="7539" y="30"/>
                    </a:cubicBezTo>
                    <a:cubicBezTo>
                      <a:pt x="6405" y="297"/>
                      <a:pt x="6439" y="1831"/>
                      <a:pt x="5371" y="4200"/>
                    </a:cubicBezTo>
                    <a:cubicBezTo>
                      <a:pt x="4938" y="5134"/>
                      <a:pt x="3170" y="7636"/>
                      <a:pt x="3170" y="7636"/>
                    </a:cubicBezTo>
                    <a:lnTo>
                      <a:pt x="1" y="9470"/>
                    </a:lnTo>
                    <a:lnTo>
                      <a:pt x="1935" y="18543"/>
                    </a:lnTo>
                    <a:lnTo>
                      <a:pt x="3370" y="19144"/>
                    </a:lnTo>
                    <a:cubicBezTo>
                      <a:pt x="4366" y="19546"/>
                      <a:pt x="5443" y="19761"/>
                      <a:pt x="6523" y="19761"/>
                    </a:cubicBezTo>
                    <a:cubicBezTo>
                      <a:pt x="7144" y="19761"/>
                      <a:pt x="7765" y="19690"/>
                      <a:pt x="8373" y="19544"/>
                    </a:cubicBezTo>
                    <a:lnTo>
                      <a:pt x="12877" y="18610"/>
                    </a:lnTo>
                    <a:cubicBezTo>
                      <a:pt x="14211" y="18310"/>
                      <a:pt x="15112" y="17142"/>
                      <a:pt x="15112" y="15808"/>
                    </a:cubicBezTo>
                    <a:lnTo>
                      <a:pt x="15112" y="9270"/>
                    </a:lnTo>
                    <a:cubicBezTo>
                      <a:pt x="15112" y="7597"/>
                      <a:pt x="13821" y="6363"/>
                      <a:pt x="12329" y="6363"/>
                    </a:cubicBezTo>
                    <a:cubicBezTo>
                      <a:pt x="12125" y="6363"/>
                      <a:pt x="11918" y="6387"/>
                      <a:pt x="11709" y="6435"/>
                    </a:cubicBezTo>
                    <a:lnTo>
                      <a:pt x="8373" y="7135"/>
                    </a:lnTo>
                    <a:cubicBezTo>
                      <a:pt x="8373" y="7135"/>
                      <a:pt x="9074" y="2932"/>
                      <a:pt x="9041" y="1498"/>
                    </a:cubicBezTo>
                    <a:cubicBezTo>
                      <a:pt x="9010" y="1041"/>
                      <a:pt x="8729" y="0"/>
                      <a:pt x="7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335800" y="101083"/>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Add Movie</a:t>
            </a:r>
            <a:endParaRPr dirty="0"/>
          </a:p>
        </p:txBody>
      </p:sp>
      <p:pic>
        <p:nvPicPr>
          <p:cNvPr id="3" name="Picture 2">
            <a:extLst>
              <a:ext uri="{FF2B5EF4-FFF2-40B4-BE49-F238E27FC236}">
                <a16:creationId xmlns:a16="http://schemas.microsoft.com/office/drawing/2014/main" id="{FE7710C3-83A7-8332-D70A-B54A1A4CE4EF}"/>
              </a:ext>
            </a:extLst>
          </p:cNvPr>
          <p:cNvPicPr>
            <a:picLocks noChangeAspect="1"/>
          </p:cNvPicPr>
          <p:nvPr/>
        </p:nvPicPr>
        <p:blipFill rotWithShape="1">
          <a:blip r:embed="rId3"/>
          <a:srcRect r="3148"/>
          <a:stretch/>
        </p:blipFill>
        <p:spPr>
          <a:xfrm>
            <a:off x="973667" y="673783"/>
            <a:ext cx="7104888" cy="4126405"/>
          </a:xfrm>
          <a:prstGeom prst="rect">
            <a:avLst/>
          </a:prstGeom>
        </p:spPr>
      </p:pic>
    </p:spTree>
    <p:extLst>
      <p:ext uri="{BB962C8B-B14F-4D97-AF65-F5344CB8AC3E}">
        <p14:creationId xmlns:p14="http://schemas.microsoft.com/office/powerpoint/2010/main" val="1084577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513600" y="118016"/>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Add Movie</a:t>
            </a:r>
            <a:endParaRPr dirty="0"/>
          </a:p>
        </p:txBody>
      </p:sp>
      <p:pic>
        <p:nvPicPr>
          <p:cNvPr id="4" name="Picture 3">
            <a:extLst>
              <a:ext uri="{FF2B5EF4-FFF2-40B4-BE49-F238E27FC236}">
                <a16:creationId xmlns:a16="http://schemas.microsoft.com/office/drawing/2014/main" id="{E1F96F2B-DF81-77D9-618B-04854A6627D6}"/>
              </a:ext>
            </a:extLst>
          </p:cNvPr>
          <p:cNvPicPr>
            <a:picLocks noChangeAspect="1"/>
          </p:cNvPicPr>
          <p:nvPr/>
        </p:nvPicPr>
        <p:blipFill rotWithShape="1">
          <a:blip r:embed="rId3"/>
          <a:srcRect t="1153" r="2963"/>
          <a:stretch/>
        </p:blipFill>
        <p:spPr>
          <a:xfrm>
            <a:off x="1107700" y="690716"/>
            <a:ext cx="7104888" cy="4071073"/>
          </a:xfrm>
          <a:prstGeom prst="rect">
            <a:avLst/>
          </a:prstGeom>
        </p:spPr>
      </p:pic>
    </p:spTree>
    <p:extLst>
      <p:ext uri="{BB962C8B-B14F-4D97-AF65-F5344CB8AC3E}">
        <p14:creationId xmlns:p14="http://schemas.microsoft.com/office/powerpoint/2010/main" val="2646124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513600" y="372016"/>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Add Theatre</a:t>
            </a:r>
            <a:endParaRPr dirty="0"/>
          </a:p>
        </p:txBody>
      </p:sp>
      <p:grpSp>
        <p:nvGrpSpPr>
          <p:cNvPr id="40" name="Google Shape;1523;p29">
            <a:extLst>
              <a:ext uri="{FF2B5EF4-FFF2-40B4-BE49-F238E27FC236}">
                <a16:creationId xmlns:a16="http://schemas.microsoft.com/office/drawing/2014/main" id="{7DFAD6CE-966C-BF68-C800-6F609932A358}"/>
              </a:ext>
            </a:extLst>
          </p:cNvPr>
          <p:cNvGrpSpPr/>
          <p:nvPr/>
        </p:nvGrpSpPr>
        <p:grpSpPr>
          <a:xfrm>
            <a:off x="7431437" y="3355383"/>
            <a:ext cx="1549831" cy="1597822"/>
            <a:chOff x="1977175" y="1089375"/>
            <a:chExt cx="1025950" cy="848500"/>
          </a:xfrm>
        </p:grpSpPr>
        <p:sp>
          <p:nvSpPr>
            <p:cNvPr id="41" name="Google Shape;1524;p29">
              <a:extLst>
                <a:ext uri="{FF2B5EF4-FFF2-40B4-BE49-F238E27FC236}">
                  <a16:creationId xmlns:a16="http://schemas.microsoft.com/office/drawing/2014/main" id="{C31268C2-9B32-C98A-CCEF-C07DE7DC2C22}"/>
                </a:ext>
              </a:extLst>
            </p:cNvPr>
            <p:cNvSpPr/>
            <p:nvPr/>
          </p:nvSpPr>
          <p:spPr>
            <a:xfrm>
              <a:off x="1977175" y="1089375"/>
              <a:ext cx="1025950" cy="394675"/>
            </a:xfrm>
            <a:custGeom>
              <a:avLst/>
              <a:gdLst/>
              <a:ahLst/>
              <a:cxnLst/>
              <a:rect l="l" t="t" r="r" b="b"/>
              <a:pathLst>
                <a:path w="41038" h="15787" extrusionOk="0">
                  <a:moveTo>
                    <a:pt x="0" y="15787"/>
                  </a:moveTo>
                  <a:lnTo>
                    <a:pt x="0" y="7024"/>
                  </a:lnTo>
                  <a:lnTo>
                    <a:pt x="12016" y="7024"/>
                  </a:lnTo>
                  <a:cubicBezTo>
                    <a:pt x="12829" y="3069"/>
                    <a:pt x="16341" y="0"/>
                    <a:pt x="20519" y="0"/>
                  </a:cubicBezTo>
                  <a:cubicBezTo>
                    <a:pt x="24733" y="0"/>
                    <a:pt x="28246" y="3032"/>
                    <a:pt x="29022" y="7024"/>
                  </a:cubicBezTo>
                  <a:lnTo>
                    <a:pt x="41038" y="7024"/>
                  </a:lnTo>
                  <a:lnTo>
                    <a:pt x="41038" y="15787"/>
                  </a:lnTo>
                  <a:lnTo>
                    <a:pt x="0" y="1578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5;p29">
              <a:extLst>
                <a:ext uri="{FF2B5EF4-FFF2-40B4-BE49-F238E27FC236}">
                  <a16:creationId xmlns:a16="http://schemas.microsoft.com/office/drawing/2014/main" id="{DC6488F4-4B73-EA5C-30E5-FB6930706FE3}"/>
                </a:ext>
              </a:extLst>
            </p:cNvPr>
            <p:cNvSpPr/>
            <p:nvPr/>
          </p:nvSpPr>
          <p:spPr>
            <a:xfrm>
              <a:off x="2018750" y="1130950"/>
              <a:ext cx="944625" cy="311500"/>
            </a:xfrm>
            <a:custGeom>
              <a:avLst/>
              <a:gdLst/>
              <a:ahLst/>
              <a:cxnLst/>
              <a:rect l="l" t="t" r="r" b="b"/>
              <a:pathLst>
                <a:path w="37785" h="12460" extrusionOk="0">
                  <a:moveTo>
                    <a:pt x="37785" y="7025"/>
                  </a:moveTo>
                  <a:lnTo>
                    <a:pt x="37785" y="12460"/>
                  </a:lnTo>
                  <a:lnTo>
                    <a:pt x="1" y="12460"/>
                  </a:lnTo>
                  <a:lnTo>
                    <a:pt x="1" y="7025"/>
                  </a:lnTo>
                  <a:lnTo>
                    <a:pt x="11905" y="7025"/>
                  </a:lnTo>
                  <a:cubicBezTo>
                    <a:pt x="11905" y="3143"/>
                    <a:pt x="15048" y="1"/>
                    <a:pt x="18930" y="1"/>
                  </a:cubicBezTo>
                  <a:cubicBezTo>
                    <a:pt x="22812" y="1"/>
                    <a:pt x="25954" y="3143"/>
                    <a:pt x="25954" y="70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6;p29">
              <a:extLst>
                <a:ext uri="{FF2B5EF4-FFF2-40B4-BE49-F238E27FC236}">
                  <a16:creationId xmlns:a16="http://schemas.microsoft.com/office/drawing/2014/main" id="{7CF3D672-FFD6-1F13-1A64-47DA8B2BF106}"/>
                </a:ext>
              </a:extLst>
            </p:cNvPr>
            <p:cNvSpPr/>
            <p:nvPr/>
          </p:nvSpPr>
          <p:spPr>
            <a:xfrm>
              <a:off x="2667600" y="1306575"/>
              <a:ext cx="295775" cy="18500"/>
            </a:xfrm>
            <a:custGeom>
              <a:avLst/>
              <a:gdLst/>
              <a:ahLst/>
              <a:cxnLst/>
              <a:rect l="l" t="t" r="r" b="b"/>
              <a:pathLst>
                <a:path w="11831" h="740" extrusionOk="0">
                  <a:moveTo>
                    <a:pt x="11831" y="0"/>
                  </a:moveTo>
                  <a:lnTo>
                    <a:pt x="11831" y="740"/>
                  </a:lnTo>
                  <a:lnTo>
                    <a:pt x="740" y="740"/>
                  </a:ln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7;p29">
              <a:extLst>
                <a:ext uri="{FF2B5EF4-FFF2-40B4-BE49-F238E27FC236}">
                  <a16:creationId xmlns:a16="http://schemas.microsoft.com/office/drawing/2014/main" id="{7CA29500-5E8C-9946-9D9C-F9679C1DF1FB}"/>
                </a:ext>
              </a:extLst>
            </p:cNvPr>
            <p:cNvSpPr/>
            <p:nvPr/>
          </p:nvSpPr>
          <p:spPr>
            <a:xfrm>
              <a:off x="2018750" y="1130950"/>
              <a:ext cx="605425" cy="311500"/>
            </a:xfrm>
            <a:custGeom>
              <a:avLst/>
              <a:gdLst/>
              <a:ahLst/>
              <a:cxnLst/>
              <a:rect l="l" t="t" r="r" b="b"/>
              <a:pathLst>
                <a:path w="24217" h="12460" extrusionOk="0">
                  <a:moveTo>
                    <a:pt x="24217" y="2478"/>
                  </a:moveTo>
                  <a:cubicBezTo>
                    <a:pt x="22997" y="1406"/>
                    <a:pt x="21407" y="814"/>
                    <a:pt x="19632" y="814"/>
                  </a:cubicBezTo>
                  <a:cubicBezTo>
                    <a:pt x="15750" y="814"/>
                    <a:pt x="12608" y="3957"/>
                    <a:pt x="12608" y="7839"/>
                  </a:cubicBezTo>
                  <a:lnTo>
                    <a:pt x="814" y="7839"/>
                  </a:lnTo>
                  <a:lnTo>
                    <a:pt x="814" y="12460"/>
                  </a:lnTo>
                  <a:lnTo>
                    <a:pt x="1" y="12460"/>
                  </a:lnTo>
                  <a:lnTo>
                    <a:pt x="1" y="7025"/>
                  </a:lnTo>
                  <a:lnTo>
                    <a:pt x="11905" y="7025"/>
                  </a:lnTo>
                  <a:cubicBezTo>
                    <a:pt x="11905" y="3143"/>
                    <a:pt x="15048" y="1"/>
                    <a:pt x="18930" y="1"/>
                  </a:cubicBezTo>
                  <a:cubicBezTo>
                    <a:pt x="21037" y="1"/>
                    <a:pt x="22923" y="999"/>
                    <a:pt x="24217" y="2478"/>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8;p29">
              <a:extLst>
                <a:ext uri="{FF2B5EF4-FFF2-40B4-BE49-F238E27FC236}">
                  <a16:creationId xmlns:a16="http://schemas.microsoft.com/office/drawing/2014/main" id="{BC514021-D5D5-C825-1701-3349BF46E053}"/>
                </a:ext>
              </a:extLst>
            </p:cNvPr>
            <p:cNvSpPr/>
            <p:nvPr/>
          </p:nvSpPr>
          <p:spPr>
            <a:xfrm>
              <a:off x="2018750" y="1130950"/>
              <a:ext cx="944625" cy="310575"/>
            </a:xfrm>
            <a:custGeom>
              <a:avLst/>
              <a:gdLst/>
              <a:ahLst/>
              <a:cxnLst/>
              <a:rect l="l" t="t" r="r" b="b"/>
              <a:pathLst>
                <a:path w="37785" h="12423" extrusionOk="0">
                  <a:moveTo>
                    <a:pt x="37785" y="8652"/>
                  </a:moveTo>
                  <a:lnTo>
                    <a:pt x="37785" y="8393"/>
                  </a:lnTo>
                  <a:lnTo>
                    <a:pt x="36528" y="8393"/>
                  </a:lnTo>
                  <a:lnTo>
                    <a:pt x="36528" y="7025"/>
                  </a:lnTo>
                  <a:lnTo>
                    <a:pt x="36232" y="7025"/>
                  </a:lnTo>
                  <a:lnTo>
                    <a:pt x="36232" y="8393"/>
                  </a:lnTo>
                  <a:lnTo>
                    <a:pt x="30686" y="8393"/>
                  </a:lnTo>
                  <a:lnTo>
                    <a:pt x="30686" y="7025"/>
                  </a:lnTo>
                  <a:lnTo>
                    <a:pt x="30428" y="7025"/>
                  </a:lnTo>
                  <a:lnTo>
                    <a:pt x="30428" y="8393"/>
                  </a:lnTo>
                  <a:lnTo>
                    <a:pt x="24882" y="8393"/>
                  </a:lnTo>
                  <a:lnTo>
                    <a:pt x="24882" y="6286"/>
                  </a:lnTo>
                  <a:lnTo>
                    <a:pt x="25880" y="6286"/>
                  </a:lnTo>
                  <a:cubicBezTo>
                    <a:pt x="25880" y="6212"/>
                    <a:pt x="25880" y="6101"/>
                    <a:pt x="25843" y="6027"/>
                  </a:cubicBezTo>
                  <a:lnTo>
                    <a:pt x="24882" y="6027"/>
                  </a:lnTo>
                  <a:lnTo>
                    <a:pt x="24882" y="3957"/>
                  </a:lnTo>
                  <a:lnTo>
                    <a:pt x="25215" y="3957"/>
                  </a:lnTo>
                  <a:lnTo>
                    <a:pt x="25067" y="3661"/>
                  </a:lnTo>
                  <a:lnTo>
                    <a:pt x="24882" y="3661"/>
                  </a:lnTo>
                  <a:lnTo>
                    <a:pt x="24882" y="3328"/>
                  </a:lnTo>
                  <a:lnTo>
                    <a:pt x="24586" y="2921"/>
                  </a:lnTo>
                  <a:lnTo>
                    <a:pt x="24586" y="3661"/>
                  </a:lnTo>
                  <a:lnTo>
                    <a:pt x="19041" y="3661"/>
                  </a:lnTo>
                  <a:lnTo>
                    <a:pt x="19041" y="1590"/>
                  </a:lnTo>
                  <a:lnTo>
                    <a:pt x="23292" y="1590"/>
                  </a:lnTo>
                  <a:cubicBezTo>
                    <a:pt x="23181" y="1480"/>
                    <a:pt x="23070" y="1406"/>
                    <a:pt x="22923" y="1295"/>
                  </a:cubicBezTo>
                  <a:lnTo>
                    <a:pt x="19041" y="1295"/>
                  </a:lnTo>
                  <a:lnTo>
                    <a:pt x="19041" y="1"/>
                  </a:lnTo>
                  <a:lnTo>
                    <a:pt x="18930" y="1"/>
                  </a:lnTo>
                  <a:lnTo>
                    <a:pt x="18782" y="1"/>
                  </a:lnTo>
                  <a:lnTo>
                    <a:pt x="18782" y="1295"/>
                  </a:lnTo>
                  <a:lnTo>
                    <a:pt x="14900" y="1295"/>
                  </a:lnTo>
                  <a:cubicBezTo>
                    <a:pt x="14752" y="1406"/>
                    <a:pt x="14678" y="1480"/>
                    <a:pt x="14530" y="1590"/>
                  </a:cubicBezTo>
                  <a:lnTo>
                    <a:pt x="18782" y="1590"/>
                  </a:lnTo>
                  <a:lnTo>
                    <a:pt x="18782" y="3661"/>
                  </a:lnTo>
                  <a:lnTo>
                    <a:pt x="13236" y="3661"/>
                  </a:lnTo>
                  <a:lnTo>
                    <a:pt x="13236" y="2921"/>
                  </a:lnTo>
                  <a:lnTo>
                    <a:pt x="12941" y="3328"/>
                  </a:lnTo>
                  <a:lnTo>
                    <a:pt x="12941" y="3661"/>
                  </a:lnTo>
                  <a:lnTo>
                    <a:pt x="12756" y="3661"/>
                  </a:lnTo>
                  <a:lnTo>
                    <a:pt x="12645" y="3957"/>
                  </a:lnTo>
                  <a:lnTo>
                    <a:pt x="12941" y="3957"/>
                  </a:lnTo>
                  <a:lnTo>
                    <a:pt x="12941" y="6027"/>
                  </a:lnTo>
                  <a:lnTo>
                    <a:pt x="11979" y="6027"/>
                  </a:lnTo>
                  <a:cubicBezTo>
                    <a:pt x="11979" y="6101"/>
                    <a:pt x="11942" y="6212"/>
                    <a:pt x="11942" y="6286"/>
                  </a:cubicBezTo>
                  <a:lnTo>
                    <a:pt x="12941" y="6286"/>
                  </a:lnTo>
                  <a:lnTo>
                    <a:pt x="12941" y="8393"/>
                  </a:lnTo>
                  <a:lnTo>
                    <a:pt x="7395" y="8393"/>
                  </a:lnTo>
                  <a:lnTo>
                    <a:pt x="7395" y="7025"/>
                  </a:lnTo>
                  <a:lnTo>
                    <a:pt x="7136" y="7025"/>
                  </a:lnTo>
                  <a:lnTo>
                    <a:pt x="7136" y="8393"/>
                  </a:lnTo>
                  <a:lnTo>
                    <a:pt x="1554" y="8393"/>
                  </a:lnTo>
                  <a:lnTo>
                    <a:pt x="1554" y="7025"/>
                  </a:lnTo>
                  <a:lnTo>
                    <a:pt x="1258" y="7025"/>
                  </a:lnTo>
                  <a:lnTo>
                    <a:pt x="1258" y="8393"/>
                  </a:lnTo>
                  <a:lnTo>
                    <a:pt x="1" y="8393"/>
                  </a:lnTo>
                  <a:lnTo>
                    <a:pt x="1" y="8652"/>
                  </a:lnTo>
                  <a:lnTo>
                    <a:pt x="1258" y="8652"/>
                  </a:lnTo>
                  <a:lnTo>
                    <a:pt x="1258" y="10722"/>
                  </a:lnTo>
                  <a:lnTo>
                    <a:pt x="1" y="10722"/>
                  </a:lnTo>
                  <a:lnTo>
                    <a:pt x="1" y="11018"/>
                  </a:lnTo>
                  <a:lnTo>
                    <a:pt x="1258" y="11018"/>
                  </a:lnTo>
                  <a:lnTo>
                    <a:pt x="1258" y="12423"/>
                  </a:lnTo>
                  <a:lnTo>
                    <a:pt x="1554" y="12423"/>
                  </a:lnTo>
                  <a:lnTo>
                    <a:pt x="1554" y="11018"/>
                  </a:lnTo>
                  <a:lnTo>
                    <a:pt x="7099" y="11018"/>
                  </a:lnTo>
                  <a:lnTo>
                    <a:pt x="7099" y="12423"/>
                  </a:lnTo>
                  <a:lnTo>
                    <a:pt x="7358" y="12423"/>
                  </a:lnTo>
                  <a:lnTo>
                    <a:pt x="7358" y="11018"/>
                  </a:lnTo>
                  <a:lnTo>
                    <a:pt x="12904" y="11018"/>
                  </a:lnTo>
                  <a:lnTo>
                    <a:pt x="12904" y="12423"/>
                  </a:lnTo>
                  <a:lnTo>
                    <a:pt x="13162" y="12423"/>
                  </a:lnTo>
                  <a:lnTo>
                    <a:pt x="13162" y="11018"/>
                  </a:lnTo>
                  <a:lnTo>
                    <a:pt x="18708" y="11018"/>
                  </a:lnTo>
                  <a:lnTo>
                    <a:pt x="18708" y="12423"/>
                  </a:lnTo>
                  <a:lnTo>
                    <a:pt x="19004" y="12423"/>
                  </a:lnTo>
                  <a:lnTo>
                    <a:pt x="19004" y="11018"/>
                  </a:lnTo>
                  <a:lnTo>
                    <a:pt x="24549" y="11018"/>
                  </a:lnTo>
                  <a:lnTo>
                    <a:pt x="24549" y="12423"/>
                  </a:lnTo>
                  <a:lnTo>
                    <a:pt x="24808" y="12423"/>
                  </a:lnTo>
                  <a:lnTo>
                    <a:pt x="24808" y="11018"/>
                  </a:lnTo>
                  <a:lnTo>
                    <a:pt x="30354" y="11018"/>
                  </a:lnTo>
                  <a:lnTo>
                    <a:pt x="30354" y="12423"/>
                  </a:lnTo>
                  <a:lnTo>
                    <a:pt x="30649" y="12423"/>
                  </a:lnTo>
                  <a:lnTo>
                    <a:pt x="30649" y="11018"/>
                  </a:lnTo>
                  <a:lnTo>
                    <a:pt x="36195" y="11018"/>
                  </a:lnTo>
                  <a:lnTo>
                    <a:pt x="36195" y="12423"/>
                  </a:lnTo>
                  <a:lnTo>
                    <a:pt x="36454" y="12423"/>
                  </a:lnTo>
                  <a:lnTo>
                    <a:pt x="36454" y="11018"/>
                  </a:lnTo>
                  <a:lnTo>
                    <a:pt x="37711" y="11018"/>
                  </a:lnTo>
                  <a:lnTo>
                    <a:pt x="37711" y="10722"/>
                  </a:lnTo>
                  <a:lnTo>
                    <a:pt x="36454" y="10722"/>
                  </a:lnTo>
                  <a:lnTo>
                    <a:pt x="36454" y="8652"/>
                  </a:lnTo>
                  <a:close/>
                  <a:moveTo>
                    <a:pt x="7136" y="10722"/>
                  </a:moveTo>
                  <a:lnTo>
                    <a:pt x="1554" y="10722"/>
                  </a:lnTo>
                  <a:lnTo>
                    <a:pt x="1554" y="8652"/>
                  </a:lnTo>
                  <a:lnTo>
                    <a:pt x="7099" y="8652"/>
                  </a:lnTo>
                  <a:lnTo>
                    <a:pt x="7099" y="10722"/>
                  </a:lnTo>
                  <a:close/>
                  <a:moveTo>
                    <a:pt x="12941" y="10722"/>
                  </a:moveTo>
                  <a:lnTo>
                    <a:pt x="7395" y="10722"/>
                  </a:lnTo>
                  <a:lnTo>
                    <a:pt x="7395" y="8652"/>
                  </a:lnTo>
                  <a:lnTo>
                    <a:pt x="12941" y="8652"/>
                  </a:lnTo>
                  <a:close/>
                  <a:moveTo>
                    <a:pt x="18782" y="10722"/>
                  </a:moveTo>
                  <a:lnTo>
                    <a:pt x="13236" y="10722"/>
                  </a:lnTo>
                  <a:lnTo>
                    <a:pt x="13236" y="8652"/>
                  </a:lnTo>
                  <a:lnTo>
                    <a:pt x="18782" y="8652"/>
                  </a:lnTo>
                  <a:close/>
                  <a:moveTo>
                    <a:pt x="18782" y="8393"/>
                  </a:moveTo>
                  <a:lnTo>
                    <a:pt x="13236" y="8393"/>
                  </a:lnTo>
                  <a:lnTo>
                    <a:pt x="13236" y="6286"/>
                  </a:lnTo>
                  <a:lnTo>
                    <a:pt x="18782" y="6286"/>
                  </a:lnTo>
                  <a:close/>
                  <a:moveTo>
                    <a:pt x="18782" y="6027"/>
                  </a:moveTo>
                  <a:lnTo>
                    <a:pt x="13236" y="6027"/>
                  </a:lnTo>
                  <a:lnTo>
                    <a:pt x="13236" y="3957"/>
                  </a:lnTo>
                  <a:lnTo>
                    <a:pt x="18782" y="3957"/>
                  </a:lnTo>
                  <a:close/>
                  <a:moveTo>
                    <a:pt x="24586" y="10722"/>
                  </a:moveTo>
                  <a:lnTo>
                    <a:pt x="19041" y="10722"/>
                  </a:lnTo>
                  <a:lnTo>
                    <a:pt x="19041" y="8652"/>
                  </a:lnTo>
                  <a:lnTo>
                    <a:pt x="24586" y="8652"/>
                  </a:lnTo>
                  <a:close/>
                  <a:moveTo>
                    <a:pt x="24586" y="8393"/>
                  </a:moveTo>
                  <a:lnTo>
                    <a:pt x="19041" y="8393"/>
                  </a:lnTo>
                  <a:lnTo>
                    <a:pt x="19041" y="6286"/>
                  </a:lnTo>
                  <a:lnTo>
                    <a:pt x="24586" y="6286"/>
                  </a:lnTo>
                  <a:close/>
                  <a:moveTo>
                    <a:pt x="24586" y="6027"/>
                  </a:moveTo>
                  <a:lnTo>
                    <a:pt x="19041" y="6027"/>
                  </a:lnTo>
                  <a:lnTo>
                    <a:pt x="19041" y="3957"/>
                  </a:lnTo>
                  <a:lnTo>
                    <a:pt x="24586" y="3957"/>
                  </a:lnTo>
                  <a:close/>
                  <a:moveTo>
                    <a:pt x="30428" y="10722"/>
                  </a:moveTo>
                  <a:lnTo>
                    <a:pt x="24882" y="10722"/>
                  </a:lnTo>
                  <a:lnTo>
                    <a:pt x="24882" y="8652"/>
                  </a:lnTo>
                  <a:lnTo>
                    <a:pt x="30428" y="8652"/>
                  </a:lnTo>
                  <a:close/>
                  <a:moveTo>
                    <a:pt x="36232" y="10722"/>
                  </a:moveTo>
                  <a:lnTo>
                    <a:pt x="30686" y="10722"/>
                  </a:lnTo>
                  <a:lnTo>
                    <a:pt x="30686" y="8652"/>
                  </a:lnTo>
                  <a:lnTo>
                    <a:pt x="36232" y="86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9;p29">
              <a:extLst>
                <a:ext uri="{FF2B5EF4-FFF2-40B4-BE49-F238E27FC236}">
                  <a16:creationId xmlns:a16="http://schemas.microsoft.com/office/drawing/2014/main" id="{49AEB418-0569-BEEF-2B45-EF17B220592F}"/>
                </a:ext>
              </a:extLst>
            </p:cNvPr>
            <p:cNvSpPr/>
            <p:nvPr/>
          </p:nvSpPr>
          <p:spPr>
            <a:xfrm>
              <a:off x="2060350" y="1172550"/>
              <a:ext cx="452925" cy="228325"/>
            </a:xfrm>
            <a:custGeom>
              <a:avLst/>
              <a:gdLst/>
              <a:ahLst/>
              <a:cxnLst/>
              <a:rect l="l" t="t" r="r" b="b"/>
              <a:pathLst>
                <a:path w="18117" h="9133" extrusionOk="0">
                  <a:moveTo>
                    <a:pt x="17266" y="0"/>
                  </a:moveTo>
                  <a:cubicBezTo>
                    <a:pt x="14308" y="0"/>
                    <a:pt x="11905" y="2403"/>
                    <a:pt x="11905" y="5361"/>
                  </a:cubicBezTo>
                  <a:lnTo>
                    <a:pt x="11905" y="7025"/>
                  </a:lnTo>
                  <a:lnTo>
                    <a:pt x="0" y="7025"/>
                  </a:lnTo>
                  <a:lnTo>
                    <a:pt x="0" y="9132"/>
                  </a:lnTo>
                  <a:lnTo>
                    <a:pt x="14530" y="9132"/>
                  </a:lnTo>
                  <a:cubicBezTo>
                    <a:pt x="14530" y="3439"/>
                    <a:pt x="16378" y="1479"/>
                    <a:pt x="18116" y="111"/>
                  </a:cubicBezTo>
                  <a:cubicBezTo>
                    <a:pt x="17857" y="74"/>
                    <a:pt x="17525" y="0"/>
                    <a:pt x="17266"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30;p29">
              <a:extLst>
                <a:ext uri="{FF2B5EF4-FFF2-40B4-BE49-F238E27FC236}">
                  <a16:creationId xmlns:a16="http://schemas.microsoft.com/office/drawing/2014/main" id="{D0D34D7F-E182-A5D8-B9BB-DB9FA5D467D1}"/>
                </a:ext>
              </a:extLst>
            </p:cNvPr>
            <p:cNvSpPr/>
            <p:nvPr/>
          </p:nvSpPr>
          <p:spPr>
            <a:xfrm>
              <a:off x="2284025" y="1277000"/>
              <a:ext cx="18500" cy="18500"/>
            </a:xfrm>
            <a:custGeom>
              <a:avLst/>
              <a:gdLst/>
              <a:ahLst/>
              <a:cxnLst/>
              <a:rect l="l" t="t" r="r" b="b"/>
              <a:pathLst>
                <a:path w="740" h="740" extrusionOk="0">
                  <a:moveTo>
                    <a:pt x="370" y="0"/>
                  </a:moveTo>
                  <a:cubicBezTo>
                    <a:pt x="185" y="0"/>
                    <a:pt x="0" y="148"/>
                    <a:pt x="0" y="370"/>
                  </a:cubicBezTo>
                  <a:cubicBezTo>
                    <a:pt x="0" y="555"/>
                    <a:pt x="185" y="739"/>
                    <a:pt x="370" y="739"/>
                  </a:cubicBezTo>
                  <a:cubicBezTo>
                    <a:pt x="592" y="739"/>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31;p29">
              <a:extLst>
                <a:ext uri="{FF2B5EF4-FFF2-40B4-BE49-F238E27FC236}">
                  <a16:creationId xmlns:a16="http://schemas.microsoft.com/office/drawing/2014/main" id="{3E02A881-F188-7C04-7B36-24CDC384FDD5}"/>
                </a:ext>
              </a:extLst>
            </p:cNvPr>
            <p:cNvSpPr/>
            <p:nvPr/>
          </p:nvSpPr>
          <p:spPr>
            <a:xfrm>
              <a:off x="2224875" y="1277000"/>
              <a:ext cx="18500" cy="18500"/>
            </a:xfrm>
            <a:custGeom>
              <a:avLst/>
              <a:gdLst/>
              <a:ahLst/>
              <a:cxnLst/>
              <a:rect l="l" t="t" r="r" b="b"/>
              <a:pathLst>
                <a:path w="740" h="740" extrusionOk="0">
                  <a:moveTo>
                    <a:pt x="370" y="0"/>
                  </a:moveTo>
                  <a:cubicBezTo>
                    <a:pt x="185" y="0"/>
                    <a:pt x="0" y="148"/>
                    <a:pt x="0" y="370"/>
                  </a:cubicBezTo>
                  <a:cubicBezTo>
                    <a:pt x="0" y="555"/>
                    <a:pt x="185" y="739"/>
                    <a:pt x="370" y="739"/>
                  </a:cubicBezTo>
                  <a:cubicBezTo>
                    <a:pt x="555" y="739"/>
                    <a:pt x="740" y="555"/>
                    <a:pt x="740" y="370"/>
                  </a:cubicBezTo>
                  <a:cubicBezTo>
                    <a:pt x="740" y="185"/>
                    <a:pt x="592"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32;p29">
              <a:extLst>
                <a:ext uri="{FF2B5EF4-FFF2-40B4-BE49-F238E27FC236}">
                  <a16:creationId xmlns:a16="http://schemas.microsoft.com/office/drawing/2014/main" id="{B05BEBC3-D8A9-7D0C-73A7-6BF1DFD94CCE}"/>
                </a:ext>
              </a:extLst>
            </p:cNvPr>
            <p:cNvSpPr/>
            <p:nvPr/>
          </p:nvSpPr>
          <p:spPr>
            <a:xfrm>
              <a:off x="2165725" y="1277000"/>
              <a:ext cx="18500" cy="18500"/>
            </a:xfrm>
            <a:custGeom>
              <a:avLst/>
              <a:gdLst/>
              <a:ahLst/>
              <a:cxnLst/>
              <a:rect l="l" t="t" r="r" b="b"/>
              <a:pathLst>
                <a:path w="740" h="740" extrusionOk="0">
                  <a:moveTo>
                    <a:pt x="370" y="0"/>
                  </a:moveTo>
                  <a:cubicBezTo>
                    <a:pt x="185" y="0"/>
                    <a:pt x="0" y="185"/>
                    <a:pt x="0" y="370"/>
                  </a:cubicBezTo>
                  <a:cubicBezTo>
                    <a:pt x="0" y="555"/>
                    <a:pt x="185" y="739"/>
                    <a:pt x="370" y="739"/>
                  </a:cubicBezTo>
                  <a:cubicBezTo>
                    <a:pt x="555" y="739"/>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3;p29">
              <a:extLst>
                <a:ext uri="{FF2B5EF4-FFF2-40B4-BE49-F238E27FC236}">
                  <a16:creationId xmlns:a16="http://schemas.microsoft.com/office/drawing/2014/main" id="{24922F9B-4661-F168-FFBE-C6E01C392E16}"/>
                </a:ext>
              </a:extLst>
            </p:cNvPr>
            <p:cNvSpPr/>
            <p:nvPr/>
          </p:nvSpPr>
          <p:spPr>
            <a:xfrm>
              <a:off x="2106550" y="1277000"/>
              <a:ext cx="18525" cy="18500"/>
            </a:xfrm>
            <a:custGeom>
              <a:avLst/>
              <a:gdLst/>
              <a:ahLst/>
              <a:cxnLst/>
              <a:rect l="l" t="t" r="r" b="b"/>
              <a:pathLst>
                <a:path w="741" h="740" extrusionOk="0">
                  <a:moveTo>
                    <a:pt x="371" y="0"/>
                  </a:moveTo>
                  <a:cubicBezTo>
                    <a:pt x="186" y="0"/>
                    <a:pt x="1" y="148"/>
                    <a:pt x="1" y="370"/>
                  </a:cubicBezTo>
                  <a:cubicBezTo>
                    <a:pt x="1" y="555"/>
                    <a:pt x="186" y="739"/>
                    <a:pt x="371" y="739"/>
                  </a:cubicBezTo>
                  <a:cubicBezTo>
                    <a:pt x="556" y="739"/>
                    <a:pt x="740" y="555"/>
                    <a:pt x="740" y="370"/>
                  </a:cubicBezTo>
                  <a:cubicBezTo>
                    <a:pt x="740" y="185"/>
                    <a:pt x="556" y="0"/>
                    <a:pt x="371"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4;p29">
              <a:extLst>
                <a:ext uri="{FF2B5EF4-FFF2-40B4-BE49-F238E27FC236}">
                  <a16:creationId xmlns:a16="http://schemas.microsoft.com/office/drawing/2014/main" id="{D1AD4C7C-AB76-3EE5-3330-1AC11C3CB333}"/>
                </a:ext>
              </a:extLst>
            </p:cNvPr>
            <p:cNvSpPr/>
            <p:nvPr/>
          </p:nvSpPr>
          <p:spPr>
            <a:xfrm>
              <a:off x="2049250" y="1277000"/>
              <a:ext cx="19450" cy="18500"/>
            </a:xfrm>
            <a:custGeom>
              <a:avLst/>
              <a:gdLst/>
              <a:ahLst/>
              <a:cxnLst/>
              <a:rect l="l" t="t" r="r" b="b"/>
              <a:pathLst>
                <a:path w="778" h="740" extrusionOk="0">
                  <a:moveTo>
                    <a:pt x="371" y="0"/>
                  </a:moveTo>
                  <a:cubicBezTo>
                    <a:pt x="186" y="0"/>
                    <a:pt x="1" y="148"/>
                    <a:pt x="1" y="370"/>
                  </a:cubicBezTo>
                  <a:cubicBezTo>
                    <a:pt x="1" y="555"/>
                    <a:pt x="186" y="739"/>
                    <a:pt x="371" y="739"/>
                  </a:cubicBezTo>
                  <a:cubicBezTo>
                    <a:pt x="592" y="739"/>
                    <a:pt x="777" y="555"/>
                    <a:pt x="740" y="370"/>
                  </a:cubicBezTo>
                  <a:cubicBezTo>
                    <a:pt x="740" y="185"/>
                    <a:pt x="555" y="0"/>
                    <a:pt x="371"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5;p29">
              <a:extLst>
                <a:ext uri="{FF2B5EF4-FFF2-40B4-BE49-F238E27FC236}">
                  <a16:creationId xmlns:a16="http://schemas.microsoft.com/office/drawing/2014/main" id="{19A37497-77D9-6C82-6C13-690BA72B8819}"/>
                </a:ext>
              </a:extLst>
            </p:cNvPr>
            <p:cNvSpPr/>
            <p:nvPr/>
          </p:nvSpPr>
          <p:spPr>
            <a:xfrm>
              <a:off x="2913450" y="1277000"/>
              <a:ext cx="19425" cy="18500"/>
            </a:xfrm>
            <a:custGeom>
              <a:avLst/>
              <a:gdLst/>
              <a:ahLst/>
              <a:cxnLst/>
              <a:rect l="l" t="t" r="r" b="b"/>
              <a:pathLst>
                <a:path w="777" h="740" extrusionOk="0">
                  <a:moveTo>
                    <a:pt x="370" y="0"/>
                  </a:moveTo>
                  <a:cubicBezTo>
                    <a:pt x="185" y="0"/>
                    <a:pt x="0" y="148"/>
                    <a:pt x="0" y="370"/>
                  </a:cubicBezTo>
                  <a:cubicBezTo>
                    <a:pt x="0" y="555"/>
                    <a:pt x="185" y="739"/>
                    <a:pt x="370" y="739"/>
                  </a:cubicBezTo>
                  <a:cubicBezTo>
                    <a:pt x="592" y="739"/>
                    <a:pt x="777"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6;p29">
              <a:extLst>
                <a:ext uri="{FF2B5EF4-FFF2-40B4-BE49-F238E27FC236}">
                  <a16:creationId xmlns:a16="http://schemas.microsoft.com/office/drawing/2014/main" id="{C43ABB9B-5EA7-BC8A-FB0F-BE9D4E27CA1F}"/>
                </a:ext>
              </a:extLst>
            </p:cNvPr>
            <p:cNvSpPr/>
            <p:nvPr/>
          </p:nvSpPr>
          <p:spPr>
            <a:xfrm>
              <a:off x="2854300" y="1277000"/>
              <a:ext cx="18500" cy="18500"/>
            </a:xfrm>
            <a:custGeom>
              <a:avLst/>
              <a:gdLst/>
              <a:ahLst/>
              <a:cxnLst/>
              <a:rect l="l" t="t" r="r" b="b"/>
              <a:pathLst>
                <a:path w="740" h="740" extrusionOk="0">
                  <a:moveTo>
                    <a:pt x="370" y="0"/>
                  </a:moveTo>
                  <a:cubicBezTo>
                    <a:pt x="185" y="0"/>
                    <a:pt x="0" y="148"/>
                    <a:pt x="0" y="370"/>
                  </a:cubicBezTo>
                  <a:cubicBezTo>
                    <a:pt x="0" y="555"/>
                    <a:pt x="185" y="739"/>
                    <a:pt x="370" y="739"/>
                  </a:cubicBezTo>
                  <a:cubicBezTo>
                    <a:pt x="592" y="739"/>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7;p29">
              <a:extLst>
                <a:ext uri="{FF2B5EF4-FFF2-40B4-BE49-F238E27FC236}">
                  <a16:creationId xmlns:a16="http://schemas.microsoft.com/office/drawing/2014/main" id="{30E682AA-C5F5-8E7F-75ED-266740B0FEB4}"/>
                </a:ext>
              </a:extLst>
            </p:cNvPr>
            <p:cNvSpPr/>
            <p:nvPr/>
          </p:nvSpPr>
          <p:spPr>
            <a:xfrm>
              <a:off x="2795150" y="1277000"/>
              <a:ext cx="18500" cy="18500"/>
            </a:xfrm>
            <a:custGeom>
              <a:avLst/>
              <a:gdLst/>
              <a:ahLst/>
              <a:cxnLst/>
              <a:rect l="l" t="t" r="r" b="b"/>
              <a:pathLst>
                <a:path w="740" h="740" extrusionOk="0">
                  <a:moveTo>
                    <a:pt x="370" y="0"/>
                  </a:moveTo>
                  <a:cubicBezTo>
                    <a:pt x="185" y="0"/>
                    <a:pt x="0" y="185"/>
                    <a:pt x="0" y="370"/>
                  </a:cubicBezTo>
                  <a:cubicBezTo>
                    <a:pt x="0" y="555"/>
                    <a:pt x="185" y="739"/>
                    <a:pt x="370" y="739"/>
                  </a:cubicBezTo>
                  <a:cubicBezTo>
                    <a:pt x="592" y="739"/>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8;p29">
              <a:extLst>
                <a:ext uri="{FF2B5EF4-FFF2-40B4-BE49-F238E27FC236}">
                  <a16:creationId xmlns:a16="http://schemas.microsoft.com/office/drawing/2014/main" id="{5AB4451C-C1A1-8C26-8C69-D4C15EA7A98E}"/>
                </a:ext>
              </a:extLst>
            </p:cNvPr>
            <p:cNvSpPr/>
            <p:nvPr/>
          </p:nvSpPr>
          <p:spPr>
            <a:xfrm>
              <a:off x="2736000" y="1277000"/>
              <a:ext cx="19425" cy="18500"/>
            </a:xfrm>
            <a:custGeom>
              <a:avLst/>
              <a:gdLst/>
              <a:ahLst/>
              <a:cxnLst/>
              <a:rect l="l" t="t" r="r" b="b"/>
              <a:pathLst>
                <a:path w="777" h="740" extrusionOk="0">
                  <a:moveTo>
                    <a:pt x="407" y="0"/>
                  </a:moveTo>
                  <a:cubicBezTo>
                    <a:pt x="185" y="0"/>
                    <a:pt x="0" y="148"/>
                    <a:pt x="0" y="370"/>
                  </a:cubicBezTo>
                  <a:cubicBezTo>
                    <a:pt x="0" y="555"/>
                    <a:pt x="185" y="739"/>
                    <a:pt x="407" y="739"/>
                  </a:cubicBezTo>
                  <a:cubicBezTo>
                    <a:pt x="592" y="739"/>
                    <a:pt x="776" y="555"/>
                    <a:pt x="776" y="370"/>
                  </a:cubicBezTo>
                  <a:cubicBezTo>
                    <a:pt x="776" y="185"/>
                    <a:pt x="592" y="0"/>
                    <a:pt x="407"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9;p29">
              <a:extLst>
                <a:ext uri="{FF2B5EF4-FFF2-40B4-BE49-F238E27FC236}">
                  <a16:creationId xmlns:a16="http://schemas.microsoft.com/office/drawing/2014/main" id="{69265026-F858-3CDD-F719-845B2CEDD8DC}"/>
                </a:ext>
              </a:extLst>
            </p:cNvPr>
            <p:cNvSpPr/>
            <p:nvPr/>
          </p:nvSpPr>
          <p:spPr>
            <a:xfrm>
              <a:off x="2679600" y="1277000"/>
              <a:ext cx="18525" cy="18500"/>
            </a:xfrm>
            <a:custGeom>
              <a:avLst/>
              <a:gdLst/>
              <a:ahLst/>
              <a:cxnLst/>
              <a:rect l="l" t="t" r="r" b="b"/>
              <a:pathLst>
                <a:path w="741" h="740" extrusionOk="0">
                  <a:moveTo>
                    <a:pt x="371" y="0"/>
                  </a:moveTo>
                  <a:cubicBezTo>
                    <a:pt x="186" y="0"/>
                    <a:pt x="1" y="148"/>
                    <a:pt x="1" y="370"/>
                  </a:cubicBezTo>
                  <a:cubicBezTo>
                    <a:pt x="1" y="555"/>
                    <a:pt x="186" y="739"/>
                    <a:pt x="371" y="739"/>
                  </a:cubicBezTo>
                  <a:cubicBezTo>
                    <a:pt x="555" y="739"/>
                    <a:pt x="740" y="555"/>
                    <a:pt x="740" y="370"/>
                  </a:cubicBezTo>
                  <a:cubicBezTo>
                    <a:pt x="740" y="185"/>
                    <a:pt x="555" y="0"/>
                    <a:pt x="371"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40;p29">
              <a:extLst>
                <a:ext uri="{FF2B5EF4-FFF2-40B4-BE49-F238E27FC236}">
                  <a16:creationId xmlns:a16="http://schemas.microsoft.com/office/drawing/2014/main" id="{6F6CF0C4-5DDA-DFA2-FEF3-DD2008792841}"/>
                </a:ext>
              </a:extLst>
            </p:cNvPr>
            <p:cNvSpPr/>
            <p:nvPr/>
          </p:nvSpPr>
          <p:spPr>
            <a:xfrm>
              <a:off x="2330225" y="1175325"/>
              <a:ext cx="18525" cy="18500"/>
            </a:xfrm>
            <a:custGeom>
              <a:avLst/>
              <a:gdLst/>
              <a:ahLst/>
              <a:cxnLst/>
              <a:rect l="l" t="t" r="r" b="b"/>
              <a:pathLst>
                <a:path w="741" h="740" extrusionOk="0">
                  <a:moveTo>
                    <a:pt x="371" y="0"/>
                  </a:moveTo>
                  <a:cubicBezTo>
                    <a:pt x="186" y="0"/>
                    <a:pt x="1" y="185"/>
                    <a:pt x="1" y="370"/>
                  </a:cubicBezTo>
                  <a:cubicBezTo>
                    <a:pt x="1" y="555"/>
                    <a:pt x="112" y="740"/>
                    <a:pt x="371" y="740"/>
                  </a:cubicBezTo>
                  <a:cubicBezTo>
                    <a:pt x="555" y="740"/>
                    <a:pt x="740" y="555"/>
                    <a:pt x="740" y="370"/>
                  </a:cubicBezTo>
                  <a:cubicBezTo>
                    <a:pt x="740" y="185"/>
                    <a:pt x="555" y="0"/>
                    <a:pt x="371"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41;p29">
              <a:extLst>
                <a:ext uri="{FF2B5EF4-FFF2-40B4-BE49-F238E27FC236}">
                  <a16:creationId xmlns:a16="http://schemas.microsoft.com/office/drawing/2014/main" id="{06A2A368-17D0-C3C5-F0CC-A0B57E67819B}"/>
                </a:ext>
              </a:extLst>
            </p:cNvPr>
            <p:cNvSpPr/>
            <p:nvPr/>
          </p:nvSpPr>
          <p:spPr>
            <a:xfrm>
              <a:off x="2369975" y="1137425"/>
              <a:ext cx="18525" cy="18500"/>
            </a:xfrm>
            <a:custGeom>
              <a:avLst/>
              <a:gdLst/>
              <a:ahLst/>
              <a:cxnLst/>
              <a:rect l="l" t="t" r="r" b="b"/>
              <a:pathLst>
                <a:path w="741" h="740" extrusionOk="0">
                  <a:moveTo>
                    <a:pt x="370" y="1"/>
                  </a:moveTo>
                  <a:cubicBezTo>
                    <a:pt x="185" y="1"/>
                    <a:pt x="1" y="185"/>
                    <a:pt x="1" y="370"/>
                  </a:cubicBezTo>
                  <a:cubicBezTo>
                    <a:pt x="1" y="555"/>
                    <a:pt x="185" y="740"/>
                    <a:pt x="370" y="740"/>
                  </a:cubicBezTo>
                  <a:cubicBezTo>
                    <a:pt x="555" y="740"/>
                    <a:pt x="740" y="555"/>
                    <a:pt x="740" y="370"/>
                  </a:cubicBezTo>
                  <a:cubicBezTo>
                    <a:pt x="740" y="111"/>
                    <a:pt x="555" y="1"/>
                    <a:pt x="370" y="1"/>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42;p29">
              <a:extLst>
                <a:ext uri="{FF2B5EF4-FFF2-40B4-BE49-F238E27FC236}">
                  <a16:creationId xmlns:a16="http://schemas.microsoft.com/office/drawing/2014/main" id="{26EE984C-AF96-1B5C-F24B-02355E622FBA}"/>
                </a:ext>
              </a:extLst>
            </p:cNvPr>
            <p:cNvSpPr/>
            <p:nvPr/>
          </p:nvSpPr>
          <p:spPr>
            <a:xfrm>
              <a:off x="2420825" y="1111550"/>
              <a:ext cx="18500" cy="18500"/>
            </a:xfrm>
            <a:custGeom>
              <a:avLst/>
              <a:gdLst/>
              <a:ahLst/>
              <a:cxnLst/>
              <a:rect l="l" t="t" r="r" b="b"/>
              <a:pathLst>
                <a:path w="740" h="740" extrusionOk="0">
                  <a:moveTo>
                    <a:pt x="370" y="0"/>
                  </a:moveTo>
                  <a:cubicBezTo>
                    <a:pt x="185" y="0"/>
                    <a:pt x="0" y="185"/>
                    <a:pt x="0" y="370"/>
                  </a:cubicBezTo>
                  <a:cubicBezTo>
                    <a:pt x="0" y="592"/>
                    <a:pt x="148" y="740"/>
                    <a:pt x="370" y="740"/>
                  </a:cubicBezTo>
                  <a:cubicBezTo>
                    <a:pt x="555" y="740"/>
                    <a:pt x="739" y="555"/>
                    <a:pt x="739" y="370"/>
                  </a:cubicBezTo>
                  <a:cubicBezTo>
                    <a:pt x="739"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3;p29">
              <a:extLst>
                <a:ext uri="{FF2B5EF4-FFF2-40B4-BE49-F238E27FC236}">
                  <a16:creationId xmlns:a16="http://schemas.microsoft.com/office/drawing/2014/main" id="{094EB0A4-81F6-7B7B-8DF4-F28E52929F8E}"/>
                </a:ext>
              </a:extLst>
            </p:cNvPr>
            <p:cNvSpPr/>
            <p:nvPr/>
          </p:nvSpPr>
          <p:spPr>
            <a:xfrm>
              <a:off x="1990100" y="1277000"/>
              <a:ext cx="18525" cy="18500"/>
            </a:xfrm>
            <a:custGeom>
              <a:avLst/>
              <a:gdLst/>
              <a:ahLst/>
              <a:cxnLst/>
              <a:rect l="l" t="t" r="r" b="b"/>
              <a:pathLst>
                <a:path w="741" h="740" extrusionOk="0">
                  <a:moveTo>
                    <a:pt x="370" y="0"/>
                  </a:moveTo>
                  <a:cubicBezTo>
                    <a:pt x="186" y="0"/>
                    <a:pt x="1" y="148"/>
                    <a:pt x="1" y="370"/>
                  </a:cubicBezTo>
                  <a:cubicBezTo>
                    <a:pt x="1" y="555"/>
                    <a:pt x="186" y="739"/>
                    <a:pt x="370" y="739"/>
                  </a:cubicBezTo>
                  <a:cubicBezTo>
                    <a:pt x="592" y="739"/>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4;p29">
              <a:extLst>
                <a:ext uri="{FF2B5EF4-FFF2-40B4-BE49-F238E27FC236}">
                  <a16:creationId xmlns:a16="http://schemas.microsoft.com/office/drawing/2014/main" id="{6FC5DE36-C06E-9F04-22B1-94C589E3E698}"/>
                </a:ext>
              </a:extLst>
            </p:cNvPr>
            <p:cNvSpPr/>
            <p:nvPr/>
          </p:nvSpPr>
          <p:spPr>
            <a:xfrm>
              <a:off x="1990100" y="1336150"/>
              <a:ext cx="18525" cy="18500"/>
            </a:xfrm>
            <a:custGeom>
              <a:avLst/>
              <a:gdLst/>
              <a:ahLst/>
              <a:cxnLst/>
              <a:rect l="l" t="t" r="r" b="b"/>
              <a:pathLst>
                <a:path w="741" h="740" extrusionOk="0">
                  <a:moveTo>
                    <a:pt x="370" y="0"/>
                  </a:moveTo>
                  <a:cubicBezTo>
                    <a:pt x="186" y="0"/>
                    <a:pt x="1" y="185"/>
                    <a:pt x="1" y="370"/>
                  </a:cubicBezTo>
                  <a:cubicBezTo>
                    <a:pt x="1" y="518"/>
                    <a:pt x="186" y="740"/>
                    <a:pt x="370" y="740"/>
                  </a:cubicBezTo>
                  <a:cubicBezTo>
                    <a:pt x="592"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5;p29">
              <a:extLst>
                <a:ext uri="{FF2B5EF4-FFF2-40B4-BE49-F238E27FC236}">
                  <a16:creationId xmlns:a16="http://schemas.microsoft.com/office/drawing/2014/main" id="{8C015F09-C9A4-6911-1E87-B4C404B13E1E}"/>
                </a:ext>
              </a:extLst>
            </p:cNvPr>
            <p:cNvSpPr/>
            <p:nvPr/>
          </p:nvSpPr>
          <p:spPr>
            <a:xfrm>
              <a:off x="1990100" y="1394375"/>
              <a:ext cx="18525" cy="18500"/>
            </a:xfrm>
            <a:custGeom>
              <a:avLst/>
              <a:gdLst/>
              <a:ahLst/>
              <a:cxnLst/>
              <a:rect l="l" t="t" r="r" b="b"/>
              <a:pathLst>
                <a:path w="741" h="740" extrusionOk="0">
                  <a:moveTo>
                    <a:pt x="370" y="0"/>
                  </a:moveTo>
                  <a:cubicBezTo>
                    <a:pt x="149" y="0"/>
                    <a:pt x="1" y="185"/>
                    <a:pt x="1" y="370"/>
                  </a:cubicBezTo>
                  <a:cubicBezTo>
                    <a:pt x="1" y="592"/>
                    <a:pt x="149" y="740"/>
                    <a:pt x="370" y="740"/>
                  </a:cubicBezTo>
                  <a:cubicBezTo>
                    <a:pt x="592" y="740"/>
                    <a:pt x="740" y="592"/>
                    <a:pt x="740" y="370"/>
                  </a:cubicBezTo>
                  <a:cubicBezTo>
                    <a:pt x="740" y="185"/>
                    <a:pt x="592"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6;p29">
              <a:extLst>
                <a:ext uri="{FF2B5EF4-FFF2-40B4-BE49-F238E27FC236}">
                  <a16:creationId xmlns:a16="http://schemas.microsoft.com/office/drawing/2014/main" id="{E53DC58B-45B2-85B2-CB12-94EC628BD241}"/>
                </a:ext>
              </a:extLst>
            </p:cNvPr>
            <p:cNvSpPr/>
            <p:nvPr/>
          </p:nvSpPr>
          <p:spPr>
            <a:xfrm>
              <a:off x="1990100" y="1453525"/>
              <a:ext cx="18525" cy="18500"/>
            </a:xfrm>
            <a:custGeom>
              <a:avLst/>
              <a:gdLst/>
              <a:ahLst/>
              <a:cxnLst/>
              <a:rect l="l" t="t" r="r" b="b"/>
              <a:pathLst>
                <a:path w="741" h="740" extrusionOk="0">
                  <a:moveTo>
                    <a:pt x="370" y="0"/>
                  </a:moveTo>
                  <a:cubicBezTo>
                    <a:pt x="186" y="0"/>
                    <a:pt x="1" y="148"/>
                    <a:pt x="1" y="370"/>
                  </a:cubicBezTo>
                  <a:cubicBezTo>
                    <a:pt x="1" y="555"/>
                    <a:pt x="186" y="740"/>
                    <a:pt x="370" y="740"/>
                  </a:cubicBezTo>
                  <a:cubicBezTo>
                    <a:pt x="592"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547;p29">
              <a:extLst>
                <a:ext uri="{FF2B5EF4-FFF2-40B4-BE49-F238E27FC236}">
                  <a16:creationId xmlns:a16="http://schemas.microsoft.com/office/drawing/2014/main" id="{2BA1D19B-BB41-62A6-1B94-B13CFAA815A0}"/>
                </a:ext>
              </a:extLst>
            </p:cNvPr>
            <p:cNvSpPr/>
            <p:nvPr/>
          </p:nvSpPr>
          <p:spPr>
            <a:xfrm>
              <a:off x="2049250" y="1453525"/>
              <a:ext cx="19450" cy="18500"/>
            </a:xfrm>
            <a:custGeom>
              <a:avLst/>
              <a:gdLst/>
              <a:ahLst/>
              <a:cxnLst/>
              <a:rect l="l" t="t" r="r" b="b"/>
              <a:pathLst>
                <a:path w="778" h="740" extrusionOk="0">
                  <a:moveTo>
                    <a:pt x="371" y="0"/>
                  </a:moveTo>
                  <a:cubicBezTo>
                    <a:pt x="186" y="0"/>
                    <a:pt x="1" y="148"/>
                    <a:pt x="1" y="370"/>
                  </a:cubicBezTo>
                  <a:cubicBezTo>
                    <a:pt x="1" y="555"/>
                    <a:pt x="186" y="740"/>
                    <a:pt x="371" y="740"/>
                  </a:cubicBezTo>
                  <a:cubicBezTo>
                    <a:pt x="592" y="740"/>
                    <a:pt x="777" y="555"/>
                    <a:pt x="740" y="370"/>
                  </a:cubicBezTo>
                  <a:cubicBezTo>
                    <a:pt x="740" y="185"/>
                    <a:pt x="555" y="0"/>
                    <a:pt x="371"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548;p29">
              <a:extLst>
                <a:ext uri="{FF2B5EF4-FFF2-40B4-BE49-F238E27FC236}">
                  <a16:creationId xmlns:a16="http://schemas.microsoft.com/office/drawing/2014/main" id="{C2341A73-216C-BCBD-CDF1-7B499E6080BF}"/>
                </a:ext>
              </a:extLst>
            </p:cNvPr>
            <p:cNvSpPr/>
            <p:nvPr/>
          </p:nvSpPr>
          <p:spPr>
            <a:xfrm>
              <a:off x="2109325" y="1453525"/>
              <a:ext cx="18525" cy="18500"/>
            </a:xfrm>
            <a:custGeom>
              <a:avLst/>
              <a:gdLst/>
              <a:ahLst/>
              <a:cxnLst/>
              <a:rect l="l" t="t" r="r" b="b"/>
              <a:pathLst>
                <a:path w="741" h="740" extrusionOk="0">
                  <a:moveTo>
                    <a:pt x="371" y="0"/>
                  </a:moveTo>
                  <a:cubicBezTo>
                    <a:pt x="186" y="0"/>
                    <a:pt x="1" y="148"/>
                    <a:pt x="1" y="370"/>
                  </a:cubicBezTo>
                  <a:cubicBezTo>
                    <a:pt x="1" y="555"/>
                    <a:pt x="149" y="740"/>
                    <a:pt x="371" y="740"/>
                  </a:cubicBezTo>
                  <a:cubicBezTo>
                    <a:pt x="555" y="740"/>
                    <a:pt x="740" y="555"/>
                    <a:pt x="740" y="370"/>
                  </a:cubicBezTo>
                  <a:cubicBezTo>
                    <a:pt x="740" y="185"/>
                    <a:pt x="555" y="0"/>
                    <a:pt x="371"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549;p29">
              <a:extLst>
                <a:ext uri="{FF2B5EF4-FFF2-40B4-BE49-F238E27FC236}">
                  <a16:creationId xmlns:a16="http://schemas.microsoft.com/office/drawing/2014/main" id="{CE1034DF-C1D6-4CE4-4854-272D23748022}"/>
                </a:ext>
              </a:extLst>
            </p:cNvPr>
            <p:cNvSpPr/>
            <p:nvPr/>
          </p:nvSpPr>
          <p:spPr>
            <a:xfrm>
              <a:off x="2168500" y="1453525"/>
              <a:ext cx="18500" cy="18500"/>
            </a:xfrm>
            <a:custGeom>
              <a:avLst/>
              <a:gdLst/>
              <a:ahLst/>
              <a:cxnLst/>
              <a:rect l="l" t="t" r="r" b="b"/>
              <a:pathLst>
                <a:path w="740" h="740" extrusionOk="0">
                  <a:moveTo>
                    <a:pt x="370" y="0"/>
                  </a:moveTo>
                  <a:cubicBezTo>
                    <a:pt x="185" y="0"/>
                    <a:pt x="0" y="148"/>
                    <a:pt x="0" y="370"/>
                  </a:cubicBezTo>
                  <a:cubicBezTo>
                    <a:pt x="0" y="555"/>
                    <a:pt x="185" y="740"/>
                    <a:pt x="370" y="740"/>
                  </a:cubicBezTo>
                  <a:cubicBezTo>
                    <a:pt x="555" y="740"/>
                    <a:pt x="739" y="555"/>
                    <a:pt x="739" y="370"/>
                  </a:cubicBezTo>
                  <a:cubicBezTo>
                    <a:pt x="739"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550;p29">
              <a:extLst>
                <a:ext uri="{FF2B5EF4-FFF2-40B4-BE49-F238E27FC236}">
                  <a16:creationId xmlns:a16="http://schemas.microsoft.com/office/drawing/2014/main" id="{2A1679B1-781F-A1E5-E561-08B1FA09155E}"/>
                </a:ext>
              </a:extLst>
            </p:cNvPr>
            <p:cNvSpPr/>
            <p:nvPr/>
          </p:nvSpPr>
          <p:spPr>
            <a:xfrm>
              <a:off x="2226725" y="1453525"/>
              <a:ext cx="18500" cy="18500"/>
            </a:xfrm>
            <a:custGeom>
              <a:avLst/>
              <a:gdLst/>
              <a:ahLst/>
              <a:cxnLst/>
              <a:rect l="l" t="t" r="r" b="b"/>
              <a:pathLst>
                <a:path w="740" h="740" extrusionOk="0">
                  <a:moveTo>
                    <a:pt x="370" y="0"/>
                  </a:moveTo>
                  <a:cubicBezTo>
                    <a:pt x="185" y="0"/>
                    <a:pt x="0" y="148"/>
                    <a:pt x="0" y="370"/>
                  </a:cubicBezTo>
                  <a:cubicBezTo>
                    <a:pt x="0" y="555"/>
                    <a:pt x="185" y="740"/>
                    <a:pt x="370" y="740"/>
                  </a:cubicBezTo>
                  <a:cubicBezTo>
                    <a:pt x="555"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551;p29">
              <a:extLst>
                <a:ext uri="{FF2B5EF4-FFF2-40B4-BE49-F238E27FC236}">
                  <a16:creationId xmlns:a16="http://schemas.microsoft.com/office/drawing/2014/main" id="{30CE325A-515E-262D-E19C-4466F8AA3B8B}"/>
                </a:ext>
              </a:extLst>
            </p:cNvPr>
            <p:cNvSpPr/>
            <p:nvPr/>
          </p:nvSpPr>
          <p:spPr>
            <a:xfrm>
              <a:off x="2285875" y="1453525"/>
              <a:ext cx="18500" cy="18500"/>
            </a:xfrm>
            <a:custGeom>
              <a:avLst/>
              <a:gdLst/>
              <a:ahLst/>
              <a:cxnLst/>
              <a:rect l="l" t="t" r="r" b="b"/>
              <a:pathLst>
                <a:path w="740" h="740" extrusionOk="0">
                  <a:moveTo>
                    <a:pt x="370" y="0"/>
                  </a:moveTo>
                  <a:cubicBezTo>
                    <a:pt x="185" y="0"/>
                    <a:pt x="0" y="148"/>
                    <a:pt x="0" y="370"/>
                  </a:cubicBezTo>
                  <a:cubicBezTo>
                    <a:pt x="0" y="555"/>
                    <a:pt x="148" y="740"/>
                    <a:pt x="370" y="740"/>
                  </a:cubicBezTo>
                  <a:cubicBezTo>
                    <a:pt x="592"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552;p29">
              <a:extLst>
                <a:ext uri="{FF2B5EF4-FFF2-40B4-BE49-F238E27FC236}">
                  <a16:creationId xmlns:a16="http://schemas.microsoft.com/office/drawing/2014/main" id="{5406D8E0-F0AF-98D3-1207-4010C61602CE}"/>
                </a:ext>
              </a:extLst>
            </p:cNvPr>
            <p:cNvSpPr/>
            <p:nvPr/>
          </p:nvSpPr>
          <p:spPr>
            <a:xfrm>
              <a:off x="2345025" y="1453525"/>
              <a:ext cx="18500" cy="18500"/>
            </a:xfrm>
            <a:custGeom>
              <a:avLst/>
              <a:gdLst/>
              <a:ahLst/>
              <a:cxnLst/>
              <a:rect l="l" t="t" r="r" b="b"/>
              <a:pathLst>
                <a:path w="740" h="740" extrusionOk="0">
                  <a:moveTo>
                    <a:pt x="370" y="0"/>
                  </a:moveTo>
                  <a:cubicBezTo>
                    <a:pt x="185" y="0"/>
                    <a:pt x="0" y="148"/>
                    <a:pt x="0" y="370"/>
                  </a:cubicBezTo>
                  <a:cubicBezTo>
                    <a:pt x="0" y="555"/>
                    <a:pt x="185" y="740"/>
                    <a:pt x="370" y="740"/>
                  </a:cubicBezTo>
                  <a:cubicBezTo>
                    <a:pt x="592"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553;p29">
              <a:extLst>
                <a:ext uri="{FF2B5EF4-FFF2-40B4-BE49-F238E27FC236}">
                  <a16:creationId xmlns:a16="http://schemas.microsoft.com/office/drawing/2014/main" id="{B22A7629-72D0-C8B2-A661-C673ADDE452E}"/>
                </a:ext>
              </a:extLst>
            </p:cNvPr>
            <p:cNvSpPr/>
            <p:nvPr/>
          </p:nvSpPr>
          <p:spPr>
            <a:xfrm>
              <a:off x="2405100" y="1453525"/>
              <a:ext cx="18500" cy="18500"/>
            </a:xfrm>
            <a:custGeom>
              <a:avLst/>
              <a:gdLst/>
              <a:ahLst/>
              <a:cxnLst/>
              <a:rect l="l" t="t" r="r" b="b"/>
              <a:pathLst>
                <a:path w="740" h="740" extrusionOk="0">
                  <a:moveTo>
                    <a:pt x="370" y="0"/>
                  </a:moveTo>
                  <a:cubicBezTo>
                    <a:pt x="185" y="0"/>
                    <a:pt x="1" y="148"/>
                    <a:pt x="1" y="370"/>
                  </a:cubicBezTo>
                  <a:cubicBezTo>
                    <a:pt x="1" y="555"/>
                    <a:pt x="185" y="740"/>
                    <a:pt x="370" y="740"/>
                  </a:cubicBezTo>
                  <a:cubicBezTo>
                    <a:pt x="555"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554;p29">
              <a:extLst>
                <a:ext uri="{FF2B5EF4-FFF2-40B4-BE49-F238E27FC236}">
                  <a16:creationId xmlns:a16="http://schemas.microsoft.com/office/drawing/2014/main" id="{D0BF9ABD-5643-FFC4-307C-F0AAA413BF5F}"/>
                </a:ext>
              </a:extLst>
            </p:cNvPr>
            <p:cNvSpPr/>
            <p:nvPr/>
          </p:nvSpPr>
          <p:spPr>
            <a:xfrm>
              <a:off x="2464250" y="1453525"/>
              <a:ext cx="18525" cy="18500"/>
            </a:xfrm>
            <a:custGeom>
              <a:avLst/>
              <a:gdLst/>
              <a:ahLst/>
              <a:cxnLst/>
              <a:rect l="l" t="t" r="r" b="b"/>
              <a:pathLst>
                <a:path w="741" h="740" extrusionOk="0">
                  <a:moveTo>
                    <a:pt x="370" y="0"/>
                  </a:moveTo>
                  <a:cubicBezTo>
                    <a:pt x="185" y="0"/>
                    <a:pt x="1" y="148"/>
                    <a:pt x="1" y="370"/>
                  </a:cubicBezTo>
                  <a:cubicBezTo>
                    <a:pt x="1" y="555"/>
                    <a:pt x="185" y="740"/>
                    <a:pt x="370" y="740"/>
                  </a:cubicBezTo>
                  <a:cubicBezTo>
                    <a:pt x="555"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555;p29">
              <a:extLst>
                <a:ext uri="{FF2B5EF4-FFF2-40B4-BE49-F238E27FC236}">
                  <a16:creationId xmlns:a16="http://schemas.microsoft.com/office/drawing/2014/main" id="{4B83B82B-D6FB-2E08-2D60-B7C9CB26A601}"/>
                </a:ext>
              </a:extLst>
            </p:cNvPr>
            <p:cNvSpPr/>
            <p:nvPr/>
          </p:nvSpPr>
          <p:spPr>
            <a:xfrm>
              <a:off x="2522475" y="1453525"/>
              <a:ext cx="18525" cy="18500"/>
            </a:xfrm>
            <a:custGeom>
              <a:avLst/>
              <a:gdLst/>
              <a:ahLst/>
              <a:cxnLst/>
              <a:rect l="l" t="t" r="r" b="b"/>
              <a:pathLst>
                <a:path w="741" h="740" extrusionOk="0">
                  <a:moveTo>
                    <a:pt x="371" y="0"/>
                  </a:moveTo>
                  <a:cubicBezTo>
                    <a:pt x="186" y="0"/>
                    <a:pt x="1" y="148"/>
                    <a:pt x="1" y="370"/>
                  </a:cubicBezTo>
                  <a:cubicBezTo>
                    <a:pt x="1" y="555"/>
                    <a:pt x="186" y="740"/>
                    <a:pt x="371" y="740"/>
                  </a:cubicBezTo>
                  <a:cubicBezTo>
                    <a:pt x="555" y="740"/>
                    <a:pt x="740" y="555"/>
                    <a:pt x="740" y="370"/>
                  </a:cubicBezTo>
                  <a:cubicBezTo>
                    <a:pt x="740" y="185"/>
                    <a:pt x="629" y="0"/>
                    <a:pt x="371"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556;p29">
              <a:extLst>
                <a:ext uri="{FF2B5EF4-FFF2-40B4-BE49-F238E27FC236}">
                  <a16:creationId xmlns:a16="http://schemas.microsoft.com/office/drawing/2014/main" id="{AB294B53-D152-B598-93AB-25F007E1559F}"/>
                </a:ext>
              </a:extLst>
            </p:cNvPr>
            <p:cNvSpPr/>
            <p:nvPr/>
          </p:nvSpPr>
          <p:spPr>
            <a:xfrm>
              <a:off x="2585325" y="1453525"/>
              <a:ext cx="18525" cy="18500"/>
            </a:xfrm>
            <a:custGeom>
              <a:avLst/>
              <a:gdLst/>
              <a:ahLst/>
              <a:cxnLst/>
              <a:rect l="l" t="t" r="r" b="b"/>
              <a:pathLst>
                <a:path w="741" h="740" extrusionOk="0">
                  <a:moveTo>
                    <a:pt x="371" y="0"/>
                  </a:moveTo>
                  <a:cubicBezTo>
                    <a:pt x="186" y="0"/>
                    <a:pt x="1" y="148"/>
                    <a:pt x="1" y="370"/>
                  </a:cubicBezTo>
                  <a:cubicBezTo>
                    <a:pt x="1" y="555"/>
                    <a:pt x="186" y="740"/>
                    <a:pt x="371" y="740"/>
                  </a:cubicBezTo>
                  <a:cubicBezTo>
                    <a:pt x="592" y="740"/>
                    <a:pt x="740" y="555"/>
                    <a:pt x="740" y="370"/>
                  </a:cubicBezTo>
                  <a:cubicBezTo>
                    <a:pt x="740" y="185"/>
                    <a:pt x="555" y="0"/>
                    <a:pt x="371"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557;p29">
              <a:extLst>
                <a:ext uri="{FF2B5EF4-FFF2-40B4-BE49-F238E27FC236}">
                  <a16:creationId xmlns:a16="http://schemas.microsoft.com/office/drawing/2014/main" id="{01FA68FA-4A99-2938-935C-E77B14383E42}"/>
                </a:ext>
              </a:extLst>
            </p:cNvPr>
            <p:cNvSpPr/>
            <p:nvPr/>
          </p:nvSpPr>
          <p:spPr>
            <a:xfrm>
              <a:off x="2646325" y="1453525"/>
              <a:ext cx="18525" cy="18500"/>
            </a:xfrm>
            <a:custGeom>
              <a:avLst/>
              <a:gdLst/>
              <a:ahLst/>
              <a:cxnLst/>
              <a:rect l="l" t="t" r="r" b="b"/>
              <a:pathLst>
                <a:path w="741" h="740" extrusionOk="0">
                  <a:moveTo>
                    <a:pt x="371" y="0"/>
                  </a:moveTo>
                  <a:cubicBezTo>
                    <a:pt x="186" y="0"/>
                    <a:pt x="1" y="148"/>
                    <a:pt x="1" y="370"/>
                  </a:cubicBezTo>
                  <a:cubicBezTo>
                    <a:pt x="1" y="555"/>
                    <a:pt x="186" y="740"/>
                    <a:pt x="371" y="740"/>
                  </a:cubicBezTo>
                  <a:cubicBezTo>
                    <a:pt x="555" y="740"/>
                    <a:pt x="740" y="555"/>
                    <a:pt x="740" y="370"/>
                  </a:cubicBezTo>
                  <a:cubicBezTo>
                    <a:pt x="740" y="185"/>
                    <a:pt x="555" y="0"/>
                    <a:pt x="371"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558;p29">
              <a:extLst>
                <a:ext uri="{FF2B5EF4-FFF2-40B4-BE49-F238E27FC236}">
                  <a16:creationId xmlns:a16="http://schemas.microsoft.com/office/drawing/2014/main" id="{6D1C7AA4-D1E0-3E8C-65FB-02C5A547C0D5}"/>
                </a:ext>
              </a:extLst>
            </p:cNvPr>
            <p:cNvSpPr/>
            <p:nvPr/>
          </p:nvSpPr>
          <p:spPr>
            <a:xfrm>
              <a:off x="2711025" y="1453525"/>
              <a:ext cx="18525" cy="18500"/>
            </a:xfrm>
            <a:custGeom>
              <a:avLst/>
              <a:gdLst/>
              <a:ahLst/>
              <a:cxnLst/>
              <a:rect l="l" t="t" r="r" b="b"/>
              <a:pathLst>
                <a:path w="741" h="740" extrusionOk="0">
                  <a:moveTo>
                    <a:pt x="371" y="0"/>
                  </a:moveTo>
                  <a:cubicBezTo>
                    <a:pt x="186" y="0"/>
                    <a:pt x="1" y="148"/>
                    <a:pt x="1" y="370"/>
                  </a:cubicBezTo>
                  <a:cubicBezTo>
                    <a:pt x="1" y="555"/>
                    <a:pt x="186" y="740"/>
                    <a:pt x="371" y="740"/>
                  </a:cubicBezTo>
                  <a:cubicBezTo>
                    <a:pt x="592" y="740"/>
                    <a:pt x="740" y="555"/>
                    <a:pt x="740" y="370"/>
                  </a:cubicBezTo>
                  <a:cubicBezTo>
                    <a:pt x="740" y="185"/>
                    <a:pt x="555" y="0"/>
                    <a:pt x="371"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559;p29">
              <a:extLst>
                <a:ext uri="{FF2B5EF4-FFF2-40B4-BE49-F238E27FC236}">
                  <a16:creationId xmlns:a16="http://schemas.microsoft.com/office/drawing/2014/main" id="{F46CB5BB-E8D1-DB0B-6FCC-239ECA42FE6C}"/>
                </a:ext>
              </a:extLst>
            </p:cNvPr>
            <p:cNvSpPr/>
            <p:nvPr/>
          </p:nvSpPr>
          <p:spPr>
            <a:xfrm>
              <a:off x="2777575" y="1453525"/>
              <a:ext cx="19450" cy="18500"/>
            </a:xfrm>
            <a:custGeom>
              <a:avLst/>
              <a:gdLst/>
              <a:ahLst/>
              <a:cxnLst/>
              <a:rect l="l" t="t" r="r" b="b"/>
              <a:pathLst>
                <a:path w="778" h="740" extrusionOk="0">
                  <a:moveTo>
                    <a:pt x="370" y="0"/>
                  </a:moveTo>
                  <a:cubicBezTo>
                    <a:pt x="186" y="0"/>
                    <a:pt x="1" y="148"/>
                    <a:pt x="1" y="370"/>
                  </a:cubicBezTo>
                  <a:cubicBezTo>
                    <a:pt x="1" y="555"/>
                    <a:pt x="186" y="740"/>
                    <a:pt x="370" y="740"/>
                  </a:cubicBezTo>
                  <a:cubicBezTo>
                    <a:pt x="592" y="740"/>
                    <a:pt x="777" y="555"/>
                    <a:pt x="777" y="370"/>
                  </a:cubicBezTo>
                  <a:cubicBezTo>
                    <a:pt x="777" y="185"/>
                    <a:pt x="592"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560;p29">
              <a:extLst>
                <a:ext uri="{FF2B5EF4-FFF2-40B4-BE49-F238E27FC236}">
                  <a16:creationId xmlns:a16="http://schemas.microsoft.com/office/drawing/2014/main" id="{54EA43D2-E014-41CC-5D10-F3A0B533B51F}"/>
                </a:ext>
              </a:extLst>
            </p:cNvPr>
            <p:cNvSpPr/>
            <p:nvPr/>
          </p:nvSpPr>
          <p:spPr>
            <a:xfrm>
              <a:off x="2840425" y="1453525"/>
              <a:ext cx="18525" cy="18500"/>
            </a:xfrm>
            <a:custGeom>
              <a:avLst/>
              <a:gdLst/>
              <a:ahLst/>
              <a:cxnLst/>
              <a:rect l="l" t="t" r="r" b="b"/>
              <a:pathLst>
                <a:path w="741" h="740" extrusionOk="0">
                  <a:moveTo>
                    <a:pt x="370" y="0"/>
                  </a:moveTo>
                  <a:cubicBezTo>
                    <a:pt x="186" y="0"/>
                    <a:pt x="1" y="148"/>
                    <a:pt x="1" y="370"/>
                  </a:cubicBezTo>
                  <a:cubicBezTo>
                    <a:pt x="1" y="555"/>
                    <a:pt x="186" y="740"/>
                    <a:pt x="370" y="740"/>
                  </a:cubicBezTo>
                  <a:cubicBezTo>
                    <a:pt x="555"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561;p29">
              <a:extLst>
                <a:ext uri="{FF2B5EF4-FFF2-40B4-BE49-F238E27FC236}">
                  <a16:creationId xmlns:a16="http://schemas.microsoft.com/office/drawing/2014/main" id="{FFFA6643-9E4B-B442-B5AA-66A892ECB1BA}"/>
                </a:ext>
              </a:extLst>
            </p:cNvPr>
            <p:cNvSpPr/>
            <p:nvPr/>
          </p:nvSpPr>
          <p:spPr>
            <a:xfrm>
              <a:off x="2905125" y="1453525"/>
              <a:ext cx="18525" cy="18500"/>
            </a:xfrm>
            <a:custGeom>
              <a:avLst/>
              <a:gdLst/>
              <a:ahLst/>
              <a:cxnLst/>
              <a:rect l="l" t="t" r="r" b="b"/>
              <a:pathLst>
                <a:path w="741" h="740" extrusionOk="0">
                  <a:moveTo>
                    <a:pt x="370" y="0"/>
                  </a:moveTo>
                  <a:cubicBezTo>
                    <a:pt x="186" y="0"/>
                    <a:pt x="1" y="148"/>
                    <a:pt x="1" y="370"/>
                  </a:cubicBezTo>
                  <a:cubicBezTo>
                    <a:pt x="1" y="555"/>
                    <a:pt x="186" y="740"/>
                    <a:pt x="370" y="740"/>
                  </a:cubicBezTo>
                  <a:cubicBezTo>
                    <a:pt x="555"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562;p29">
              <a:extLst>
                <a:ext uri="{FF2B5EF4-FFF2-40B4-BE49-F238E27FC236}">
                  <a16:creationId xmlns:a16="http://schemas.microsoft.com/office/drawing/2014/main" id="{2EE6E63A-6744-6A47-C49E-84C041E672FE}"/>
                </a:ext>
              </a:extLst>
            </p:cNvPr>
            <p:cNvSpPr/>
            <p:nvPr/>
          </p:nvSpPr>
          <p:spPr>
            <a:xfrm>
              <a:off x="2973525" y="1453525"/>
              <a:ext cx="18500" cy="18500"/>
            </a:xfrm>
            <a:custGeom>
              <a:avLst/>
              <a:gdLst/>
              <a:ahLst/>
              <a:cxnLst/>
              <a:rect l="l" t="t" r="r" b="b"/>
              <a:pathLst>
                <a:path w="740" h="740" extrusionOk="0">
                  <a:moveTo>
                    <a:pt x="370" y="0"/>
                  </a:moveTo>
                  <a:cubicBezTo>
                    <a:pt x="185" y="0"/>
                    <a:pt x="1" y="148"/>
                    <a:pt x="1" y="370"/>
                  </a:cubicBezTo>
                  <a:cubicBezTo>
                    <a:pt x="1" y="555"/>
                    <a:pt x="185" y="740"/>
                    <a:pt x="370" y="740"/>
                  </a:cubicBezTo>
                  <a:cubicBezTo>
                    <a:pt x="555"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563;p29">
              <a:extLst>
                <a:ext uri="{FF2B5EF4-FFF2-40B4-BE49-F238E27FC236}">
                  <a16:creationId xmlns:a16="http://schemas.microsoft.com/office/drawing/2014/main" id="{702AE545-35BF-D5FD-022F-24B285DDADFE}"/>
                </a:ext>
              </a:extLst>
            </p:cNvPr>
            <p:cNvSpPr/>
            <p:nvPr/>
          </p:nvSpPr>
          <p:spPr>
            <a:xfrm>
              <a:off x="2973525" y="1394375"/>
              <a:ext cx="18500" cy="18500"/>
            </a:xfrm>
            <a:custGeom>
              <a:avLst/>
              <a:gdLst/>
              <a:ahLst/>
              <a:cxnLst/>
              <a:rect l="l" t="t" r="r" b="b"/>
              <a:pathLst>
                <a:path w="740" h="740" extrusionOk="0">
                  <a:moveTo>
                    <a:pt x="370" y="0"/>
                  </a:moveTo>
                  <a:cubicBezTo>
                    <a:pt x="185" y="0"/>
                    <a:pt x="1" y="185"/>
                    <a:pt x="1" y="370"/>
                  </a:cubicBezTo>
                  <a:cubicBezTo>
                    <a:pt x="1" y="555"/>
                    <a:pt x="185" y="740"/>
                    <a:pt x="370" y="740"/>
                  </a:cubicBezTo>
                  <a:cubicBezTo>
                    <a:pt x="555"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564;p29">
              <a:extLst>
                <a:ext uri="{FF2B5EF4-FFF2-40B4-BE49-F238E27FC236}">
                  <a16:creationId xmlns:a16="http://schemas.microsoft.com/office/drawing/2014/main" id="{475263A5-F027-7FEE-2735-363B1FB36089}"/>
                </a:ext>
              </a:extLst>
            </p:cNvPr>
            <p:cNvSpPr/>
            <p:nvPr/>
          </p:nvSpPr>
          <p:spPr>
            <a:xfrm>
              <a:off x="2973525" y="1334300"/>
              <a:ext cx="18500" cy="18500"/>
            </a:xfrm>
            <a:custGeom>
              <a:avLst/>
              <a:gdLst/>
              <a:ahLst/>
              <a:cxnLst/>
              <a:rect l="l" t="t" r="r" b="b"/>
              <a:pathLst>
                <a:path w="740" h="740" extrusionOk="0">
                  <a:moveTo>
                    <a:pt x="370" y="0"/>
                  </a:moveTo>
                  <a:cubicBezTo>
                    <a:pt x="185" y="0"/>
                    <a:pt x="1" y="185"/>
                    <a:pt x="1" y="370"/>
                  </a:cubicBezTo>
                  <a:cubicBezTo>
                    <a:pt x="1" y="555"/>
                    <a:pt x="185" y="740"/>
                    <a:pt x="370" y="740"/>
                  </a:cubicBezTo>
                  <a:cubicBezTo>
                    <a:pt x="555" y="740"/>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565;p29">
              <a:extLst>
                <a:ext uri="{FF2B5EF4-FFF2-40B4-BE49-F238E27FC236}">
                  <a16:creationId xmlns:a16="http://schemas.microsoft.com/office/drawing/2014/main" id="{D2385CE4-2A25-7D52-97ED-92316DC19B82}"/>
                </a:ext>
              </a:extLst>
            </p:cNvPr>
            <p:cNvSpPr/>
            <p:nvPr/>
          </p:nvSpPr>
          <p:spPr>
            <a:xfrm>
              <a:off x="2973525" y="1277925"/>
              <a:ext cx="18500" cy="18500"/>
            </a:xfrm>
            <a:custGeom>
              <a:avLst/>
              <a:gdLst/>
              <a:ahLst/>
              <a:cxnLst/>
              <a:rect l="l" t="t" r="r" b="b"/>
              <a:pathLst>
                <a:path w="740" h="740" extrusionOk="0">
                  <a:moveTo>
                    <a:pt x="370" y="0"/>
                  </a:moveTo>
                  <a:cubicBezTo>
                    <a:pt x="185" y="0"/>
                    <a:pt x="1" y="148"/>
                    <a:pt x="1" y="370"/>
                  </a:cubicBezTo>
                  <a:cubicBezTo>
                    <a:pt x="1" y="555"/>
                    <a:pt x="185" y="739"/>
                    <a:pt x="370" y="739"/>
                  </a:cubicBezTo>
                  <a:cubicBezTo>
                    <a:pt x="555" y="739"/>
                    <a:pt x="740" y="555"/>
                    <a:pt x="740" y="370"/>
                  </a:cubicBezTo>
                  <a:cubicBezTo>
                    <a:pt x="740" y="185"/>
                    <a:pt x="555" y="0"/>
                    <a:pt x="370" y="0"/>
                  </a:cubicBezTo>
                  <a:close/>
                </a:path>
              </a:pathLst>
            </a:custGeom>
            <a:solidFill>
              <a:srgbClr val="F7F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566;p29">
              <a:extLst>
                <a:ext uri="{FF2B5EF4-FFF2-40B4-BE49-F238E27FC236}">
                  <a16:creationId xmlns:a16="http://schemas.microsoft.com/office/drawing/2014/main" id="{46F32E12-532A-B42B-D30B-5A8A7FBC0A74}"/>
                </a:ext>
              </a:extLst>
            </p:cNvPr>
            <p:cNvSpPr/>
            <p:nvPr/>
          </p:nvSpPr>
          <p:spPr>
            <a:xfrm>
              <a:off x="2018750" y="1484025"/>
              <a:ext cx="943700" cy="85975"/>
            </a:xfrm>
            <a:custGeom>
              <a:avLst/>
              <a:gdLst/>
              <a:ahLst/>
              <a:cxnLst/>
              <a:rect l="l" t="t" r="r" b="b"/>
              <a:pathLst>
                <a:path w="37748" h="3439" extrusionOk="0">
                  <a:moveTo>
                    <a:pt x="1" y="1"/>
                  </a:moveTo>
                  <a:lnTo>
                    <a:pt x="1" y="3439"/>
                  </a:lnTo>
                  <a:lnTo>
                    <a:pt x="37748" y="3439"/>
                  </a:lnTo>
                  <a:lnTo>
                    <a:pt x="377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567;p29">
              <a:extLst>
                <a:ext uri="{FF2B5EF4-FFF2-40B4-BE49-F238E27FC236}">
                  <a16:creationId xmlns:a16="http://schemas.microsoft.com/office/drawing/2014/main" id="{EE7FCF1C-99B4-A32B-3DC4-205A8468063C}"/>
                </a:ext>
              </a:extLst>
            </p:cNvPr>
            <p:cNvSpPr/>
            <p:nvPr/>
          </p:nvSpPr>
          <p:spPr>
            <a:xfrm>
              <a:off x="2000275" y="1915650"/>
              <a:ext cx="986225" cy="22225"/>
            </a:xfrm>
            <a:custGeom>
              <a:avLst/>
              <a:gdLst/>
              <a:ahLst/>
              <a:cxnLst/>
              <a:rect l="l" t="t" r="r" b="b"/>
              <a:pathLst>
                <a:path w="39449" h="889" extrusionOk="0">
                  <a:moveTo>
                    <a:pt x="0" y="1"/>
                  </a:moveTo>
                  <a:lnTo>
                    <a:pt x="0" y="888"/>
                  </a:lnTo>
                  <a:lnTo>
                    <a:pt x="39448" y="888"/>
                  </a:lnTo>
                  <a:lnTo>
                    <a:pt x="394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568;p29">
              <a:extLst>
                <a:ext uri="{FF2B5EF4-FFF2-40B4-BE49-F238E27FC236}">
                  <a16:creationId xmlns:a16="http://schemas.microsoft.com/office/drawing/2014/main" id="{DB43281C-BFF7-E9F2-DA3F-88660E3251FE}"/>
                </a:ext>
              </a:extLst>
            </p:cNvPr>
            <p:cNvSpPr/>
            <p:nvPr/>
          </p:nvSpPr>
          <p:spPr>
            <a:xfrm>
              <a:off x="2044625" y="1569975"/>
              <a:ext cx="898425" cy="345700"/>
            </a:xfrm>
            <a:custGeom>
              <a:avLst/>
              <a:gdLst/>
              <a:ahLst/>
              <a:cxnLst/>
              <a:rect l="l" t="t" r="r" b="b"/>
              <a:pathLst>
                <a:path w="35937" h="13828" extrusionOk="0">
                  <a:moveTo>
                    <a:pt x="1" y="1"/>
                  </a:moveTo>
                  <a:lnTo>
                    <a:pt x="1" y="13828"/>
                  </a:lnTo>
                  <a:lnTo>
                    <a:pt x="35936" y="13828"/>
                  </a:lnTo>
                  <a:lnTo>
                    <a:pt x="359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569;p29">
              <a:extLst>
                <a:ext uri="{FF2B5EF4-FFF2-40B4-BE49-F238E27FC236}">
                  <a16:creationId xmlns:a16="http://schemas.microsoft.com/office/drawing/2014/main" id="{8E64DDF3-F658-6861-2298-F994676AC0D7}"/>
                </a:ext>
              </a:extLst>
            </p:cNvPr>
            <p:cNvSpPr/>
            <p:nvPr/>
          </p:nvSpPr>
          <p:spPr>
            <a:xfrm>
              <a:off x="2018750" y="1484025"/>
              <a:ext cx="944625" cy="51775"/>
            </a:xfrm>
            <a:custGeom>
              <a:avLst/>
              <a:gdLst/>
              <a:ahLst/>
              <a:cxnLst/>
              <a:rect l="l" t="t" r="r" b="b"/>
              <a:pathLst>
                <a:path w="37785" h="2071" extrusionOk="0">
                  <a:moveTo>
                    <a:pt x="37785" y="2071"/>
                  </a:moveTo>
                  <a:lnTo>
                    <a:pt x="1" y="1405"/>
                  </a:lnTo>
                  <a:lnTo>
                    <a:pt x="1" y="1"/>
                  </a:lnTo>
                  <a:lnTo>
                    <a:pt x="377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570;p29">
              <a:extLst>
                <a:ext uri="{FF2B5EF4-FFF2-40B4-BE49-F238E27FC236}">
                  <a16:creationId xmlns:a16="http://schemas.microsoft.com/office/drawing/2014/main" id="{43517381-0072-E030-215D-7933EBFABAFC}"/>
                </a:ext>
              </a:extLst>
            </p:cNvPr>
            <p:cNvSpPr/>
            <p:nvPr/>
          </p:nvSpPr>
          <p:spPr>
            <a:xfrm>
              <a:off x="2060350" y="1595850"/>
              <a:ext cx="865150" cy="320750"/>
            </a:xfrm>
            <a:custGeom>
              <a:avLst/>
              <a:gdLst/>
              <a:ahLst/>
              <a:cxnLst/>
              <a:rect l="l" t="t" r="r" b="b"/>
              <a:pathLst>
                <a:path w="34606" h="12830" extrusionOk="0">
                  <a:moveTo>
                    <a:pt x="11387" y="12793"/>
                  </a:moveTo>
                  <a:lnTo>
                    <a:pt x="0" y="12793"/>
                  </a:lnTo>
                  <a:lnTo>
                    <a:pt x="0" y="1"/>
                  </a:lnTo>
                  <a:lnTo>
                    <a:pt x="11387" y="1"/>
                  </a:lnTo>
                  <a:close/>
                  <a:moveTo>
                    <a:pt x="34605" y="38"/>
                  </a:moveTo>
                  <a:lnTo>
                    <a:pt x="23255" y="38"/>
                  </a:lnTo>
                  <a:lnTo>
                    <a:pt x="23255" y="12830"/>
                  </a:lnTo>
                  <a:lnTo>
                    <a:pt x="34605" y="12830"/>
                  </a:lnTo>
                  <a:close/>
                  <a:moveTo>
                    <a:pt x="22516" y="38"/>
                  </a:moveTo>
                  <a:lnTo>
                    <a:pt x="12090" y="38"/>
                  </a:lnTo>
                  <a:lnTo>
                    <a:pt x="12090" y="12830"/>
                  </a:lnTo>
                  <a:lnTo>
                    <a:pt x="22516" y="128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571;p29">
              <a:extLst>
                <a:ext uri="{FF2B5EF4-FFF2-40B4-BE49-F238E27FC236}">
                  <a16:creationId xmlns:a16="http://schemas.microsoft.com/office/drawing/2014/main" id="{89BE4F3D-0FA7-28EA-2CFD-A64BF18BB174}"/>
                </a:ext>
              </a:extLst>
            </p:cNvPr>
            <p:cNvSpPr/>
            <p:nvPr/>
          </p:nvSpPr>
          <p:spPr>
            <a:xfrm>
              <a:off x="2081600" y="1803825"/>
              <a:ext cx="92450" cy="92450"/>
            </a:xfrm>
            <a:custGeom>
              <a:avLst/>
              <a:gdLst/>
              <a:ahLst/>
              <a:cxnLst/>
              <a:rect l="l" t="t" r="r" b="b"/>
              <a:pathLst>
                <a:path w="3698" h="3698" extrusionOk="0">
                  <a:moveTo>
                    <a:pt x="1" y="0"/>
                  </a:moveTo>
                  <a:lnTo>
                    <a:pt x="1" y="3697"/>
                  </a:lnTo>
                  <a:lnTo>
                    <a:pt x="3698" y="3697"/>
                  </a:lnTo>
                  <a:lnTo>
                    <a:pt x="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572;p29">
              <a:extLst>
                <a:ext uri="{FF2B5EF4-FFF2-40B4-BE49-F238E27FC236}">
                  <a16:creationId xmlns:a16="http://schemas.microsoft.com/office/drawing/2014/main" id="{B7EC45BF-BCE2-CE6A-5041-ECD2BED445C8}"/>
                </a:ext>
              </a:extLst>
            </p:cNvPr>
            <p:cNvSpPr/>
            <p:nvPr/>
          </p:nvSpPr>
          <p:spPr>
            <a:xfrm>
              <a:off x="2160175" y="1618975"/>
              <a:ext cx="163625" cy="163625"/>
            </a:xfrm>
            <a:custGeom>
              <a:avLst/>
              <a:gdLst/>
              <a:ahLst/>
              <a:cxnLst/>
              <a:rect l="l" t="t" r="r" b="b"/>
              <a:pathLst>
                <a:path w="6545" h="6545" extrusionOk="0">
                  <a:moveTo>
                    <a:pt x="0" y="0"/>
                  </a:moveTo>
                  <a:lnTo>
                    <a:pt x="6544" y="6544"/>
                  </a:lnTo>
                  <a:lnTo>
                    <a:pt x="6544" y="1368"/>
                  </a:lnTo>
                  <a:lnTo>
                    <a:pt x="5176"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573;p29">
              <a:extLst>
                <a:ext uri="{FF2B5EF4-FFF2-40B4-BE49-F238E27FC236}">
                  <a16:creationId xmlns:a16="http://schemas.microsoft.com/office/drawing/2014/main" id="{4C3A4D73-7892-B763-55AF-FEA40B421054}"/>
                </a:ext>
              </a:extLst>
            </p:cNvPr>
            <p:cNvSpPr/>
            <p:nvPr/>
          </p:nvSpPr>
          <p:spPr>
            <a:xfrm>
              <a:off x="2383850" y="1713250"/>
              <a:ext cx="183950" cy="183025"/>
            </a:xfrm>
            <a:custGeom>
              <a:avLst/>
              <a:gdLst/>
              <a:ahLst/>
              <a:cxnLst/>
              <a:rect l="l" t="t" r="r" b="b"/>
              <a:pathLst>
                <a:path w="7358" h="7321" extrusionOk="0">
                  <a:moveTo>
                    <a:pt x="0" y="0"/>
                  </a:moveTo>
                  <a:lnTo>
                    <a:pt x="0" y="5176"/>
                  </a:lnTo>
                  <a:lnTo>
                    <a:pt x="2181" y="7320"/>
                  </a:lnTo>
                  <a:lnTo>
                    <a:pt x="7357" y="7320"/>
                  </a:ln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574;p29">
              <a:extLst>
                <a:ext uri="{FF2B5EF4-FFF2-40B4-BE49-F238E27FC236}">
                  <a16:creationId xmlns:a16="http://schemas.microsoft.com/office/drawing/2014/main" id="{7A38AC08-D094-FCEB-06D2-2D41AE5F9CCD}"/>
                </a:ext>
              </a:extLst>
            </p:cNvPr>
            <p:cNvSpPr/>
            <p:nvPr/>
          </p:nvSpPr>
          <p:spPr>
            <a:xfrm>
              <a:off x="2406950" y="1618975"/>
              <a:ext cx="195975" cy="195050"/>
            </a:xfrm>
            <a:custGeom>
              <a:avLst/>
              <a:gdLst/>
              <a:ahLst/>
              <a:cxnLst/>
              <a:rect l="l" t="t" r="r" b="b"/>
              <a:pathLst>
                <a:path w="7839" h="7802" extrusionOk="0">
                  <a:moveTo>
                    <a:pt x="0" y="0"/>
                  </a:moveTo>
                  <a:lnTo>
                    <a:pt x="7838" y="7801"/>
                  </a:lnTo>
                  <a:lnTo>
                    <a:pt x="7838" y="777"/>
                  </a:lnTo>
                  <a:lnTo>
                    <a:pt x="7025"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575;p29">
              <a:extLst>
                <a:ext uri="{FF2B5EF4-FFF2-40B4-BE49-F238E27FC236}">
                  <a16:creationId xmlns:a16="http://schemas.microsoft.com/office/drawing/2014/main" id="{77085D69-76FB-06F3-6575-188D2C6BE9E9}"/>
                </a:ext>
              </a:extLst>
            </p:cNvPr>
            <p:cNvSpPr/>
            <p:nvPr/>
          </p:nvSpPr>
          <p:spPr>
            <a:xfrm>
              <a:off x="2662975" y="1697525"/>
              <a:ext cx="198750" cy="198750"/>
            </a:xfrm>
            <a:custGeom>
              <a:avLst/>
              <a:gdLst/>
              <a:ahLst/>
              <a:cxnLst/>
              <a:rect l="l" t="t" r="r" b="b"/>
              <a:pathLst>
                <a:path w="7950" h="7950" extrusionOk="0">
                  <a:moveTo>
                    <a:pt x="0" y="1"/>
                  </a:moveTo>
                  <a:lnTo>
                    <a:pt x="0" y="7062"/>
                  </a:lnTo>
                  <a:lnTo>
                    <a:pt x="925" y="7949"/>
                  </a:lnTo>
                  <a:lnTo>
                    <a:pt x="7949" y="7949"/>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576;p29">
              <a:extLst>
                <a:ext uri="{FF2B5EF4-FFF2-40B4-BE49-F238E27FC236}">
                  <a16:creationId xmlns:a16="http://schemas.microsoft.com/office/drawing/2014/main" id="{7A702E27-978A-BF16-D92F-25267A66C081}"/>
                </a:ext>
              </a:extLst>
            </p:cNvPr>
            <p:cNvSpPr/>
            <p:nvPr/>
          </p:nvSpPr>
          <p:spPr>
            <a:xfrm>
              <a:off x="2662975" y="1618975"/>
              <a:ext cx="242175" cy="256050"/>
            </a:xfrm>
            <a:custGeom>
              <a:avLst/>
              <a:gdLst/>
              <a:ahLst/>
              <a:cxnLst/>
              <a:rect l="l" t="t" r="r" b="b"/>
              <a:pathLst>
                <a:path w="9687" h="10242" extrusionOk="0">
                  <a:moveTo>
                    <a:pt x="0" y="0"/>
                  </a:moveTo>
                  <a:lnTo>
                    <a:pt x="0" y="555"/>
                  </a:lnTo>
                  <a:lnTo>
                    <a:pt x="9687" y="10241"/>
                  </a:lnTo>
                  <a:lnTo>
                    <a:pt x="9687" y="3402"/>
                  </a:lnTo>
                  <a:lnTo>
                    <a:pt x="621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577;p29">
              <a:extLst>
                <a:ext uri="{FF2B5EF4-FFF2-40B4-BE49-F238E27FC236}">
                  <a16:creationId xmlns:a16="http://schemas.microsoft.com/office/drawing/2014/main" id="{AB80AD5E-776D-AFC1-A9CF-F2E2D454ED87}"/>
                </a:ext>
              </a:extLst>
            </p:cNvPr>
            <p:cNvSpPr/>
            <p:nvPr/>
          </p:nvSpPr>
          <p:spPr>
            <a:xfrm>
              <a:off x="2081600" y="1618975"/>
              <a:ext cx="242200" cy="277300"/>
            </a:xfrm>
            <a:custGeom>
              <a:avLst/>
              <a:gdLst/>
              <a:ahLst/>
              <a:cxnLst/>
              <a:rect l="l" t="t" r="r" b="b"/>
              <a:pathLst>
                <a:path w="9688" h="11092" extrusionOk="0">
                  <a:moveTo>
                    <a:pt x="1" y="0"/>
                  </a:moveTo>
                  <a:lnTo>
                    <a:pt x="1" y="1553"/>
                  </a:lnTo>
                  <a:lnTo>
                    <a:pt x="9576" y="11091"/>
                  </a:lnTo>
                  <a:lnTo>
                    <a:pt x="9687" y="11091"/>
                  </a:lnTo>
                  <a:lnTo>
                    <a:pt x="9687" y="8688"/>
                  </a:lnTo>
                  <a:lnTo>
                    <a:pt x="99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578;p29">
              <a:extLst>
                <a:ext uri="{FF2B5EF4-FFF2-40B4-BE49-F238E27FC236}">
                  <a16:creationId xmlns:a16="http://schemas.microsoft.com/office/drawing/2014/main" id="{CA786EC6-35BF-06BF-E475-DE47857CBFA8}"/>
                </a:ext>
              </a:extLst>
            </p:cNvPr>
            <p:cNvSpPr/>
            <p:nvPr/>
          </p:nvSpPr>
          <p:spPr>
            <a:xfrm>
              <a:off x="2044625" y="1569975"/>
              <a:ext cx="897500" cy="345700"/>
            </a:xfrm>
            <a:custGeom>
              <a:avLst/>
              <a:gdLst/>
              <a:ahLst/>
              <a:cxnLst/>
              <a:rect l="l" t="t" r="r" b="b"/>
              <a:pathLst>
                <a:path w="35900" h="13828" extrusionOk="0">
                  <a:moveTo>
                    <a:pt x="1" y="1"/>
                  </a:moveTo>
                  <a:lnTo>
                    <a:pt x="1" y="1073"/>
                  </a:lnTo>
                  <a:lnTo>
                    <a:pt x="11425" y="1628"/>
                  </a:lnTo>
                  <a:lnTo>
                    <a:pt x="11425" y="4142"/>
                  </a:lnTo>
                  <a:lnTo>
                    <a:pt x="13310" y="4142"/>
                  </a:lnTo>
                  <a:lnTo>
                    <a:pt x="13310" y="13828"/>
                  </a:lnTo>
                  <a:lnTo>
                    <a:pt x="16231" y="13828"/>
                  </a:lnTo>
                  <a:lnTo>
                    <a:pt x="16231" y="4142"/>
                  </a:lnTo>
                  <a:lnTo>
                    <a:pt x="24549" y="4142"/>
                  </a:lnTo>
                  <a:lnTo>
                    <a:pt x="24549" y="2293"/>
                  </a:lnTo>
                  <a:lnTo>
                    <a:pt x="29356" y="2515"/>
                  </a:lnTo>
                  <a:lnTo>
                    <a:pt x="29356" y="13828"/>
                  </a:lnTo>
                  <a:lnTo>
                    <a:pt x="32239" y="13828"/>
                  </a:lnTo>
                  <a:lnTo>
                    <a:pt x="32239" y="2663"/>
                  </a:lnTo>
                  <a:lnTo>
                    <a:pt x="35900" y="2848"/>
                  </a:lnTo>
                  <a:lnTo>
                    <a:pt x="35900"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579;p29">
              <a:extLst>
                <a:ext uri="{FF2B5EF4-FFF2-40B4-BE49-F238E27FC236}">
                  <a16:creationId xmlns:a16="http://schemas.microsoft.com/office/drawing/2014/main" id="{37F5D65E-9F9C-6971-ED1D-50F8C865BF17}"/>
                </a:ext>
              </a:extLst>
            </p:cNvPr>
            <p:cNvSpPr/>
            <p:nvPr/>
          </p:nvSpPr>
          <p:spPr>
            <a:xfrm>
              <a:off x="2467025" y="1732650"/>
              <a:ext cx="12050" cy="60100"/>
            </a:xfrm>
            <a:custGeom>
              <a:avLst/>
              <a:gdLst/>
              <a:ahLst/>
              <a:cxnLst/>
              <a:rect l="l" t="t" r="r" b="b"/>
              <a:pathLst>
                <a:path w="482" h="2404" extrusionOk="0">
                  <a:moveTo>
                    <a:pt x="1" y="1"/>
                  </a:moveTo>
                  <a:lnTo>
                    <a:pt x="1" y="2404"/>
                  </a:lnTo>
                  <a:lnTo>
                    <a:pt x="481" y="2404"/>
                  </a:lnTo>
                  <a:lnTo>
                    <a:pt x="4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580;p29">
              <a:extLst>
                <a:ext uri="{FF2B5EF4-FFF2-40B4-BE49-F238E27FC236}">
                  <a16:creationId xmlns:a16="http://schemas.microsoft.com/office/drawing/2014/main" id="{20D81095-B783-9920-0670-39C3640A37FB}"/>
                </a:ext>
              </a:extLst>
            </p:cNvPr>
            <p:cNvSpPr/>
            <p:nvPr/>
          </p:nvSpPr>
          <p:spPr>
            <a:xfrm>
              <a:off x="2507700" y="1732650"/>
              <a:ext cx="12025" cy="60100"/>
            </a:xfrm>
            <a:custGeom>
              <a:avLst/>
              <a:gdLst/>
              <a:ahLst/>
              <a:cxnLst/>
              <a:rect l="l" t="t" r="r" b="b"/>
              <a:pathLst>
                <a:path w="481" h="2404" extrusionOk="0">
                  <a:moveTo>
                    <a:pt x="0" y="1"/>
                  </a:moveTo>
                  <a:lnTo>
                    <a:pt x="0" y="2404"/>
                  </a:lnTo>
                  <a:lnTo>
                    <a:pt x="481" y="2404"/>
                  </a:lnTo>
                  <a:lnTo>
                    <a:pt x="4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581;p29">
              <a:extLst>
                <a:ext uri="{FF2B5EF4-FFF2-40B4-BE49-F238E27FC236}">
                  <a16:creationId xmlns:a16="http://schemas.microsoft.com/office/drawing/2014/main" id="{4FA1F175-FDD0-2E6F-46DD-54B3CF006752}"/>
                </a:ext>
              </a:extLst>
            </p:cNvPr>
            <p:cNvSpPr/>
            <p:nvPr/>
          </p:nvSpPr>
          <p:spPr>
            <a:xfrm>
              <a:off x="2260000" y="1484025"/>
              <a:ext cx="71175" cy="432575"/>
            </a:xfrm>
            <a:custGeom>
              <a:avLst/>
              <a:gdLst/>
              <a:ahLst/>
              <a:cxnLst/>
              <a:rect l="l" t="t" r="r" b="b"/>
              <a:pathLst>
                <a:path w="2847" h="17303" extrusionOk="0">
                  <a:moveTo>
                    <a:pt x="0" y="1"/>
                  </a:moveTo>
                  <a:lnTo>
                    <a:pt x="0" y="17303"/>
                  </a:lnTo>
                  <a:lnTo>
                    <a:pt x="2847" y="17303"/>
                  </a:lnTo>
                  <a:lnTo>
                    <a:pt x="2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582;p29">
              <a:extLst>
                <a:ext uri="{FF2B5EF4-FFF2-40B4-BE49-F238E27FC236}">
                  <a16:creationId xmlns:a16="http://schemas.microsoft.com/office/drawing/2014/main" id="{10F9746C-9640-1528-11B5-68B792596C0A}"/>
                </a:ext>
              </a:extLst>
            </p:cNvPr>
            <p:cNvSpPr/>
            <p:nvPr/>
          </p:nvSpPr>
          <p:spPr>
            <a:xfrm>
              <a:off x="2658350" y="1484025"/>
              <a:ext cx="69350" cy="432575"/>
            </a:xfrm>
            <a:custGeom>
              <a:avLst/>
              <a:gdLst/>
              <a:ahLst/>
              <a:cxnLst/>
              <a:rect l="l" t="t" r="r" b="b"/>
              <a:pathLst>
                <a:path w="2774" h="17303" extrusionOk="0">
                  <a:moveTo>
                    <a:pt x="0" y="1"/>
                  </a:moveTo>
                  <a:lnTo>
                    <a:pt x="0" y="17303"/>
                  </a:lnTo>
                  <a:lnTo>
                    <a:pt x="2773" y="17303"/>
                  </a:lnTo>
                  <a:lnTo>
                    <a:pt x="27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583;p29">
              <a:extLst>
                <a:ext uri="{FF2B5EF4-FFF2-40B4-BE49-F238E27FC236}">
                  <a16:creationId xmlns:a16="http://schemas.microsoft.com/office/drawing/2014/main" id="{98EB5775-072B-249E-1AF2-701461B3C20A}"/>
                </a:ext>
              </a:extLst>
            </p:cNvPr>
            <p:cNvSpPr/>
            <p:nvPr/>
          </p:nvSpPr>
          <p:spPr>
            <a:xfrm>
              <a:off x="2260925" y="1484025"/>
              <a:ext cx="69325" cy="431650"/>
            </a:xfrm>
            <a:custGeom>
              <a:avLst/>
              <a:gdLst/>
              <a:ahLst/>
              <a:cxnLst/>
              <a:rect l="l" t="t" r="r" b="b"/>
              <a:pathLst>
                <a:path w="2773" h="17266" extrusionOk="0">
                  <a:moveTo>
                    <a:pt x="0" y="1"/>
                  </a:moveTo>
                  <a:lnTo>
                    <a:pt x="0" y="1368"/>
                  </a:lnTo>
                  <a:lnTo>
                    <a:pt x="1886" y="1368"/>
                  </a:lnTo>
                  <a:lnTo>
                    <a:pt x="2218" y="17266"/>
                  </a:lnTo>
                  <a:lnTo>
                    <a:pt x="2773" y="17266"/>
                  </a:lnTo>
                  <a:lnTo>
                    <a:pt x="2773" y="1368"/>
                  </a:lnTo>
                  <a:lnTo>
                    <a:pt x="27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584;p29">
              <a:extLst>
                <a:ext uri="{FF2B5EF4-FFF2-40B4-BE49-F238E27FC236}">
                  <a16:creationId xmlns:a16="http://schemas.microsoft.com/office/drawing/2014/main" id="{4DB6535A-B89B-1ECA-E26F-170F7174978F}"/>
                </a:ext>
              </a:extLst>
            </p:cNvPr>
            <p:cNvSpPr/>
            <p:nvPr/>
          </p:nvSpPr>
          <p:spPr>
            <a:xfrm>
              <a:off x="2658350" y="1484025"/>
              <a:ext cx="69350" cy="431650"/>
            </a:xfrm>
            <a:custGeom>
              <a:avLst/>
              <a:gdLst/>
              <a:ahLst/>
              <a:cxnLst/>
              <a:rect l="l" t="t" r="r" b="b"/>
              <a:pathLst>
                <a:path w="2774" h="17266" extrusionOk="0">
                  <a:moveTo>
                    <a:pt x="0" y="1"/>
                  </a:moveTo>
                  <a:lnTo>
                    <a:pt x="0" y="999"/>
                  </a:lnTo>
                  <a:lnTo>
                    <a:pt x="0" y="1368"/>
                  </a:lnTo>
                  <a:lnTo>
                    <a:pt x="0" y="5842"/>
                  </a:lnTo>
                  <a:lnTo>
                    <a:pt x="1960" y="5842"/>
                  </a:lnTo>
                  <a:lnTo>
                    <a:pt x="2145" y="17266"/>
                  </a:lnTo>
                  <a:lnTo>
                    <a:pt x="2773" y="17266"/>
                  </a:lnTo>
                  <a:lnTo>
                    <a:pt x="2773" y="1368"/>
                  </a:lnTo>
                  <a:lnTo>
                    <a:pt x="27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585;p29">
              <a:extLst>
                <a:ext uri="{FF2B5EF4-FFF2-40B4-BE49-F238E27FC236}">
                  <a16:creationId xmlns:a16="http://schemas.microsoft.com/office/drawing/2014/main" id="{71C911BA-6BBF-2A15-6EB8-15704BC337E3}"/>
                </a:ext>
              </a:extLst>
            </p:cNvPr>
            <p:cNvSpPr/>
            <p:nvPr/>
          </p:nvSpPr>
          <p:spPr>
            <a:xfrm>
              <a:off x="2295125" y="1482175"/>
              <a:ext cx="402075" cy="114625"/>
            </a:xfrm>
            <a:custGeom>
              <a:avLst/>
              <a:gdLst/>
              <a:ahLst/>
              <a:cxnLst/>
              <a:rect l="l" t="t" r="r" b="b"/>
              <a:pathLst>
                <a:path w="16083" h="4585" extrusionOk="0">
                  <a:moveTo>
                    <a:pt x="0" y="1"/>
                  </a:moveTo>
                  <a:lnTo>
                    <a:pt x="16082" y="1"/>
                  </a:lnTo>
                  <a:lnTo>
                    <a:pt x="16082" y="4585"/>
                  </a:lnTo>
                  <a:lnTo>
                    <a:pt x="0" y="45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586;p29">
              <a:extLst>
                <a:ext uri="{FF2B5EF4-FFF2-40B4-BE49-F238E27FC236}">
                  <a16:creationId xmlns:a16="http://schemas.microsoft.com/office/drawing/2014/main" id="{DCF94723-A87A-9BCD-ED68-E51C67EC494B}"/>
                </a:ext>
              </a:extLst>
            </p:cNvPr>
            <p:cNvSpPr/>
            <p:nvPr/>
          </p:nvSpPr>
          <p:spPr>
            <a:xfrm>
              <a:off x="2437450" y="1531175"/>
              <a:ext cx="11125" cy="11100"/>
            </a:xfrm>
            <a:custGeom>
              <a:avLst/>
              <a:gdLst/>
              <a:ahLst/>
              <a:cxnLst/>
              <a:rect l="l" t="t" r="r" b="b"/>
              <a:pathLst>
                <a:path w="445" h="444" extrusionOk="0">
                  <a:moveTo>
                    <a:pt x="222" y="0"/>
                  </a:moveTo>
                  <a:cubicBezTo>
                    <a:pt x="74" y="0"/>
                    <a:pt x="0" y="74"/>
                    <a:pt x="0" y="222"/>
                  </a:cubicBezTo>
                  <a:cubicBezTo>
                    <a:pt x="0" y="370"/>
                    <a:pt x="74" y="444"/>
                    <a:pt x="222" y="444"/>
                  </a:cubicBezTo>
                  <a:cubicBezTo>
                    <a:pt x="370" y="444"/>
                    <a:pt x="444" y="370"/>
                    <a:pt x="444" y="222"/>
                  </a:cubicBezTo>
                  <a:cubicBezTo>
                    <a:pt x="444" y="74"/>
                    <a:pt x="370" y="0"/>
                    <a:pt x="22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587;p29">
              <a:extLst>
                <a:ext uri="{FF2B5EF4-FFF2-40B4-BE49-F238E27FC236}">
                  <a16:creationId xmlns:a16="http://schemas.microsoft.com/office/drawing/2014/main" id="{E05E0136-1143-16B7-B404-13728EC3F6FF}"/>
                </a:ext>
              </a:extLst>
            </p:cNvPr>
            <p:cNvSpPr/>
            <p:nvPr/>
          </p:nvSpPr>
          <p:spPr>
            <a:xfrm>
              <a:off x="2391225" y="1534850"/>
              <a:ext cx="202450" cy="58275"/>
            </a:xfrm>
            <a:custGeom>
              <a:avLst/>
              <a:gdLst/>
              <a:ahLst/>
              <a:cxnLst/>
              <a:rect l="l" t="t" r="r" b="b"/>
              <a:pathLst>
                <a:path w="8098" h="2331" extrusionOk="0">
                  <a:moveTo>
                    <a:pt x="4437" y="592"/>
                  </a:moveTo>
                  <a:cubicBezTo>
                    <a:pt x="4432" y="592"/>
                    <a:pt x="4426" y="593"/>
                    <a:pt x="4421" y="594"/>
                  </a:cubicBezTo>
                  <a:lnTo>
                    <a:pt x="4421" y="594"/>
                  </a:lnTo>
                  <a:cubicBezTo>
                    <a:pt x="4458" y="610"/>
                    <a:pt x="4487" y="633"/>
                    <a:pt x="4508" y="661"/>
                  </a:cubicBezTo>
                  <a:lnTo>
                    <a:pt x="4508" y="661"/>
                  </a:lnTo>
                  <a:cubicBezTo>
                    <a:pt x="4501" y="622"/>
                    <a:pt x="4484" y="592"/>
                    <a:pt x="4437" y="592"/>
                  </a:cubicBezTo>
                  <a:close/>
                  <a:moveTo>
                    <a:pt x="7506" y="592"/>
                  </a:moveTo>
                  <a:cubicBezTo>
                    <a:pt x="7580" y="592"/>
                    <a:pt x="7617" y="592"/>
                    <a:pt x="7654" y="629"/>
                  </a:cubicBezTo>
                  <a:lnTo>
                    <a:pt x="7469" y="1369"/>
                  </a:lnTo>
                  <a:lnTo>
                    <a:pt x="7469" y="1480"/>
                  </a:lnTo>
                  <a:cubicBezTo>
                    <a:pt x="7432" y="1554"/>
                    <a:pt x="7358" y="1591"/>
                    <a:pt x="7284" y="1591"/>
                  </a:cubicBezTo>
                  <a:cubicBezTo>
                    <a:pt x="7247" y="1591"/>
                    <a:pt x="7173" y="1554"/>
                    <a:pt x="7173" y="1406"/>
                  </a:cubicBezTo>
                  <a:cubicBezTo>
                    <a:pt x="7173" y="1036"/>
                    <a:pt x="7358" y="592"/>
                    <a:pt x="7506" y="592"/>
                  </a:cubicBezTo>
                  <a:close/>
                  <a:moveTo>
                    <a:pt x="925" y="1"/>
                  </a:moveTo>
                  <a:cubicBezTo>
                    <a:pt x="186" y="1"/>
                    <a:pt x="1" y="777"/>
                    <a:pt x="1" y="1369"/>
                  </a:cubicBezTo>
                  <a:cubicBezTo>
                    <a:pt x="1" y="1923"/>
                    <a:pt x="334" y="2071"/>
                    <a:pt x="592" y="2071"/>
                  </a:cubicBezTo>
                  <a:cubicBezTo>
                    <a:pt x="814" y="2071"/>
                    <a:pt x="1110" y="2034"/>
                    <a:pt x="1258" y="1776"/>
                  </a:cubicBezTo>
                  <a:cubicBezTo>
                    <a:pt x="1258" y="1960"/>
                    <a:pt x="1369" y="2071"/>
                    <a:pt x="1554" y="2071"/>
                  </a:cubicBezTo>
                  <a:cubicBezTo>
                    <a:pt x="1665" y="2071"/>
                    <a:pt x="1813" y="1960"/>
                    <a:pt x="1923" y="1886"/>
                  </a:cubicBezTo>
                  <a:lnTo>
                    <a:pt x="1923" y="1886"/>
                  </a:lnTo>
                  <a:lnTo>
                    <a:pt x="1886" y="2071"/>
                  </a:lnTo>
                  <a:lnTo>
                    <a:pt x="2293" y="2071"/>
                  </a:lnTo>
                  <a:lnTo>
                    <a:pt x="2552" y="962"/>
                  </a:lnTo>
                  <a:cubicBezTo>
                    <a:pt x="2589" y="925"/>
                    <a:pt x="2626" y="925"/>
                    <a:pt x="2737" y="925"/>
                  </a:cubicBezTo>
                  <a:cubicBezTo>
                    <a:pt x="2811" y="925"/>
                    <a:pt x="2848" y="962"/>
                    <a:pt x="2848" y="1110"/>
                  </a:cubicBezTo>
                  <a:lnTo>
                    <a:pt x="2848" y="1184"/>
                  </a:lnTo>
                  <a:lnTo>
                    <a:pt x="2774" y="1702"/>
                  </a:lnTo>
                  <a:lnTo>
                    <a:pt x="2774" y="1849"/>
                  </a:lnTo>
                  <a:cubicBezTo>
                    <a:pt x="2774" y="2034"/>
                    <a:pt x="2922" y="2145"/>
                    <a:pt x="3106" y="2145"/>
                  </a:cubicBezTo>
                  <a:cubicBezTo>
                    <a:pt x="3217" y="2145"/>
                    <a:pt x="3365" y="2071"/>
                    <a:pt x="3476" y="1923"/>
                  </a:cubicBezTo>
                  <a:cubicBezTo>
                    <a:pt x="3513" y="2071"/>
                    <a:pt x="3661" y="2145"/>
                    <a:pt x="3846" y="2145"/>
                  </a:cubicBezTo>
                  <a:cubicBezTo>
                    <a:pt x="4068" y="2145"/>
                    <a:pt x="4290" y="2034"/>
                    <a:pt x="4437" y="1849"/>
                  </a:cubicBezTo>
                  <a:lnTo>
                    <a:pt x="4437" y="1849"/>
                  </a:lnTo>
                  <a:lnTo>
                    <a:pt x="4400" y="2145"/>
                  </a:lnTo>
                  <a:lnTo>
                    <a:pt x="4807" y="2145"/>
                  </a:lnTo>
                  <a:lnTo>
                    <a:pt x="5029" y="1036"/>
                  </a:lnTo>
                  <a:cubicBezTo>
                    <a:pt x="5066" y="999"/>
                    <a:pt x="5140" y="999"/>
                    <a:pt x="5214" y="999"/>
                  </a:cubicBezTo>
                  <a:cubicBezTo>
                    <a:pt x="5325" y="999"/>
                    <a:pt x="5362" y="1036"/>
                    <a:pt x="5362" y="1184"/>
                  </a:cubicBezTo>
                  <a:lnTo>
                    <a:pt x="5362" y="1295"/>
                  </a:lnTo>
                  <a:lnTo>
                    <a:pt x="5177" y="2219"/>
                  </a:lnTo>
                  <a:lnTo>
                    <a:pt x="5584" y="2219"/>
                  </a:lnTo>
                  <a:lnTo>
                    <a:pt x="5768" y="1221"/>
                  </a:lnTo>
                  <a:lnTo>
                    <a:pt x="5768" y="1184"/>
                  </a:lnTo>
                  <a:lnTo>
                    <a:pt x="5768" y="1110"/>
                  </a:lnTo>
                  <a:cubicBezTo>
                    <a:pt x="5805" y="1036"/>
                    <a:pt x="5879" y="1036"/>
                    <a:pt x="5916" y="1036"/>
                  </a:cubicBezTo>
                  <a:cubicBezTo>
                    <a:pt x="5990" y="1036"/>
                    <a:pt x="6064" y="1110"/>
                    <a:pt x="6064" y="1221"/>
                  </a:cubicBezTo>
                  <a:lnTo>
                    <a:pt x="6064" y="1332"/>
                  </a:lnTo>
                  <a:lnTo>
                    <a:pt x="5953" y="1849"/>
                  </a:lnTo>
                  <a:lnTo>
                    <a:pt x="5953" y="1960"/>
                  </a:lnTo>
                  <a:cubicBezTo>
                    <a:pt x="5953" y="2145"/>
                    <a:pt x="6101" y="2293"/>
                    <a:pt x="6286" y="2293"/>
                  </a:cubicBezTo>
                  <a:cubicBezTo>
                    <a:pt x="6360" y="2293"/>
                    <a:pt x="6508" y="2219"/>
                    <a:pt x="6619" y="2108"/>
                  </a:cubicBezTo>
                  <a:cubicBezTo>
                    <a:pt x="6656" y="2219"/>
                    <a:pt x="6730" y="2330"/>
                    <a:pt x="6914" y="2330"/>
                  </a:cubicBezTo>
                  <a:cubicBezTo>
                    <a:pt x="7099" y="2330"/>
                    <a:pt x="7210" y="2256"/>
                    <a:pt x="7284" y="2108"/>
                  </a:cubicBezTo>
                  <a:cubicBezTo>
                    <a:pt x="7358" y="2256"/>
                    <a:pt x="7395" y="2330"/>
                    <a:pt x="7580" y="2330"/>
                  </a:cubicBezTo>
                  <a:cubicBezTo>
                    <a:pt x="7654" y="2330"/>
                    <a:pt x="7802" y="2330"/>
                    <a:pt x="7839" y="2108"/>
                  </a:cubicBezTo>
                  <a:lnTo>
                    <a:pt x="7765" y="2108"/>
                  </a:lnTo>
                  <a:cubicBezTo>
                    <a:pt x="7913" y="1554"/>
                    <a:pt x="7913" y="1554"/>
                    <a:pt x="7913" y="1480"/>
                  </a:cubicBezTo>
                  <a:lnTo>
                    <a:pt x="7913" y="1369"/>
                  </a:lnTo>
                  <a:lnTo>
                    <a:pt x="8098" y="445"/>
                  </a:lnTo>
                  <a:lnTo>
                    <a:pt x="7654" y="445"/>
                  </a:lnTo>
                  <a:lnTo>
                    <a:pt x="7654" y="555"/>
                  </a:lnTo>
                  <a:cubicBezTo>
                    <a:pt x="7617" y="482"/>
                    <a:pt x="7543" y="445"/>
                    <a:pt x="7469" y="445"/>
                  </a:cubicBezTo>
                  <a:cubicBezTo>
                    <a:pt x="6914" y="445"/>
                    <a:pt x="6730" y="999"/>
                    <a:pt x="6730" y="1517"/>
                  </a:cubicBezTo>
                  <a:lnTo>
                    <a:pt x="6730" y="1554"/>
                  </a:lnTo>
                  <a:cubicBezTo>
                    <a:pt x="6693" y="1591"/>
                    <a:pt x="6656" y="1665"/>
                    <a:pt x="6619" y="1665"/>
                  </a:cubicBezTo>
                  <a:cubicBezTo>
                    <a:pt x="6508" y="1665"/>
                    <a:pt x="6508" y="1591"/>
                    <a:pt x="6508" y="1554"/>
                  </a:cubicBezTo>
                  <a:lnTo>
                    <a:pt x="6508" y="1480"/>
                  </a:lnTo>
                  <a:lnTo>
                    <a:pt x="6619" y="962"/>
                  </a:lnTo>
                  <a:lnTo>
                    <a:pt x="6619" y="925"/>
                  </a:lnTo>
                  <a:cubicBezTo>
                    <a:pt x="6619" y="740"/>
                    <a:pt x="6434" y="555"/>
                    <a:pt x="6286" y="555"/>
                  </a:cubicBezTo>
                  <a:cubicBezTo>
                    <a:pt x="6138" y="555"/>
                    <a:pt x="5990" y="629"/>
                    <a:pt x="5879" y="740"/>
                  </a:cubicBezTo>
                  <a:cubicBezTo>
                    <a:pt x="5805" y="629"/>
                    <a:pt x="5657" y="555"/>
                    <a:pt x="5584" y="555"/>
                  </a:cubicBezTo>
                  <a:cubicBezTo>
                    <a:pt x="5436" y="555"/>
                    <a:pt x="5362" y="592"/>
                    <a:pt x="5214" y="666"/>
                  </a:cubicBezTo>
                  <a:lnTo>
                    <a:pt x="5251" y="555"/>
                  </a:lnTo>
                  <a:lnTo>
                    <a:pt x="4844" y="555"/>
                  </a:lnTo>
                  <a:lnTo>
                    <a:pt x="4659" y="1369"/>
                  </a:lnTo>
                  <a:cubicBezTo>
                    <a:pt x="4548" y="1554"/>
                    <a:pt x="4327" y="1739"/>
                    <a:pt x="4179" y="1739"/>
                  </a:cubicBezTo>
                  <a:cubicBezTo>
                    <a:pt x="4105" y="1739"/>
                    <a:pt x="3957" y="1702"/>
                    <a:pt x="3957" y="1517"/>
                  </a:cubicBezTo>
                  <a:lnTo>
                    <a:pt x="3957" y="1369"/>
                  </a:lnTo>
                  <a:cubicBezTo>
                    <a:pt x="4253" y="1332"/>
                    <a:pt x="4548" y="1147"/>
                    <a:pt x="4548" y="814"/>
                  </a:cubicBezTo>
                  <a:cubicBezTo>
                    <a:pt x="4548" y="751"/>
                    <a:pt x="4535" y="700"/>
                    <a:pt x="4508" y="661"/>
                  </a:cubicBezTo>
                  <a:lnTo>
                    <a:pt x="4508" y="661"/>
                  </a:lnTo>
                  <a:cubicBezTo>
                    <a:pt x="4511" y="685"/>
                    <a:pt x="4511" y="713"/>
                    <a:pt x="4511" y="740"/>
                  </a:cubicBezTo>
                  <a:cubicBezTo>
                    <a:pt x="4511" y="925"/>
                    <a:pt x="4327" y="1147"/>
                    <a:pt x="4105" y="1147"/>
                  </a:cubicBezTo>
                  <a:cubicBezTo>
                    <a:pt x="4140" y="862"/>
                    <a:pt x="4279" y="612"/>
                    <a:pt x="4421" y="594"/>
                  </a:cubicBezTo>
                  <a:lnTo>
                    <a:pt x="4421" y="594"/>
                  </a:lnTo>
                  <a:cubicBezTo>
                    <a:pt x="4362" y="567"/>
                    <a:pt x="4282" y="555"/>
                    <a:pt x="4179" y="555"/>
                  </a:cubicBezTo>
                  <a:cubicBezTo>
                    <a:pt x="3698" y="555"/>
                    <a:pt x="3550" y="1147"/>
                    <a:pt x="3550" y="1517"/>
                  </a:cubicBezTo>
                  <a:lnTo>
                    <a:pt x="3550" y="1665"/>
                  </a:lnTo>
                  <a:cubicBezTo>
                    <a:pt x="3513" y="1702"/>
                    <a:pt x="3439" y="1702"/>
                    <a:pt x="3402" y="1702"/>
                  </a:cubicBezTo>
                  <a:cubicBezTo>
                    <a:pt x="3328" y="1702"/>
                    <a:pt x="3254" y="1665"/>
                    <a:pt x="3254" y="1591"/>
                  </a:cubicBezTo>
                  <a:lnTo>
                    <a:pt x="3254" y="1517"/>
                  </a:lnTo>
                  <a:lnTo>
                    <a:pt x="3365" y="999"/>
                  </a:lnTo>
                  <a:lnTo>
                    <a:pt x="3365" y="962"/>
                  </a:lnTo>
                  <a:cubicBezTo>
                    <a:pt x="3365" y="777"/>
                    <a:pt x="3180" y="629"/>
                    <a:pt x="3033" y="629"/>
                  </a:cubicBezTo>
                  <a:cubicBezTo>
                    <a:pt x="2885" y="629"/>
                    <a:pt x="2811" y="666"/>
                    <a:pt x="2663" y="777"/>
                  </a:cubicBezTo>
                  <a:lnTo>
                    <a:pt x="2700" y="629"/>
                  </a:lnTo>
                  <a:lnTo>
                    <a:pt x="2293" y="629"/>
                  </a:lnTo>
                  <a:lnTo>
                    <a:pt x="2071" y="1665"/>
                  </a:lnTo>
                  <a:cubicBezTo>
                    <a:pt x="2034" y="1702"/>
                    <a:pt x="1923" y="1739"/>
                    <a:pt x="1886" y="1739"/>
                  </a:cubicBezTo>
                  <a:cubicBezTo>
                    <a:pt x="1776" y="1739"/>
                    <a:pt x="1739" y="1702"/>
                    <a:pt x="1739" y="1665"/>
                  </a:cubicBezTo>
                  <a:lnTo>
                    <a:pt x="1739" y="1554"/>
                  </a:lnTo>
                  <a:lnTo>
                    <a:pt x="1923" y="629"/>
                  </a:lnTo>
                  <a:lnTo>
                    <a:pt x="1517" y="629"/>
                  </a:lnTo>
                  <a:lnTo>
                    <a:pt x="1332" y="1554"/>
                  </a:lnTo>
                  <a:cubicBezTo>
                    <a:pt x="1221" y="1702"/>
                    <a:pt x="1036" y="1776"/>
                    <a:pt x="814" y="1776"/>
                  </a:cubicBezTo>
                  <a:cubicBezTo>
                    <a:pt x="556" y="1776"/>
                    <a:pt x="445" y="1665"/>
                    <a:pt x="445" y="1295"/>
                  </a:cubicBezTo>
                  <a:cubicBezTo>
                    <a:pt x="445" y="777"/>
                    <a:pt x="666" y="75"/>
                    <a:pt x="999" y="75"/>
                  </a:cubicBezTo>
                  <a:cubicBezTo>
                    <a:pt x="1184" y="75"/>
                    <a:pt x="1184" y="223"/>
                    <a:pt x="1184" y="260"/>
                  </a:cubicBezTo>
                  <a:cubicBezTo>
                    <a:pt x="1184" y="297"/>
                    <a:pt x="1147" y="445"/>
                    <a:pt x="1036" y="482"/>
                  </a:cubicBezTo>
                  <a:cubicBezTo>
                    <a:pt x="1110" y="555"/>
                    <a:pt x="1147" y="592"/>
                    <a:pt x="1184" y="592"/>
                  </a:cubicBezTo>
                  <a:cubicBezTo>
                    <a:pt x="1332" y="592"/>
                    <a:pt x="1369" y="482"/>
                    <a:pt x="1369" y="371"/>
                  </a:cubicBezTo>
                  <a:cubicBezTo>
                    <a:pt x="1369" y="75"/>
                    <a:pt x="1147" y="1"/>
                    <a:pt x="92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588;p29">
              <a:extLst>
                <a:ext uri="{FF2B5EF4-FFF2-40B4-BE49-F238E27FC236}">
                  <a16:creationId xmlns:a16="http://schemas.microsoft.com/office/drawing/2014/main" id="{2D773BFC-D21E-8079-4D36-2302B86CCCFD}"/>
                </a:ext>
              </a:extLst>
            </p:cNvPr>
            <p:cNvSpPr/>
            <p:nvPr/>
          </p:nvSpPr>
          <p:spPr>
            <a:xfrm>
              <a:off x="2323775" y="1531175"/>
              <a:ext cx="50850" cy="50850"/>
            </a:xfrm>
            <a:custGeom>
              <a:avLst/>
              <a:gdLst/>
              <a:ahLst/>
              <a:cxnLst/>
              <a:rect l="l" t="t" r="r" b="b"/>
              <a:pathLst>
                <a:path w="2034" h="2034" extrusionOk="0">
                  <a:moveTo>
                    <a:pt x="1035" y="222"/>
                  </a:moveTo>
                  <a:cubicBezTo>
                    <a:pt x="1183" y="222"/>
                    <a:pt x="1294" y="370"/>
                    <a:pt x="1294" y="518"/>
                  </a:cubicBezTo>
                  <a:cubicBezTo>
                    <a:pt x="1294" y="629"/>
                    <a:pt x="1183" y="776"/>
                    <a:pt x="1035" y="776"/>
                  </a:cubicBezTo>
                  <a:cubicBezTo>
                    <a:pt x="887" y="776"/>
                    <a:pt x="740" y="629"/>
                    <a:pt x="740" y="518"/>
                  </a:cubicBezTo>
                  <a:cubicBezTo>
                    <a:pt x="740" y="333"/>
                    <a:pt x="850" y="222"/>
                    <a:pt x="1035" y="222"/>
                  </a:cubicBezTo>
                  <a:close/>
                  <a:moveTo>
                    <a:pt x="444" y="592"/>
                  </a:moveTo>
                  <a:cubicBezTo>
                    <a:pt x="629" y="592"/>
                    <a:pt x="703" y="739"/>
                    <a:pt x="703" y="887"/>
                  </a:cubicBezTo>
                  <a:cubicBezTo>
                    <a:pt x="703" y="998"/>
                    <a:pt x="555" y="1146"/>
                    <a:pt x="444" y="1146"/>
                  </a:cubicBezTo>
                  <a:cubicBezTo>
                    <a:pt x="296" y="1146"/>
                    <a:pt x="148" y="998"/>
                    <a:pt x="148" y="887"/>
                  </a:cubicBezTo>
                  <a:cubicBezTo>
                    <a:pt x="148" y="739"/>
                    <a:pt x="296" y="592"/>
                    <a:pt x="444" y="592"/>
                  </a:cubicBezTo>
                  <a:close/>
                  <a:moveTo>
                    <a:pt x="998" y="961"/>
                  </a:moveTo>
                  <a:cubicBezTo>
                    <a:pt x="1035" y="961"/>
                    <a:pt x="1072" y="998"/>
                    <a:pt x="1072" y="1072"/>
                  </a:cubicBezTo>
                  <a:cubicBezTo>
                    <a:pt x="1072" y="1109"/>
                    <a:pt x="1035" y="1146"/>
                    <a:pt x="998" y="1146"/>
                  </a:cubicBezTo>
                  <a:cubicBezTo>
                    <a:pt x="924" y="1146"/>
                    <a:pt x="887" y="1109"/>
                    <a:pt x="887" y="1072"/>
                  </a:cubicBezTo>
                  <a:cubicBezTo>
                    <a:pt x="887" y="998"/>
                    <a:pt x="924" y="961"/>
                    <a:pt x="998" y="961"/>
                  </a:cubicBezTo>
                  <a:close/>
                  <a:moveTo>
                    <a:pt x="1590" y="592"/>
                  </a:moveTo>
                  <a:cubicBezTo>
                    <a:pt x="1738" y="592"/>
                    <a:pt x="1849" y="739"/>
                    <a:pt x="1849" y="887"/>
                  </a:cubicBezTo>
                  <a:cubicBezTo>
                    <a:pt x="1812" y="998"/>
                    <a:pt x="1738" y="1146"/>
                    <a:pt x="1590" y="1146"/>
                  </a:cubicBezTo>
                  <a:cubicBezTo>
                    <a:pt x="1442" y="1146"/>
                    <a:pt x="1294" y="998"/>
                    <a:pt x="1294" y="887"/>
                  </a:cubicBezTo>
                  <a:cubicBezTo>
                    <a:pt x="1294" y="739"/>
                    <a:pt x="1442" y="592"/>
                    <a:pt x="1590" y="592"/>
                  </a:cubicBezTo>
                  <a:close/>
                  <a:moveTo>
                    <a:pt x="1368" y="1257"/>
                  </a:moveTo>
                  <a:cubicBezTo>
                    <a:pt x="1479" y="1257"/>
                    <a:pt x="1627" y="1368"/>
                    <a:pt x="1627" y="1516"/>
                  </a:cubicBezTo>
                  <a:cubicBezTo>
                    <a:pt x="1627" y="1701"/>
                    <a:pt x="1479" y="1812"/>
                    <a:pt x="1368" y="1812"/>
                  </a:cubicBezTo>
                  <a:cubicBezTo>
                    <a:pt x="1220" y="1812"/>
                    <a:pt x="1072" y="1664"/>
                    <a:pt x="1072" y="1516"/>
                  </a:cubicBezTo>
                  <a:cubicBezTo>
                    <a:pt x="1072" y="1368"/>
                    <a:pt x="1220" y="1257"/>
                    <a:pt x="1368" y="1257"/>
                  </a:cubicBezTo>
                  <a:close/>
                  <a:moveTo>
                    <a:pt x="666" y="1294"/>
                  </a:moveTo>
                  <a:cubicBezTo>
                    <a:pt x="813" y="1294"/>
                    <a:pt x="924" y="1442"/>
                    <a:pt x="924" y="1553"/>
                  </a:cubicBezTo>
                  <a:cubicBezTo>
                    <a:pt x="924" y="1701"/>
                    <a:pt x="813" y="1849"/>
                    <a:pt x="666" y="1849"/>
                  </a:cubicBezTo>
                  <a:cubicBezTo>
                    <a:pt x="518" y="1849"/>
                    <a:pt x="370" y="1701"/>
                    <a:pt x="370" y="1553"/>
                  </a:cubicBezTo>
                  <a:cubicBezTo>
                    <a:pt x="370" y="1368"/>
                    <a:pt x="518" y="1294"/>
                    <a:pt x="666" y="1294"/>
                  </a:cubicBezTo>
                  <a:close/>
                  <a:moveTo>
                    <a:pt x="1035" y="0"/>
                  </a:moveTo>
                  <a:cubicBezTo>
                    <a:pt x="481" y="0"/>
                    <a:pt x="0" y="444"/>
                    <a:pt x="0" y="998"/>
                  </a:cubicBezTo>
                  <a:cubicBezTo>
                    <a:pt x="0" y="1553"/>
                    <a:pt x="481" y="2033"/>
                    <a:pt x="1035" y="2033"/>
                  </a:cubicBezTo>
                  <a:cubicBezTo>
                    <a:pt x="1590" y="2033"/>
                    <a:pt x="2033" y="1553"/>
                    <a:pt x="2033" y="998"/>
                  </a:cubicBezTo>
                  <a:cubicBezTo>
                    <a:pt x="2033" y="444"/>
                    <a:pt x="1590" y="0"/>
                    <a:pt x="103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589;p29">
              <a:extLst>
                <a:ext uri="{FF2B5EF4-FFF2-40B4-BE49-F238E27FC236}">
                  <a16:creationId xmlns:a16="http://schemas.microsoft.com/office/drawing/2014/main" id="{48EDD0CA-A2D4-038E-9A7F-FD85F8E148BD}"/>
                </a:ext>
              </a:extLst>
            </p:cNvPr>
            <p:cNvSpPr/>
            <p:nvPr/>
          </p:nvSpPr>
          <p:spPr>
            <a:xfrm>
              <a:off x="2621375" y="1531175"/>
              <a:ext cx="49950" cy="50850"/>
            </a:xfrm>
            <a:custGeom>
              <a:avLst/>
              <a:gdLst/>
              <a:ahLst/>
              <a:cxnLst/>
              <a:rect l="l" t="t" r="r" b="b"/>
              <a:pathLst>
                <a:path w="1998" h="2034" extrusionOk="0">
                  <a:moveTo>
                    <a:pt x="999" y="222"/>
                  </a:moveTo>
                  <a:cubicBezTo>
                    <a:pt x="1147" y="222"/>
                    <a:pt x="1295" y="370"/>
                    <a:pt x="1295" y="518"/>
                  </a:cubicBezTo>
                  <a:cubicBezTo>
                    <a:pt x="1295" y="629"/>
                    <a:pt x="1147" y="776"/>
                    <a:pt x="999" y="776"/>
                  </a:cubicBezTo>
                  <a:cubicBezTo>
                    <a:pt x="851" y="776"/>
                    <a:pt x="740" y="629"/>
                    <a:pt x="740" y="518"/>
                  </a:cubicBezTo>
                  <a:cubicBezTo>
                    <a:pt x="740" y="333"/>
                    <a:pt x="814" y="222"/>
                    <a:pt x="999" y="222"/>
                  </a:cubicBezTo>
                  <a:close/>
                  <a:moveTo>
                    <a:pt x="407" y="592"/>
                  </a:moveTo>
                  <a:cubicBezTo>
                    <a:pt x="592" y="592"/>
                    <a:pt x="666" y="739"/>
                    <a:pt x="666" y="887"/>
                  </a:cubicBezTo>
                  <a:cubicBezTo>
                    <a:pt x="666" y="998"/>
                    <a:pt x="555" y="1146"/>
                    <a:pt x="407" y="1146"/>
                  </a:cubicBezTo>
                  <a:cubicBezTo>
                    <a:pt x="259" y="1146"/>
                    <a:pt x="112" y="998"/>
                    <a:pt x="112" y="887"/>
                  </a:cubicBezTo>
                  <a:cubicBezTo>
                    <a:pt x="112" y="739"/>
                    <a:pt x="259" y="592"/>
                    <a:pt x="407" y="592"/>
                  </a:cubicBezTo>
                  <a:close/>
                  <a:moveTo>
                    <a:pt x="962" y="961"/>
                  </a:moveTo>
                  <a:cubicBezTo>
                    <a:pt x="999" y="961"/>
                    <a:pt x="1036" y="998"/>
                    <a:pt x="1036" y="1072"/>
                  </a:cubicBezTo>
                  <a:cubicBezTo>
                    <a:pt x="1036" y="1109"/>
                    <a:pt x="999" y="1146"/>
                    <a:pt x="962" y="1146"/>
                  </a:cubicBezTo>
                  <a:cubicBezTo>
                    <a:pt x="925" y="1146"/>
                    <a:pt x="851" y="1109"/>
                    <a:pt x="851" y="1072"/>
                  </a:cubicBezTo>
                  <a:cubicBezTo>
                    <a:pt x="851" y="998"/>
                    <a:pt x="925" y="961"/>
                    <a:pt x="962" y="961"/>
                  </a:cubicBezTo>
                  <a:close/>
                  <a:moveTo>
                    <a:pt x="1553" y="592"/>
                  </a:moveTo>
                  <a:cubicBezTo>
                    <a:pt x="1701" y="592"/>
                    <a:pt x="1849" y="739"/>
                    <a:pt x="1849" y="887"/>
                  </a:cubicBezTo>
                  <a:cubicBezTo>
                    <a:pt x="1775" y="998"/>
                    <a:pt x="1701" y="1146"/>
                    <a:pt x="1553" y="1146"/>
                  </a:cubicBezTo>
                  <a:cubicBezTo>
                    <a:pt x="1406" y="1146"/>
                    <a:pt x="1295" y="998"/>
                    <a:pt x="1295" y="887"/>
                  </a:cubicBezTo>
                  <a:cubicBezTo>
                    <a:pt x="1295" y="739"/>
                    <a:pt x="1406" y="592"/>
                    <a:pt x="1553" y="592"/>
                  </a:cubicBezTo>
                  <a:close/>
                  <a:moveTo>
                    <a:pt x="1332" y="1257"/>
                  </a:moveTo>
                  <a:cubicBezTo>
                    <a:pt x="1479" y="1257"/>
                    <a:pt x="1590" y="1368"/>
                    <a:pt x="1590" y="1516"/>
                  </a:cubicBezTo>
                  <a:cubicBezTo>
                    <a:pt x="1590" y="1701"/>
                    <a:pt x="1479" y="1812"/>
                    <a:pt x="1332" y="1812"/>
                  </a:cubicBezTo>
                  <a:cubicBezTo>
                    <a:pt x="1184" y="1812"/>
                    <a:pt x="1036" y="1664"/>
                    <a:pt x="1036" y="1516"/>
                  </a:cubicBezTo>
                  <a:cubicBezTo>
                    <a:pt x="1036" y="1368"/>
                    <a:pt x="1184" y="1257"/>
                    <a:pt x="1332" y="1257"/>
                  </a:cubicBezTo>
                  <a:close/>
                  <a:moveTo>
                    <a:pt x="629" y="1294"/>
                  </a:moveTo>
                  <a:cubicBezTo>
                    <a:pt x="777" y="1294"/>
                    <a:pt x="925" y="1442"/>
                    <a:pt x="925" y="1553"/>
                  </a:cubicBezTo>
                  <a:cubicBezTo>
                    <a:pt x="925" y="1701"/>
                    <a:pt x="777" y="1849"/>
                    <a:pt x="629" y="1849"/>
                  </a:cubicBezTo>
                  <a:cubicBezTo>
                    <a:pt x="481" y="1849"/>
                    <a:pt x="370" y="1701"/>
                    <a:pt x="370" y="1553"/>
                  </a:cubicBezTo>
                  <a:cubicBezTo>
                    <a:pt x="370" y="1368"/>
                    <a:pt x="481" y="1294"/>
                    <a:pt x="629" y="1294"/>
                  </a:cubicBezTo>
                  <a:close/>
                  <a:moveTo>
                    <a:pt x="999" y="0"/>
                  </a:moveTo>
                  <a:cubicBezTo>
                    <a:pt x="444" y="0"/>
                    <a:pt x="1" y="444"/>
                    <a:pt x="1" y="998"/>
                  </a:cubicBezTo>
                  <a:cubicBezTo>
                    <a:pt x="1" y="1553"/>
                    <a:pt x="444" y="2033"/>
                    <a:pt x="999" y="2033"/>
                  </a:cubicBezTo>
                  <a:cubicBezTo>
                    <a:pt x="1553" y="2033"/>
                    <a:pt x="1997" y="1553"/>
                    <a:pt x="1997" y="998"/>
                  </a:cubicBezTo>
                  <a:cubicBezTo>
                    <a:pt x="1997" y="444"/>
                    <a:pt x="1553" y="0"/>
                    <a:pt x="99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590;p29">
              <a:extLst>
                <a:ext uri="{FF2B5EF4-FFF2-40B4-BE49-F238E27FC236}">
                  <a16:creationId xmlns:a16="http://schemas.microsoft.com/office/drawing/2014/main" id="{652B91C0-E29F-CEFE-095E-26571FD1A7C3}"/>
                </a:ext>
              </a:extLst>
            </p:cNvPr>
            <p:cNvSpPr/>
            <p:nvPr/>
          </p:nvSpPr>
          <p:spPr>
            <a:xfrm>
              <a:off x="2295125" y="1482175"/>
              <a:ext cx="402075" cy="36075"/>
            </a:xfrm>
            <a:custGeom>
              <a:avLst/>
              <a:gdLst/>
              <a:ahLst/>
              <a:cxnLst/>
              <a:rect l="l" t="t" r="r" b="b"/>
              <a:pathLst>
                <a:path w="16083" h="1443" extrusionOk="0">
                  <a:moveTo>
                    <a:pt x="0" y="1"/>
                  </a:moveTo>
                  <a:lnTo>
                    <a:pt x="16082" y="1"/>
                  </a:lnTo>
                  <a:lnTo>
                    <a:pt x="16082" y="1442"/>
                  </a:lnTo>
                  <a:lnTo>
                    <a:pt x="0" y="144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3444AFA-2341-C1C3-B665-47DC9AC37829}"/>
              </a:ext>
            </a:extLst>
          </p:cNvPr>
          <p:cNvSpPr txBox="1"/>
          <p:nvPr/>
        </p:nvSpPr>
        <p:spPr>
          <a:xfrm>
            <a:off x="1055931" y="1040377"/>
            <a:ext cx="6839043" cy="1531701"/>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To add theatre , dashboard -&gt;Theatre -&gt; Add Theatre.</a:t>
            </a:r>
          </a:p>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Added Theatres -&gt;stored in database.</a:t>
            </a:r>
          </a:p>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 User -&gt; select wished Theatre.</a:t>
            </a:r>
          </a:p>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Adding theatres includes,</a:t>
            </a:r>
          </a:p>
        </p:txBody>
      </p:sp>
      <p:sp>
        <p:nvSpPr>
          <p:cNvPr id="4" name="TextBox 3">
            <a:extLst>
              <a:ext uri="{FF2B5EF4-FFF2-40B4-BE49-F238E27FC236}">
                <a16:creationId xmlns:a16="http://schemas.microsoft.com/office/drawing/2014/main" id="{53A04AD3-F60B-31B0-7501-A0CE00EEAB32}"/>
              </a:ext>
            </a:extLst>
          </p:cNvPr>
          <p:cNvSpPr txBox="1"/>
          <p:nvPr/>
        </p:nvSpPr>
        <p:spPr>
          <a:xfrm>
            <a:off x="1371390" y="2571750"/>
            <a:ext cx="4572000" cy="1162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Fira Sans Extra Condensed Medium" panose="020B0604020202020204" charset="0"/>
              </a:rPr>
              <a:t>Theatre name</a:t>
            </a:r>
          </a:p>
          <a:p>
            <a:pPr marL="285750" indent="-285750">
              <a:lnSpc>
                <a:spcPct val="150000"/>
              </a:lnSpc>
              <a:buFont typeface="Arial" panose="020B0604020202020204" pitchFamily="34" charset="0"/>
              <a:buChar char="•"/>
            </a:pPr>
            <a:r>
              <a:rPr lang="en-IN" sz="1600" dirty="0">
                <a:latin typeface="Fira Sans Extra Condensed Medium" panose="020B0604020202020204" charset="0"/>
              </a:rPr>
              <a:t>Address </a:t>
            </a:r>
          </a:p>
          <a:p>
            <a:pPr marL="285750" indent="-285750">
              <a:lnSpc>
                <a:spcPct val="150000"/>
              </a:lnSpc>
              <a:buFont typeface="Arial" panose="020B0604020202020204" pitchFamily="34" charset="0"/>
              <a:buChar char="•"/>
            </a:pPr>
            <a:r>
              <a:rPr lang="en-IN" sz="1600" dirty="0">
                <a:latin typeface="Fira Sans Extra Condensed Medium" panose="020B0604020202020204" charset="0"/>
              </a:rPr>
              <a:t>Movie</a:t>
            </a:r>
          </a:p>
        </p:txBody>
      </p:sp>
    </p:spTree>
    <p:extLst>
      <p:ext uri="{BB962C8B-B14F-4D97-AF65-F5344CB8AC3E}">
        <p14:creationId xmlns:p14="http://schemas.microsoft.com/office/powerpoint/2010/main" val="3988931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513600" y="194216"/>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Add Theatre</a:t>
            </a:r>
            <a:endParaRPr dirty="0"/>
          </a:p>
        </p:txBody>
      </p:sp>
      <p:pic>
        <p:nvPicPr>
          <p:cNvPr id="4" name="Picture 3">
            <a:extLst>
              <a:ext uri="{FF2B5EF4-FFF2-40B4-BE49-F238E27FC236}">
                <a16:creationId xmlns:a16="http://schemas.microsoft.com/office/drawing/2014/main" id="{94526BCC-C49A-2105-0B07-9A10C75B79E8}"/>
              </a:ext>
            </a:extLst>
          </p:cNvPr>
          <p:cNvPicPr>
            <a:picLocks noChangeAspect="1"/>
          </p:cNvPicPr>
          <p:nvPr/>
        </p:nvPicPr>
        <p:blipFill rotWithShape="1">
          <a:blip r:embed="rId3"/>
          <a:srcRect r="4259"/>
          <a:stretch/>
        </p:blipFill>
        <p:spPr>
          <a:xfrm>
            <a:off x="1054100" y="766915"/>
            <a:ext cx="7104888" cy="4174294"/>
          </a:xfrm>
          <a:prstGeom prst="rect">
            <a:avLst/>
          </a:prstGeom>
        </p:spPr>
      </p:pic>
    </p:spTree>
    <p:extLst>
      <p:ext uri="{BB962C8B-B14F-4D97-AF65-F5344CB8AC3E}">
        <p14:creationId xmlns:p14="http://schemas.microsoft.com/office/powerpoint/2010/main" val="3608137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428933" y="12028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Add Theatre</a:t>
            </a:r>
            <a:endParaRPr dirty="0"/>
          </a:p>
        </p:txBody>
      </p:sp>
      <p:pic>
        <p:nvPicPr>
          <p:cNvPr id="3" name="Picture 2">
            <a:extLst>
              <a:ext uri="{FF2B5EF4-FFF2-40B4-BE49-F238E27FC236}">
                <a16:creationId xmlns:a16="http://schemas.microsoft.com/office/drawing/2014/main" id="{2B977A0D-7FCF-40E6-16A2-53C83962E892}"/>
              </a:ext>
            </a:extLst>
          </p:cNvPr>
          <p:cNvPicPr>
            <a:picLocks noChangeAspect="1"/>
          </p:cNvPicPr>
          <p:nvPr/>
        </p:nvPicPr>
        <p:blipFill rotWithShape="1">
          <a:blip r:embed="rId3"/>
          <a:srcRect r="3056"/>
          <a:stretch/>
        </p:blipFill>
        <p:spPr>
          <a:xfrm>
            <a:off x="1092199" y="626534"/>
            <a:ext cx="7104888" cy="4122464"/>
          </a:xfrm>
          <a:prstGeom prst="rect">
            <a:avLst/>
          </a:prstGeom>
        </p:spPr>
      </p:pic>
    </p:spTree>
    <p:extLst>
      <p:ext uri="{BB962C8B-B14F-4D97-AF65-F5344CB8AC3E}">
        <p14:creationId xmlns:p14="http://schemas.microsoft.com/office/powerpoint/2010/main" val="842172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513600" y="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Add Theatre</a:t>
            </a:r>
            <a:endParaRPr dirty="0"/>
          </a:p>
        </p:txBody>
      </p:sp>
      <p:pic>
        <p:nvPicPr>
          <p:cNvPr id="6" name="Picture 5">
            <a:extLst>
              <a:ext uri="{FF2B5EF4-FFF2-40B4-BE49-F238E27FC236}">
                <a16:creationId xmlns:a16="http://schemas.microsoft.com/office/drawing/2014/main" id="{EFF6A78C-458D-79EA-64C7-BE8A5A149C70}"/>
              </a:ext>
            </a:extLst>
          </p:cNvPr>
          <p:cNvPicPr>
            <a:picLocks noChangeAspect="1"/>
          </p:cNvPicPr>
          <p:nvPr/>
        </p:nvPicPr>
        <p:blipFill rotWithShape="1">
          <a:blip r:embed="rId3"/>
          <a:srcRect t="823" r="2871"/>
          <a:stretch/>
        </p:blipFill>
        <p:spPr>
          <a:xfrm>
            <a:off x="990600" y="572700"/>
            <a:ext cx="7104888" cy="4080739"/>
          </a:xfrm>
          <a:prstGeom prst="rect">
            <a:avLst/>
          </a:prstGeom>
        </p:spPr>
      </p:pic>
    </p:spTree>
    <p:extLst>
      <p:ext uri="{BB962C8B-B14F-4D97-AF65-F5344CB8AC3E}">
        <p14:creationId xmlns:p14="http://schemas.microsoft.com/office/powerpoint/2010/main" val="3969866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a:xfrm>
            <a:off x="513599" y="131233"/>
            <a:ext cx="8116800" cy="572700"/>
          </a:xfrm>
        </p:spPr>
        <p:txBody>
          <a:bodyPr/>
          <a:lstStyle/>
          <a:p>
            <a:r>
              <a:rPr lang="en-IN" dirty="0"/>
              <a:t>Add Theatre</a:t>
            </a:r>
          </a:p>
        </p:txBody>
      </p:sp>
      <p:pic>
        <p:nvPicPr>
          <p:cNvPr id="5" name="Picture 4">
            <a:extLst>
              <a:ext uri="{FF2B5EF4-FFF2-40B4-BE49-F238E27FC236}">
                <a16:creationId xmlns:a16="http://schemas.microsoft.com/office/drawing/2014/main" id="{09BDFB60-FB08-F11D-5F43-7206D71E2FB4}"/>
              </a:ext>
            </a:extLst>
          </p:cNvPr>
          <p:cNvPicPr>
            <a:picLocks noChangeAspect="1"/>
          </p:cNvPicPr>
          <p:nvPr/>
        </p:nvPicPr>
        <p:blipFill>
          <a:blip r:embed="rId2"/>
          <a:stretch>
            <a:fillRect/>
          </a:stretch>
        </p:blipFill>
        <p:spPr>
          <a:xfrm>
            <a:off x="861381" y="1748310"/>
            <a:ext cx="7572816" cy="1816155"/>
          </a:xfrm>
          <a:prstGeom prst="rect">
            <a:avLst/>
          </a:prstGeom>
        </p:spPr>
      </p:pic>
    </p:spTree>
    <p:extLst>
      <p:ext uri="{BB962C8B-B14F-4D97-AF65-F5344CB8AC3E}">
        <p14:creationId xmlns:p14="http://schemas.microsoft.com/office/powerpoint/2010/main" val="871043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B9E3-6AD2-061B-75A9-2079DE2408AC}"/>
              </a:ext>
            </a:extLst>
          </p:cNvPr>
          <p:cNvSpPr>
            <a:spLocks noGrp="1"/>
          </p:cNvSpPr>
          <p:nvPr>
            <p:ph type="title"/>
          </p:nvPr>
        </p:nvSpPr>
        <p:spPr>
          <a:xfrm>
            <a:off x="285060" y="992168"/>
            <a:ext cx="4045200" cy="1482300"/>
          </a:xfrm>
        </p:spPr>
        <p:txBody>
          <a:bodyPr/>
          <a:lstStyle/>
          <a:p>
            <a:r>
              <a:rPr lang="en-US" sz="4800" dirty="0"/>
              <a:t>USER</a:t>
            </a:r>
            <a:endParaRPr lang="en-IN" sz="4800" dirty="0"/>
          </a:p>
        </p:txBody>
      </p:sp>
      <p:sp>
        <p:nvSpPr>
          <p:cNvPr id="3" name="Subtitle 2">
            <a:extLst>
              <a:ext uri="{FF2B5EF4-FFF2-40B4-BE49-F238E27FC236}">
                <a16:creationId xmlns:a16="http://schemas.microsoft.com/office/drawing/2014/main" id="{0E35EF5B-28CA-9C52-90CC-0C7476E75A62}"/>
              </a:ext>
            </a:extLst>
          </p:cNvPr>
          <p:cNvSpPr>
            <a:spLocks noGrp="1"/>
          </p:cNvSpPr>
          <p:nvPr>
            <p:ph type="subTitle" idx="1"/>
          </p:nvPr>
        </p:nvSpPr>
        <p:spPr>
          <a:xfrm>
            <a:off x="269243" y="2376851"/>
            <a:ext cx="4045200" cy="1235100"/>
          </a:xfrm>
        </p:spPr>
        <p:txBody>
          <a:bodyPr/>
          <a:lstStyle/>
          <a:p>
            <a:r>
              <a:rPr lang="en-US" sz="5400" dirty="0"/>
              <a:t>MODULE</a:t>
            </a:r>
            <a:endParaRPr lang="en-IN" sz="5400" dirty="0"/>
          </a:p>
        </p:txBody>
      </p:sp>
      <p:grpSp>
        <p:nvGrpSpPr>
          <p:cNvPr id="34" name="Google Shape;1341;p26">
            <a:extLst>
              <a:ext uri="{FF2B5EF4-FFF2-40B4-BE49-F238E27FC236}">
                <a16:creationId xmlns:a16="http://schemas.microsoft.com/office/drawing/2014/main" id="{F062EE69-A81B-AA5D-DF09-00EC5F1DB91F}"/>
              </a:ext>
            </a:extLst>
          </p:cNvPr>
          <p:cNvGrpSpPr/>
          <p:nvPr/>
        </p:nvGrpSpPr>
        <p:grpSpPr>
          <a:xfrm>
            <a:off x="6553200" y="2015067"/>
            <a:ext cx="2479739" cy="2957110"/>
            <a:chOff x="3991525" y="3353950"/>
            <a:chExt cx="1088150" cy="857975"/>
          </a:xfrm>
        </p:grpSpPr>
        <p:sp>
          <p:nvSpPr>
            <p:cNvPr id="35" name="Google Shape;1342;p26">
              <a:extLst>
                <a:ext uri="{FF2B5EF4-FFF2-40B4-BE49-F238E27FC236}">
                  <a16:creationId xmlns:a16="http://schemas.microsoft.com/office/drawing/2014/main" id="{87F740F1-A081-893F-C6E3-5F3D0F627066}"/>
                </a:ext>
              </a:extLst>
            </p:cNvPr>
            <p:cNvSpPr/>
            <p:nvPr/>
          </p:nvSpPr>
          <p:spPr>
            <a:xfrm>
              <a:off x="4227975" y="3353950"/>
              <a:ext cx="851700" cy="750200"/>
            </a:xfrm>
            <a:custGeom>
              <a:avLst/>
              <a:gdLst/>
              <a:ahLst/>
              <a:cxnLst/>
              <a:rect l="l" t="t" r="r" b="b"/>
              <a:pathLst>
                <a:path w="34068" h="30008" extrusionOk="0">
                  <a:moveTo>
                    <a:pt x="10966" y="1"/>
                  </a:moveTo>
                  <a:lnTo>
                    <a:pt x="10715" y="419"/>
                  </a:lnTo>
                  <a:cubicBezTo>
                    <a:pt x="10138" y="1267"/>
                    <a:pt x="9205" y="1757"/>
                    <a:pt x="8248" y="1757"/>
                  </a:cubicBezTo>
                  <a:cubicBezTo>
                    <a:pt x="8024" y="1757"/>
                    <a:pt x="7798" y="1730"/>
                    <a:pt x="7576" y="1675"/>
                  </a:cubicBezTo>
                  <a:cubicBezTo>
                    <a:pt x="7241" y="1549"/>
                    <a:pt x="6948" y="1465"/>
                    <a:pt x="6655" y="1298"/>
                  </a:cubicBezTo>
                  <a:lnTo>
                    <a:pt x="6237" y="1047"/>
                  </a:lnTo>
                  <a:lnTo>
                    <a:pt x="5107" y="2805"/>
                  </a:lnTo>
                  <a:lnTo>
                    <a:pt x="5692" y="3056"/>
                  </a:lnTo>
                  <a:lnTo>
                    <a:pt x="5734" y="3056"/>
                  </a:lnTo>
                  <a:cubicBezTo>
                    <a:pt x="5944" y="3223"/>
                    <a:pt x="5985" y="3474"/>
                    <a:pt x="5902" y="3683"/>
                  </a:cubicBezTo>
                  <a:cubicBezTo>
                    <a:pt x="5788" y="3826"/>
                    <a:pt x="5636" y="3910"/>
                    <a:pt x="5484" y="3910"/>
                  </a:cubicBezTo>
                  <a:cubicBezTo>
                    <a:pt x="5412" y="3910"/>
                    <a:pt x="5341" y="3891"/>
                    <a:pt x="5274" y="3851"/>
                  </a:cubicBezTo>
                  <a:lnTo>
                    <a:pt x="5190" y="3809"/>
                  </a:lnTo>
                  <a:lnTo>
                    <a:pt x="4730" y="3390"/>
                  </a:lnTo>
                  <a:lnTo>
                    <a:pt x="3642" y="5065"/>
                  </a:lnTo>
                  <a:lnTo>
                    <a:pt x="3307" y="5567"/>
                  </a:lnTo>
                  <a:lnTo>
                    <a:pt x="3851" y="5860"/>
                  </a:lnTo>
                  <a:lnTo>
                    <a:pt x="3893" y="5902"/>
                  </a:lnTo>
                  <a:cubicBezTo>
                    <a:pt x="4018" y="5943"/>
                    <a:pt x="4060" y="6069"/>
                    <a:pt x="4102" y="6195"/>
                  </a:cubicBezTo>
                  <a:cubicBezTo>
                    <a:pt x="4102" y="6320"/>
                    <a:pt x="4102" y="6487"/>
                    <a:pt x="4060" y="6571"/>
                  </a:cubicBezTo>
                  <a:cubicBezTo>
                    <a:pt x="3946" y="6714"/>
                    <a:pt x="3792" y="6779"/>
                    <a:pt x="3640" y="6779"/>
                  </a:cubicBezTo>
                  <a:cubicBezTo>
                    <a:pt x="3569" y="6779"/>
                    <a:pt x="3499" y="6765"/>
                    <a:pt x="3432" y="6739"/>
                  </a:cubicBezTo>
                  <a:lnTo>
                    <a:pt x="3349" y="6906"/>
                  </a:lnTo>
                  <a:lnTo>
                    <a:pt x="3349" y="6906"/>
                  </a:lnTo>
                  <a:lnTo>
                    <a:pt x="3391" y="6697"/>
                  </a:lnTo>
                  <a:lnTo>
                    <a:pt x="2930" y="6278"/>
                  </a:lnTo>
                  <a:lnTo>
                    <a:pt x="1926" y="7785"/>
                  </a:lnTo>
                  <a:lnTo>
                    <a:pt x="1591" y="8287"/>
                  </a:lnTo>
                  <a:lnTo>
                    <a:pt x="2177" y="8580"/>
                  </a:lnTo>
                  <a:lnTo>
                    <a:pt x="2219" y="8580"/>
                  </a:lnTo>
                  <a:cubicBezTo>
                    <a:pt x="2428" y="8706"/>
                    <a:pt x="2470" y="8999"/>
                    <a:pt x="2386" y="9208"/>
                  </a:cubicBezTo>
                  <a:cubicBezTo>
                    <a:pt x="2282" y="9339"/>
                    <a:pt x="2144" y="9404"/>
                    <a:pt x="2005" y="9404"/>
                  </a:cubicBezTo>
                  <a:cubicBezTo>
                    <a:pt x="1921" y="9404"/>
                    <a:pt x="1837" y="9380"/>
                    <a:pt x="1758" y="9333"/>
                  </a:cubicBezTo>
                  <a:lnTo>
                    <a:pt x="1717" y="9292"/>
                  </a:lnTo>
                  <a:lnTo>
                    <a:pt x="1256" y="8873"/>
                  </a:lnTo>
                  <a:lnTo>
                    <a:pt x="1" y="10798"/>
                  </a:lnTo>
                  <a:lnTo>
                    <a:pt x="419" y="11091"/>
                  </a:lnTo>
                  <a:cubicBezTo>
                    <a:pt x="1758" y="11970"/>
                    <a:pt x="2135" y="13811"/>
                    <a:pt x="1256" y="15151"/>
                  </a:cubicBezTo>
                  <a:lnTo>
                    <a:pt x="963" y="15569"/>
                  </a:lnTo>
                  <a:lnTo>
                    <a:pt x="22935" y="29924"/>
                  </a:lnTo>
                  <a:lnTo>
                    <a:pt x="23103" y="30008"/>
                  </a:lnTo>
                  <a:lnTo>
                    <a:pt x="23354" y="29589"/>
                  </a:lnTo>
                  <a:cubicBezTo>
                    <a:pt x="23930" y="28742"/>
                    <a:pt x="24864" y="28251"/>
                    <a:pt x="25820" y="28251"/>
                  </a:cubicBezTo>
                  <a:cubicBezTo>
                    <a:pt x="26044" y="28251"/>
                    <a:pt x="26270" y="28278"/>
                    <a:pt x="26493" y="28334"/>
                  </a:cubicBezTo>
                  <a:cubicBezTo>
                    <a:pt x="26827" y="28376"/>
                    <a:pt x="27120" y="28543"/>
                    <a:pt x="27413" y="28711"/>
                  </a:cubicBezTo>
                  <a:lnTo>
                    <a:pt x="27832" y="28962"/>
                  </a:lnTo>
                  <a:lnTo>
                    <a:pt x="28711" y="27497"/>
                  </a:lnTo>
                  <a:lnTo>
                    <a:pt x="29004" y="26995"/>
                  </a:lnTo>
                  <a:lnTo>
                    <a:pt x="28460" y="26702"/>
                  </a:lnTo>
                  <a:cubicBezTo>
                    <a:pt x="28334" y="26660"/>
                    <a:pt x="28292" y="26576"/>
                    <a:pt x="28250" y="26409"/>
                  </a:cubicBezTo>
                  <a:cubicBezTo>
                    <a:pt x="28250" y="26283"/>
                    <a:pt x="28250" y="26158"/>
                    <a:pt x="28292" y="26032"/>
                  </a:cubicBezTo>
                  <a:cubicBezTo>
                    <a:pt x="28407" y="25889"/>
                    <a:pt x="28560" y="25824"/>
                    <a:pt x="28713" y="25824"/>
                  </a:cubicBezTo>
                  <a:cubicBezTo>
                    <a:pt x="28783" y="25824"/>
                    <a:pt x="28854" y="25838"/>
                    <a:pt x="28920" y="25865"/>
                  </a:cubicBezTo>
                  <a:lnTo>
                    <a:pt x="28962" y="25948"/>
                  </a:lnTo>
                  <a:lnTo>
                    <a:pt x="29422" y="26367"/>
                  </a:lnTo>
                  <a:lnTo>
                    <a:pt x="30427" y="24818"/>
                  </a:lnTo>
                  <a:lnTo>
                    <a:pt x="30761" y="24316"/>
                  </a:lnTo>
                  <a:lnTo>
                    <a:pt x="30217" y="24065"/>
                  </a:lnTo>
                  <a:lnTo>
                    <a:pt x="30176" y="24065"/>
                  </a:lnTo>
                  <a:cubicBezTo>
                    <a:pt x="29966" y="23898"/>
                    <a:pt x="29924" y="23647"/>
                    <a:pt x="30008" y="23437"/>
                  </a:cubicBezTo>
                  <a:cubicBezTo>
                    <a:pt x="30122" y="23295"/>
                    <a:pt x="30274" y="23211"/>
                    <a:pt x="30426" y="23211"/>
                  </a:cubicBezTo>
                  <a:cubicBezTo>
                    <a:pt x="30497" y="23211"/>
                    <a:pt x="30569" y="23230"/>
                    <a:pt x="30636" y="23270"/>
                  </a:cubicBezTo>
                  <a:lnTo>
                    <a:pt x="31180" y="23688"/>
                  </a:lnTo>
                  <a:lnTo>
                    <a:pt x="32561" y="21470"/>
                  </a:lnTo>
                  <a:lnTo>
                    <a:pt x="31975" y="21219"/>
                  </a:lnTo>
                  <a:lnTo>
                    <a:pt x="31933" y="21219"/>
                  </a:lnTo>
                  <a:cubicBezTo>
                    <a:pt x="31724" y="21052"/>
                    <a:pt x="31682" y="20801"/>
                    <a:pt x="31766" y="20591"/>
                  </a:cubicBezTo>
                  <a:cubicBezTo>
                    <a:pt x="31880" y="20448"/>
                    <a:pt x="32034" y="20384"/>
                    <a:pt x="32186" y="20384"/>
                  </a:cubicBezTo>
                  <a:cubicBezTo>
                    <a:pt x="32257" y="20384"/>
                    <a:pt x="32327" y="20397"/>
                    <a:pt x="32394" y="20424"/>
                  </a:cubicBezTo>
                  <a:lnTo>
                    <a:pt x="32938" y="20926"/>
                  </a:lnTo>
                  <a:lnTo>
                    <a:pt x="34068" y="19127"/>
                  </a:lnTo>
                  <a:lnTo>
                    <a:pt x="33649" y="18875"/>
                  </a:lnTo>
                  <a:cubicBezTo>
                    <a:pt x="32980" y="18457"/>
                    <a:pt x="32561" y="17787"/>
                    <a:pt x="32394" y="17034"/>
                  </a:cubicBezTo>
                  <a:cubicBezTo>
                    <a:pt x="32268" y="16239"/>
                    <a:pt x="32394" y="15486"/>
                    <a:pt x="32812" y="14858"/>
                  </a:cubicBezTo>
                  <a:lnTo>
                    <a:pt x="33105" y="14439"/>
                  </a:lnTo>
                  <a:lnTo>
                    <a:pt x="109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43;p26">
              <a:extLst>
                <a:ext uri="{FF2B5EF4-FFF2-40B4-BE49-F238E27FC236}">
                  <a16:creationId xmlns:a16="http://schemas.microsoft.com/office/drawing/2014/main" id="{7CBFE721-AD88-45E9-A03D-20BF77EABD0C}"/>
                </a:ext>
              </a:extLst>
            </p:cNvPr>
            <p:cNvSpPr/>
            <p:nvPr/>
          </p:nvSpPr>
          <p:spPr>
            <a:xfrm>
              <a:off x="4260425" y="3387425"/>
              <a:ext cx="781600" cy="679075"/>
            </a:xfrm>
            <a:custGeom>
              <a:avLst/>
              <a:gdLst/>
              <a:ahLst/>
              <a:cxnLst/>
              <a:rect l="l" t="t" r="r" b="b"/>
              <a:pathLst>
                <a:path w="31264" h="27163" extrusionOk="0">
                  <a:moveTo>
                    <a:pt x="9877" y="1"/>
                  </a:moveTo>
                  <a:cubicBezTo>
                    <a:pt x="9087" y="856"/>
                    <a:pt x="7987" y="1375"/>
                    <a:pt x="6841" y="1375"/>
                  </a:cubicBezTo>
                  <a:cubicBezTo>
                    <a:pt x="6530" y="1375"/>
                    <a:pt x="6214" y="1337"/>
                    <a:pt x="5901" y="1256"/>
                  </a:cubicBezTo>
                  <a:cubicBezTo>
                    <a:pt x="5650" y="1214"/>
                    <a:pt x="5357" y="1089"/>
                    <a:pt x="5106" y="1005"/>
                  </a:cubicBezTo>
                  <a:lnTo>
                    <a:pt x="5106" y="1005"/>
                  </a:lnTo>
                  <a:cubicBezTo>
                    <a:pt x="5566" y="1466"/>
                    <a:pt x="5650" y="2261"/>
                    <a:pt x="5273" y="2847"/>
                  </a:cubicBezTo>
                  <a:cubicBezTo>
                    <a:pt x="4980" y="3271"/>
                    <a:pt x="4508" y="3542"/>
                    <a:pt x="3997" y="3542"/>
                  </a:cubicBezTo>
                  <a:cubicBezTo>
                    <a:pt x="3853" y="3542"/>
                    <a:pt x="3705" y="3521"/>
                    <a:pt x="3557" y="3474"/>
                  </a:cubicBezTo>
                  <a:lnTo>
                    <a:pt x="3348" y="3809"/>
                  </a:lnTo>
                  <a:cubicBezTo>
                    <a:pt x="3809" y="4311"/>
                    <a:pt x="3850" y="5065"/>
                    <a:pt x="3474" y="5651"/>
                  </a:cubicBezTo>
                  <a:cubicBezTo>
                    <a:pt x="3218" y="6099"/>
                    <a:pt x="2716" y="6351"/>
                    <a:pt x="2214" y="6351"/>
                  </a:cubicBezTo>
                  <a:cubicBezTo>
                    <a:pt x="2060" y="6351"/>
                    <a:pt x="1905" y="6328"/>
                    <a:pt x="1758" y="6278"/>
                  </a:cubicBezTo>
                  <a:lnTo>
                    <a:pt x="1674" y="6488"/>
                  </a:lnTo>
                  <a:cubicBezTo>
                    <a:pt x="2134" y="6948"/>
                    <a:pt x="2176" y="7743"/>
                    <a:pt x="1842" y="8329"/>
                  </a:cubicBezTo>
                  <a:cubicBezTo>
                    <a:pt x="1548" y="8753"/>
                    <a:pt x="1025" y="9025"/>
                    <a:pt x="512" y="9025"/>
                  </a:cubicBezTo>
                  <a:cubicBezTo>
                    <a:pt x="367" y="9025"/>
                    <a:pt x="222" y="9003"/>
                    <a:pt x="84" y="8957"/>
                  </a:cubicBezTo>
                  <a:lnTo>
                    <a:pt x="0" y="9124"/>
                  </a:lnTo>
                  <a:cubicBezTo>
                    <a:pt x="1339" y="10296"/>
                    <a:pt x="1758" y="12263"/>
                    <a:pt x="1004" y="13854"/>
                  </a:cubicBezTo>
                  <a:lnTo>
                    <a:pt x="21386" y="27162"/>
                  </a:lnTo>
                  <a:cubicBezTo>
                    <a:pt x="22168" y="26282"/>
                    <a:pt x="23255" y="25783"/>
                    <a:pt x="24389" y="25783"/>
                  </a:cubicBezTo>
                  <a:cubicBezTo>
                    <a:pt x="24712" y="25783"/>
                    <a:pt x="25038" y="25823"/>
                    <a:pt x="25362" y="25907"/>
                  </a:cubicBezTo>
                  <a:cubicBezTo>
                    <a:pt x="25613" y="25949"/>
                    <a:pt x="25906" y="26032"/>
                    <a:pt x="26157" y="26158"/>
                  </a:cubicBezTo>
                  <a:lnTo>
                    <a:pt x="26241" y="25990"/>
                  </a:lnTo>
                  <a:cubicBezTo>
                    <a:pt x="25781" y="25530"/>
                    <a:pt x="25739" y="24735"/>
                    <a:pt x="26073" y="24149"/>
                  </a:cubicBezTo>
                  <a:cubicBezTo>
                    <a:pt x="26367" y="23725"/>
                    <a:pt x="26839" y="23453"/>
                    <a:pt x="27369" y="23453"/>
                  </a:cubicBezTo>
                  <a:cubicBezTo>
                    <a:pt x="27520" y="23453"/>
                    <a:pt x="27674" y="23475"/>
                    <a:pt x="27831" y="23521"/>
                  </a:cubicBezTo>
                  <a:lnTo>
                    <a:pt x="27915" y="23312"/>
                  </a:lnTo>
                  <a:cubicBezTo>
                    <a:pt x="27455" y="22852"/>
                    <a:pt x="27413" y="22098"/>
                    <a:pt x="27748" y="21512"/>
                  </a:cubicBezTo>
                  <a:cubicBezTo>
                    <a:pt x="28036" y="21064"/>
                    <a:pt x="28545" y="20812"/>
                    <a:pt x="29049" y="20812"/>
                  </a:cubicBezTo>
                  <a:cubicBezTo>
                    <a:pt x="29204" y="20812"/>
                    <a:pt x="29358" y="20835"/>
                    <a:pt x="29505" y="20885"/>
                  </a:cubicBezTo>
                  <a:lnTo>
                    <a:pt x="29715" y="20508"/>
                  </a:lnTo>
                  <a:cubicBezTo>
                    <a:pt x="29212" y="20048"/>
                    <a:pt x="29170" y="19252"/>
                    <a:pt x="29547" y="18666"/>
                  </a:cubicBezTo>
                  <a:cubicBezTo>
                    <a:pt x="29841" y="18242"/>
                    <a:pt x="30338" y="17971"/>
                    <a:pt x="30840" y="17971"/>
                  </a:cubicBezTo>
                  <a:cubicBezTo>
                    <a:pt x="30982" y="17971"/>
                    <a:pt x="31125" y="17993"/>
                    <a:pt x="31263" y="18039"/>
                  </a:cubicBezTo>
                  <a:cubicBezTo>
                    <a:pt x="29924" y="16867"/>
                    <a:pt x="29505" y="14900"/>
                    <a:pt x="30259" y="13309"/>
                  </a:cubicBezTo>
                  <a:lnTo>
                    <a:pt x="98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44;p26">
              <a:extLst>
                <a:ext uri="{FF2B5EF4-FFF2-40B4-BE49-F238E27FC236}">
                  <a16:creationId xmlns:a16="http://schemas.microsoft.com/office/drawing/2014/main" id="{6A4FC702-853D-3198-C451-7CD361A794CE}"/>
                </a:ext>
              </a:extLst>
            </p:cNvPr>
            <p:cNvSpPr/>
            <p:nvPr/>
          </p:nvSpPr>
          <p:spPr>
            <a:xfrm>
              <a:off x="4295975" y="3417775"/>
              <a:ext cx="710475" cy="622575"/>
            </a:xfrm>
            <a:custGeom>
              <a:avLst/>
              <a:gdLst/>
              <a:ahLst/>
              <a:cxnLst/>
              <a:rect l="l" t="t" r="r" b="b"/>
              <a:pathLst>
                <a:path w="28419" h="24903" extrusionOk="0">
                  <a:moveTo>
                    <a:pt x="7241" y="0"/>
                  </a:moveTo>
                  <a:lnTo>
                    <a:pt x="1" y="11133"/>
                  </a:lnTo>
                  <a:lnTo>
                    <a:pt x="21178" y="24902"/>
                  </a:lnTo>
                  <a:lnTo>
                    <a:pt x="28418" y="13770"/>
                  </a:lnTo>
                  <a:lnTo>
                    <a:pt x="72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5;p26">
              <a:extLst>
                <a:ext uri="{FF2B5EF4-FFF2-40B4-BE49-F238E27FC236}">
                  <a16:creationId xmlns:a16="http://schemas.microsoft.com/office/drawing/2014/main" id="{684DF218-D6BF-6118-8BDC-3C3D184725AE}"/>
                </a:ext>
              </a:extLst>
            </p:cNvPr>
            <p:cNvSpPr/>
            <p:nvPr/>
          </p:nvSpPr>
          <p:spPr>
            <a:xfrm>
              <a:off x="4764725" y="3736900"/>
              <a:ext cx="206150" cy="268900"/>
            </a:xfrm>
            <a:custGeom>
              <a:avLst/>
              <a:gdLst/>
              <a:ahLst/>
              <a:cxnLst/>
              <a:rect l="l" t="t" r="r" b="b"/>
              <a:pathLst>
                <a:path w="8246" h="10756" extrusionOk="0">
                  <a:moveTo>
                    <a:pt x="6111" y="0"/>
                  </a:moveTo>
                  <a:lnTo>
                    <a:pt x="0" y="9375"/>
                  </a:lnTo>
                  <a:lnTo>
                    <a:pt x="2135" y="10756"/>
                  </a:lnTo>
                  <a:lnTo>
                    <a:pt x="8245" y="1339"/>
                  </a:lnTo>
                  <a:lnTo>
                    <a:pt x="6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46;p26">
              <a:extLst>
                <a:ext uri="{FF2B5EF4-FFF2-40B4-BE49-F238E27FC236}">
                  <a16:creationId xmlns:a16="http://schemas.microsoft.com/office/drawing/2014/main" id="{89EA3A48-959C-7042-6FCA-D1F47B2E80AF}"/>
                </a:ext>
              </a:extLst>
            </p:cNvPr>
            <p:cNvSpPr/>
            <p:nvPr/>
          </p:nvSpPr>
          <p:spPr>
            <a:xfrm>
              <a:off x="4404800" y="3501475"/>
              <a:ext cx="490725" cy="455150"/>
            </a:xfrm>
            <a:custGeom>
              <a:avLst/>
              <a:gdLst/>
              <a:ahLst/>
              <a:cxnLst/>
              <a:rect l="l" t="t" r="r" b="b"/>
              <a:pathLst>
                <a:path w="19629" h="18206" extrusionOk="0">
                  <a:moveTo>
                    <a:pt x="6111" y="1"/>
                  </a:moveTo>
                  <a:lnTo>
                    <a:pt x="1" y="9375"/>
                  </a:lnTo>
                  <a:lnTo>
                    <a:pt x="13519" y="18206"/>
                  </a:lnTo>
                  <a:lnTo>
                    <a:pt x="19629" y="8831"/>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7;p26">
              <a:extLst>
                <a:ext uri="{FF2B5EF4-FFF2-40B4-BE49-F238E27FC236}">
                  <a16:creationId xmlns:a16="http://schemas.microsoft.com/office/drawing/2014/main" id="{F760AFD9-E3BB-A46D-B028-5FAE5AE81613}"/>
                </a:ext>
              </a:extLst>
            </p:cNvPr>
            <p:cNvSpPr/>
            <p:nvPr/>
          </p:nvSpPr>
          <p:spPr>
            <a:xfrm>
              <a:off x="4331550" y="3454400"/>
              <a:ext cx="203025" cy="267875"/>
            </a:xfrm>
            <a:custGeom>
              <a:avLst/>
              <a:gdLst/>
              <a:ahLst/>
              <a:cxnLst/>
              <a:rect l="l" t="t" r="r" b="b"/>
              <a:pathLst>
                <a:path w="8121" h="10715" extrusionOk="0">
                  <a:moveTo>
                    <a:pt x="6111" y="0"/>
                  </a:moveTo>
                  <a:lnTo>
                    <a:pt x="1" y="9375"/>
                  </a:lnTo>
                  <a:lnTo>
                    <a:pt x="2010" y="10714"/>
                  </a:lnTo>
                  <a:lnTo>
                    <a:pt x="8120" y="1339"/>
                  </a:lnTo>
                  <a:lnTo>
                    <a:pt x="6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48;p26">
              <a:extLst>
                <a:ext uri="{FF2B5EF4-FFF2-40B4-BE49-F238E27FC236}">
                  <a16:creationId xmlns:a16="http://schemas.microsoft.com/office/drawing/2014/main" id="{B2E31989-A60B-B9C6-C913-6B7E32A8D9A9}"/>
                </a:ext>
              </a:extLst>
            </p:cNvPr>
            <p:cNvSpPr/>
            <p:nvPr/>
          </p:nvSpPr>
          <p:spPr>
            <a:xfrm>
              <a:off x="4470725" y="3493100"/>
              <a:ext cx="35600" cy="33500"/>
            </a:xfrm>
            <a:custGeom>
              <a:avLst/>
              <a:gdLst/>
              <a:ahLst/>
              <a:cxnLst/>
              <a:rect l="l" t="t" r="r" b="b"/>
              <a:pathLst>
                <a:path w="1424" h="1340" extrusionOk="0">
                  <a:moveTo>
                    <a:pt x="251" y="1"/>
                  </a:moveTo>
                  <a:lnTo>
                    <a:pt x="377" y="503"/>
                  </a:lnTo>
                  <a:lnTo>
                    <a:pt x="0" y="838"/>
                  </a:lnTo>
                  <a:lnTo>
                    <a:pt x="544" y="921"/>
                  </a:lnTo>
                  <a:lnTo>
                    <a:pt x="753" y="1340"/>
                  </a:lnTo>
                  <a:lnTo>
                    <a:pt x="963" y="921"/>
                  </a:lnTo>
                  <a:lnTo>
                    <a:pt x="1423" y="796"/>
                  </a:lnTo>
                  <a:lnTo>
                    <a:pt x="1046" y="503"/>
                  </a:lnTo>
                  <a:lnTo>
                    <a:pt x="1172" y="1"/>
                  </a:lnTo>
                  <a:lnTo>
                    <a:pt x="670" y="210"/>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49;p26">
              <a:extLst>
                <a:ext uri="{FF2B5EF4-FFF2-40B4-BE49-F238E27FC236}">
                  <a16:creationId xmlns:a16="http://schemas.microsoft.com/office/drawing/2014/main" id="{E0D3307C-BB7D-DF6B-E62E-4187BEEC53E5}"/>
                </a:ext>
              </a:extLst>
            </p:cNvPr>
            <p:cNvSpPr/>
            <p:nvPr/>
          </p:nvSpPr>
          <p:spPr>
            <a:xfrm>
              <a:off x="4418400" y="3573675"/>
              <a:ext cx="35600" cy="33500"/>
            </a:xfrm>
            <a:custGeom>
              <a:avLst/>
              <a:gdLst/>
              <a:ahLst/>
              <a:cxnLst/>
              <a:rect l="l" t="t" r="r" b="b"/>
              <a:pathLst>
                <a:path w="1424" h="1340" extrusionOk="0">
                  <a:moveTo>
                    <a:pt x="1089" y="0"/>
                  </a:moveTo>
                  <a:lnTo>
                    <a:pt x="670" y="251"/>
                  </a:lnTo>
                  <a:lnTo>
                    <a:pt x="252" y="42"/>
                  </a:lnTo>
                  <a:lnTo>
                    <a:pt x="377" y="503"/>
                  </a:lnTo>
                  <a:lnTo>
                    <a:pt x="1" y="879"/>
                  </a:lnTo>
                  <a:lnTo>
                    <a:pt x="461" y="921"/>
                  </a:lnTo>
                  <a:lnTo>
                    <a:pt x="754" y="1340"/>
                  </a:lnTo>
                  <a:lnTo>
                    <a:pt x="963" y="921"/>
                  </a:lnTo>
                  <a:lnTo>
                    <a:pt x="1424" y="837"/>
                  </a:lnTo>
                  <a:lnTo>
                    <a:pt x="1047" y="503"/>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50;p26">
              <a:extLst>
                <a:ext uri="{FF2B5EF4-FFF2-40B4-BE49-F238E27FC236}">
                  <a16:creationId xmlns:a16="http://schemas.microsoft.com/office/drawing/2014/main" id="{F9FF9847-18B2-BC87-4C9A-2C3F9138684A}"/>
                </a:ext>
              </a:extLst>
            </p:cNvPr>
            <p:cNvSpPr/>
            <p:nvPr/>
          </p:nvSpPr>
          <p:spPr>
            <a:xfrm>
              <a:off x="4366100" y="3654225"/>
              <a:ext cx="35575" cy="34550"/>
            </a:xfrm>
            <a:custGeom>
              <a:avLst/>
              <a:gdLst/>
              <a:ahLst/>
              <a:cxnLst/>
              <a:rect l="l" t="t" r="r" b="b"/>
              <a:pathLst>
                <a:path w="1423" h="1382" extrusionOk="0">
                  <a:moveTo>
                    <a:pt x="1088" y="1"/>
                  </a:moveTo>
                  <a:lnTo>
                    <a:pt x="670" y="252"/>
                  </a:lnTo>
                  <a:lnTo>
                    <a:pt x="251" y="43"/>
                  </a:lnTo>
                  <a:lnTo>
                    <a:pt x="335" y="545"/>
                  </a:lnTo>
                  <a:lnTo>
                    <a:pt x="0" y="880"/>
                  </a:lnTo>
                  <a:lnTo>
                    <a:pt x="460" y="963"/>
                  </a:lnTo>
                  <a:lnTo>
                    <a:pt x="753" y="1382"/>
                  </a:lnTo>
                  <a:lnTo>
                    <a:pt x="879" y="880"/>
                  </a:lnTo>
                  <a:lnTo>
                    <a:pt x="1423" y="838"/>
                  </a:lnTo>
                  <a:lnTo>
                    <a:pt x="1046" y="461"/>
                  </a:lnTo>
                  <a:lnTo>
                    <a:pt x="1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51;p26">
              <a:extLst>
                <a:ext uri="{FF2B5EF4-FFF2-40B4-BE49-F238E27FC236}">
                  <a16:creationId xmlns:a16="http://schemas.microsoft.com/office/drawing/2014/main" id="{D91EAA51-3238-AA40-7F56-FA2802B50DC1}"/>
                </a:ext>
              </a:extLst>
            </p:cNvPr>
            <p:cNvSpPr/>
            <p:nvPr/>
          </p:nvSpPr>
          <p:spPr>
            <a:xfrm>
              <a:off x="4904925" y="3775600"/>
              <a:ext cx="35600" cy="33500"/>
            </a:xfrm>
            <a:custGeom>
              <a:avLst/>
              <a:gdLst/>
              <a:ahLst/>
              <a:cxnLst/>
              <a:rect l="l" t="t" r="r" b="b"/>
              <a:pathLst>
                <a:path w="1424" h="1340" extrusionOk="0">
                  <a:moveTo>
                    <a:pt x="252" y="1"/>
                  </a:moveTo>
                  <a:lnTo>
                    <a:pt x="335" y="461"/>
                  </a:lnTo>
                  <a:lnTo>
                    <a:pt x="1" y="838"/>
                  </a:lnTo>
                  <a:lnTo>
                    <a:pt x="461" y="921"/>
                  </a:lnTo>
                  <a:lnTo>
                    <a:pt x="712" y="1340"/>
                  </a:lnTo>
                  <a:lnTo>
                    <a:pt x="963" y="921"/>
                  </a:lnTo>
                  <a:lnTo>
                    <a:pt x="1423" y="796"/>
                  </a:lnTo>
                  <a:lnTo>
                    <a:pt x="1047" y="461"/>
                  </a:lnTo>
                  <a:lnTo>
                    <a:pt x="1089" y="1"/>
                  </a:lnTo>
                  <a:lnTo>
                    <a:pt x="670" y="210"/>
                  </a:lnTo>
                  <a:lnTo>
                    <a:pt x="2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52;p26">
              <a:extLst>
                <a:ext uri="{FF2B5EF4-FFF2-40B4-BE49-F238E27FC236}">
                  <a16:creationId xmlns:a16="http://schemas.microsoft.com/office/drawing/2014/main" id="{AE67AAAC-A6E6-85D7-15B7-F69A907B1AA7}"/>
                </a:ext>
              </a:extLst>
            </p:cNvPr>
            <p:cNvSpPr/>
            <p:nvPr/>
          </p:nvSpPr>
          <p:spPr>
            <a:xfrm>
              <a:off x="4852600" y="3857225"/>
              <a:ext cx="34575" cy="32450"/>
            </a:xfrm>
            <a:custGeom>
              <a:avLst/>
              <a:gdLst/>
              <a:ahLst/>
              <a:cxnLst/>
              <a:rect l="l" t="t" r="r" b="b"/>
              <a:pathLst>
                <a:path w="1383" h="1298" extrusionOk="0">
                  <a:moveTo>
                    <a:pt x="210" y="0"/>
                  </a:moveTo>
                  <a:lnTo>
                    <a:pt x="336" y="460"/>
                  </a:lnTo>
                  <a:lnTo>
                    <a:pt x="1" y="837"/>
                  </a:lnTo>
                  <a:lnTo>
                    <a:pt x="461" y="879"/>
                  </a:lnTo>
                  <a:lnTo>
                    <a:pt x="671" y="1297"/>
                  </a:lnTo>
                  <a:lnTo>
                    <a:pt x="880" y="879"/>
                  </a:lnTo>
                  <a:lnTo>
                    <a:pt x="1382" y="795"/>
                  </a:lnTo>
                  <a:lnTo>
                    <a:pt x="1047" y="460"/>
                  </a:lnTo>
                  <a:lnTo>
                    <a:pt x="1089" y="0"/>
                  </a:lnTo>
                  <a:lnTo>
                    <a:pt x="671" y="209"/>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53;p26">
              <a:extLst>
                <a:ext uri="{FF2B5EF4-FFF2-40B4-BE49-F238E27FC236}">
                  <a16:creationId xmlns:a16="http://schemas.microsoft.com/office/drawing/2014/main" id="{A47AB30B-998D-FF11-72F8-E5FF9AC2759B}"/>
                </a:ext>
              </a:extLst>
            </p:cNvPr>
            <p:cNvSpPr/>
            <p:nvPr/>
          </p:nvSpPr>
          <p:spPr>
            <a:xfrm>
              <a:off x="4800300" y="3936725"/>
              <a:ext cx="34550" cy="33500"/>
            </a:xfrm>
            <a:custGeom>
              <a:avLst/>
              <a:gdLst/>
              <a:ahLst/>
              <a:cxnLst/>
              <a:rect l="l" t="t" r="r" b="b"/>
              <a:pathLst>
                <a:path w="1382" h="1340" extrusionOk="0">
                  <a:moveTo>
                    <a:pt x="1089" y="1"/>
                  </a:moveTo>
                  <a:lnTo>
                    <a:pt x="670" y="252"/>
                  </a:lnTo>
                  <a:lnTo>
                    <a:pt x="210" y="43"/>
                  </a:lnTo>
                  <a:lnTo>
                    <a:pt x="335" y="545"/>
                  </a:lnTo>
                  <a:lnTo>
                    <a:pt x="0" y="880"/>
                  </a:lnTo>
                  <a:lnTo>
                    <a:pt x="461" y="963"/>
                  </a:lnTo>
                  <a:lnTo>
                    <a:pt x="670" y="1340"/>
                  </a:lnTo>
                  <a:lnTo>
                    <a:pt x="879" y="963"/>
                  </a:lnTo>
                  <a:lnTo>
                    <a:pt x="1381" y="838"/>
                  </a:lnTo>
                  <a:lnTo>
                    <a:pt x="1005" y="545"/>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54;p26">
              <a:extLst>
                <a:ext uri="{FF2B5EF4-FFF2-40B4-BE49-F238E27FC236}">
                  <a16:creationId xmlns:a16="http://schemas.microsoft.com/office/drawing/2014/main" id="{AC02886C-C0FD-B2D3-1383-17DAFF4FF00F}"/>
                </a:ext>
              </a:extLst>
            </p:cNvPr>
            <p:cNvSpPr/>
            <p:nvPr/>
          </p:nvSpPr>
          <p:spPr>
            <a:xfrm>
              <a:off x="4574300" y="3582050"/>
              <a:ext cx="88950" cy="97325"/>
            </a:xfrm>
            <a:custGeom>
              <a:avLst/>
              <a:gdLst/>
              <a:ahLst/>
              <a:cxnLst/>
              <a:rect l="l" t="t" r="r" b="b"/>
              <a:pathLst>
                <a:path w="3558" h="3893" extrusionOk="0">
                  <a:moveTo>
                    <a:pt x="1716" y="0"/>
                  </a:moveTo>
                  <a:lnTo>
                    <a:pt x="0" y="2679"/>
                  </a:lnTo>
                  <a:lnTo>
                    <a:pt x="335" y="2930"/>
                  </a:lnTo>
                  <a:lnTo>
                    <a:pt x="1758" y="795"/>
                  </a:lnTo>
                  <a:lnTo>
                    <a:pt x="712" y="3223"/>
                  </a:lnTo>
                  <a:lnTo>
                    <a:pt x="1047" y="3348"/>
                  </a:lnTo>
                  <a:lnTo>
                    <a:pt x="2805" y="1549"/>
                  </a:lnTo>
                  <a:lnTo>
                    <a:pt x="2805" y="1549"/>
                  </a:lnTo>
                  <a:lnTo>
                    <a:pt x="1382" y="3641"/>
                  </a:lnTo>
                  <a:lnTo>
                    <a:pt x="1842" y="3892"/>
                  </a:lnTo>
                  <a:lnTo>
                    <a:pt x="3558" y="1172"/>
                  </a:lnTo>
                  <a:lnTo>
                    <a:pt x="3014" y="837"/>
                  </a:lnTo>
                  <a:lnTo>
                    <a:pt x="1298" y="2679"/>
                  </a:lnTo>
                  <a:lnTo>
                    <a:pt x="2302" y="335"/>
                  </a:lnTo>
                  <a:lnTo>
                    <a:pt x="1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55;p26">
              <a:extLst>
                <a:ext uri="{FF2B5EF4-FFF2-40B4-BE49-F238E27FC236}">
                  <a16:creationId xmlns:a16="http://schemas.microsoft.com/office/drawing/2014/main" id="{7CAF8BF8-4CA1-8AE5-6664-803CA9CB8AAE}"/>
                </a:ext>
              </a:extLst>
            </p:cNvPr>
            <p:cNvSpPr/>
            <p:nvPr/>
          </p:nvSpPr>
          <p:spPr>
            <a:xfrm>
              <a:off x="4634975" y="3622850"/>
              <a:ext cx="65950" cy="78500"/>
            </a:xfrm>
            <a:custGeom>
              <a:avLst/>
              <a:gdLst/>
              <a:ahLst/>
              <a:cxnLst/>
              <a:rect l="l" t="t" r="r" b="b"/>
              <a:pathLst>
                <a:path w="2638" h="3140" extrusionOk="0">
                  <a:moveTo>
                    <a:pt x="1792" y="444"/>
                  </a:moveTo>
                  <a:cubicBezTo>
                    <a:pt x="1868" y="444"/>
                    <a:pt x="1960" y="483"/>
                    <a:pt x="2052" y="544"/>
                  </a:cubicBezTo>
                  <a:cubicBezTo>
                    <a:pt x="2219" y="628"/>
                    <a:pt x="2261" y="754"/>
                    <a:pt x="2261" y="837"/>
                  </a:cubicBezTo>
                  <a:cubicBezTo>
                    <a:pt x="2261" y="963"/>
                    <a:pt x="2219" y="1088"/>
                    <a:pt x="2093" y="1256"/>
                  </a:cubicBezTo>
                  <a:lnTo>
                    <a:pt x="1340" y="2428"/>
                  </a:lnTo>
                  <a:cubicBezTo>
                    <a:pt x="1215" y="2553"/>
                    <a:pt x="1131" y="2679"/>
                    <a:pt x="1005" y="2721"/>
                  </a:cubicBezTo>
                  <a:cubicBezTo>
                    <a:pt x="971" y="2738"/>
                    <a:pt x="929" y="2748"/>
                    <a:pt x="880" y="2748"/>
                  </a:cubicBezTo>
                  <a:cubicBezTo>
                    <a:pt x="810" y="2748"/>
                    <a:pt x="727" y="2728"/>
                    <a:pt x="629" y="2679"/>
                  </a:cubicBezTo>
                  <a:cubicBezTo>
                    <a:pt x="503" y="2553"/>
                    <a:pt x="461" y="2470"/>
                    <a:pt x="461" y="2344"/>
                  </a:cubicBezTo>
                  <a:cubicBezTo>
                    <a:pt x="461" y="2260"/>
                    <a:pt x="503" y="2093"/>
                    <a:pt x="587" y="1925"/>
                  </a:cubicBezTo>
                  <a:lnTo>
                    <a:pt x="1382" y="795"/>
                  </a:lnTo>
                  <a:cubicBezTo>
                    <a:pt x="1507" y="628"/>
                    <a:pt x="1591" y="544"/>
                    <a:pt x="1717" y="461"/>
                  </a:cubicBezTo>
                  <a:cubicBezTo>
                    <a:pt x="1739" y="449"/>
                    <a:pt x="1765" y="444"/>
                    <a:pt x="1792" y="444"/>
                  </a:cubicBezTo>
                  <a:close/>
                  <a:moveTo>
                    <a:pt x="1507" y="0"/>
                  </a:moveTo>
                  <a:cubicBezTo>
                    <a:pt x="1382" y="0"/>
                    <a:pt x="1298" y="126"/>
                    <a:pt x="1173" y="210"/>
                  </a:cubicBezTo>
                  <a:cubicBezTo>
                    <a:pt x="1047" y="335"/>
                    <a:pt x="963" y="419"/>
                    <a:pt x="922" y="586"/>
                  </a:cubicBezTo>
                  <a:lnTo>
                    <a:pt x="294" y="1591"/>
                  </a:lnTo>
                  <a:cubicBezTo>
                    <a:pt x="168" y="1716"/>
                    <a:pt x="126" y="1884"/>
                    <a:pt x="85" y="2009"/>
                  </a:cubicBezTo>
                  <a:cubicBezTo>
                    <a:pt x="1" y="2093"/>
                    <a:pt x="1" y="2260"/>
                    <a:pt x="1" y="2344"/>
                  </a:cubicBezTo>
                  <a:cubicBezTo>
                    <a:pt x="1" y="2470"/>
                    <a:pt x="85" y="2553"/>
                    <a:pt x="126" y="2679"/>
                  </a:cubicBezTo>
                  <a:cubicBezTo>
                    <a:pt x="168" y="2763"/>
                    <a:pt x="294" y="2888"/>
                    <a:pt x="461" y="2972"/>
                  </a:cubicBezTo>
                  <a:cubicBezTo>
                    <a:pt x="587" y="3097"/>
                    <a:pt x="712" y="3139"/>
                    <a:pt x="796" y="3139"/>
                  </a:cubicBezTo>
                  <a:cubicBezTo>
                    <a:pt x="922" y="3139"/>
                    <a:pt x="1047" y="3139"/>
                    <a:pt x="1173" y="3097"/>
                  </a:cubicBezTo>
                  <a:cubicBezTo>
                    <a:pt x="1256" y="3055"/>
                    <a:pt x="1382" y="2972"/>
                    <a:pt x="1507" y="2888"/>
                  </a:cubicBezTo>
                  <a:cubicBezTo>
                    <a:pt x="1591" y="2763"/>
                    <a:pt x="1675" y="2679"/>
                    <a:pt x="1759" y="2511"/>
                  </a:cubicBezTo>
                  <a:lnTo>
                    <a:pt x="2386" y="1507"/>
                  </a:lnTo>
                  <a:cubicBezTo>
                    <a:pt x="2596" y="1256"/>
                    <a:pt x="2637" y="1005"/>
                    <a:pt x="2637" y="754"/>
                  </a:cubicBezTo>
                  <a:cubicBezTo>
                    <a:pt x="2637" y="544"/>
                    <a:pt x="2470" y="335"/>
                    <a:pt x="2219" y="168"/>
                  </a:cubicBezTo>
                  <a:cubicBezTo>
                    <a:pt x="2052" y="42"/>
                    <a:pt x="1968" y="0"/>
                    <a:pt x="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56;p26">
              <a:extLst>
                <a:ext uri="{FF2B5EF4-FFF2-40B4-BE49-F238E27FC236}">
                  <a16:creationId xmlns:a16="http://schemas.microsoft.com/office/drawing/2014/main" id="{03E951F6-6305-72C2-DE98-C6A91C711FB2}"/>
                </a:ext>
              </a:extLst>
            </p:cNvPr>
            <p:cNvSpPr/>
            <p:nvPr/>
          </p:nvSpPr>
          <p:spPr>
            <a:xfrm>
              <a:off x="4684150" y="3643775"/>
              <a:ext cx="68050" cy="83725"/>
            </a:xfrm>
            <a:custGeom>
              <a:avLst/>
              <a:gdLst/>
              <a:ahLst/>
              <a:cxnLst/>
              <a:rect l="l" t="t" r="r" b="b"/>
              <a:pathLst>
                <a:path w="2722" h="3349" extrusionOk="0">
                  <a:moveTo>
                    <a:pt x="1131" y="0"/>
                  </a:moveTo>
                  <a:lnTo>
                    <a:pt x="1" y="3097"/>
                  </a:lnTo>
                  <a:lnTo>
                    <a:pt x="378" y="3348"/>
                  </a:lnTo>
                  <a:lnTo>
                    <a:pt x="2721" y="1005"/>
                  </a:lnTo>
                  <a:lnTo>
                    <a:pt x="2345" y="796"/>
                  </a:lnTo>
                  <a:lnTo>
                    <a:pt x="1089" y="2051"/>
                  </a:lnTo>
                  <a:lnTo>
                    <a:pt x="587" y="2595"/>
                  </a:lnTo>
                  <a:lnTo>
                    <a:pt x="880" y="1884"/>
                  </a:lnTo>
                  <a:lnTo>
                    <a:pt x="1549" y="251"/>
                  </a:lnTo>
                  <a:lnTo>
                    <a:pt x="1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57;p26">
              <a:extLst>
                <a:ext uri="{FF2B5EF4-FFF2-40B4-BE49-F238E27FC236}">
                  <a16:creationId xmlns:a16="http://schemas.microsoft.com/office/drawing/2014/main" id="{84B71E9C-B61A-7193-3202-804608B7CA9D}"/>
                </a:ext>
              </a:extLst>
            </p:cNvPr>
            <p:cNvSpPr/>
            <p:nvPr/>
          </p:nvSpPr>
          <p:spPr>
            <a:xfrm>
              <a:off x="4713450" y="3673075"/>
              <a:ext cx="53400" cy="74300"/>
            </a:xfrm>
            <a:custGeom>
              <a:avLst/>
              <a:gdLst/>
              <a:ahLst/>
              <a:cxnLst/>
              <a:rect l="l" t="t" r="r" b="b"/>
              <a:pathLst>
                <a:path w="2136" h="2972" extrusionOk="0">
                  <a:moveTo>
                    <a:pt x="1758" y="0"/>
                  </a:moveTo>
                  <a:lnTo>
                    <a:pt x="1" y="2721"/>
                  </a:lnTo>
                  <a:lnTo>
                    <a:pt x="377" y="2972"/>
                  </a:lnTo>
                  <a:lnTo>
                    <a:pt x="2135" y="251"/>
                  </a:ln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58;p26">
              <a:extLst>
                <a:ext uri="{FF2B5EF4-FFF2-40B4-BE49-F238E27FC236}">
                  <a16:creationId xmlns:a16="http://schemas.microsoft.com/office/drawing/2014/main" id="{31507B6E-BC7B-204B-6B3B-1AF0214100C5}"/>
                </a:ext>
              </a:extLst>
            </p:cNvPr>
            <p:cNvSpPr/>
            <p:nvPr/>
          </p:nvSpPr>
          <p:spPr>
            <a:xfrm>
              <a:off x="4733325" y="3685625"/>
              <a:ext cx="71175" cy="84775"/>
            </a:xfrm>
            <a:custGeom>
              <a:avLst/>
              <a:gdLst/>
              <a:ahLst/>
              <a:cxnLst/>
              <a:rect l="l" t="t" r="r" b="b"/>
              <a:pathLst>
                <a:path w="2847" h="3391" extrusionOk="0">
                  <a:moveTo>
                    <a:pt x="1800" y="0"/>
                  </a:moveTo>
                  <a:lnTo>
                    <a:pt x="1" y="2721"/>
                  </a:lnTo>
                  <a:lnTo>
                    <a:pt x="1047" y="3390"/>
                  </a:lnTo>
                  <a:lnTo>
                    <a:pt x="1256" y="3139"/>
                  </a:lnTo>
                  <a:lnTo>
                    <a:pt x="587" y="2679"/>
                  </a:lnTo>
                  <a:lnTo>
                    <a:pt x="1215" y="1716"/>
                  </a:lnTo>
                  <a:lnTo>
                    <a:pt x="1675" y="2051"/>
                  </a:lnTo>
                  <a:lnTo>
                    <a:pt x="1884" y="1716"/>
                  </a:lnTo>
                  <a:lnTo>
                    <a:pt x="1424" y="1423"/>
                  </a:lnTo>
                  <a:lnTo>
                    <a:pt x="1968" y="586"/>
                  </a:lnTo>
                  <a:lnTo>
                    <a:pt x="2638" y="1005"/>
                  </a:lnTo>
                  <a:lnTo>
                    <a:pt x="2847" y="754"/>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59;p26">
              <a:extLst>
                <a:ext uri="{FF2B5EF4-FFF2-40B4-BE49-F238E27FC236}">
                  <a16:creationId xmlns:a16="http://schemas.microsoft.com/office/drawing/2014/main" id="{6B6A330A-DDC2-ADA7-BB3A-D567832CA1BC}"/>
                </a:ext>
              </a:extLst>
            </p:cNvPr>
            <p:cNvSpPr/>
            <p:nvPr/>
          </p:nvSpPr>
          <p:spPr>
            <a:xfrm>
              <a:off x="4505250" y="3682475"/>
              <a:ext cx="64900" cy="81650"/>
            </a:xfrm>
            <a:custGeom>
              <a:avLst/>
              <a:gdLst/>
              <a:ahLst/>
              <a:cxnLst/>
              <a:rect l="l" t="t" r="r" b="b"/>
              <a:pathLst>
                <a:path w="2596" h="3266" extrusionOk="0">
                  <a:moveTo>
                    <a:pt x="1256" y="1"/>
                  </a:moveTo>
                  <a:lnTo>
                    <a:pt x="1047" y="336"/>
                  </a:lnTo>
                  <a:lnTo>
                    <a:pt x="1507" y="670"/>
                  </a:lnTo>
                  <a:lnTo>
                    <a:pt x="0" y="3014"/>
                  </a:lnTo>
                  <a:lnTo>
                    <a:pt x="335" y="3265"/>
                  </a:lnTo>
                  <a:lnTo>
                    <a:pt x="1925" y="922"/>
                  </a:lnTo>
                  <a:lnTo>
                    <a:pt x="2386" y="1215"/>
                  </a:lnTo>
                  <a:lnTo>
                    <a:pt x="2595" y="880"/>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60;p26">
              <a:extLst>
                <a:ext uri="{FF2B5EF4-FFF2-40B4-BE49-F238E27FC236}">
                  <a16:creationId xmlns:a16="http://schemas.microsoft.com/office/drawing/2014/main" id="{CD270544-D039-0531-3AB1-00A40131A7AB}"/>
                </a:ext>
              </a:extLst>
            </p:cNvPr>
            <p:cNvSpPr/>
            <p:nvPr/>
          </p:nvSpPr>
          <p:spPr>
            <a:xfrm>
              <a:off x="4531400" y="3707600"/>
              <a:ext cx="54425" cy="74300"/>
            </a:xfrm>
            <a:custGeom>
              <a:avLst/>
              <a:gdLst/>
              <a:ahLst/>
              <a:cxnLst/>
              <a:rect l="l" t="t" r="r" b="b"/>
              <a:pathLst>
                <a:path w="2177" h="2972" extrusionOk="0">
                  <a:moveTo>
                    <a:pt x="1758" y="0"/>
                  </a:moveTo>
                  <a:lnTo>
                    <a:pt x="1" y="2721"/>
                  </a:lnTo>
                  <a:lnTo>
                    <a:pt x="419" y="2972"/>
                  </a:lnTo>
                  <a:lnTo>
                    <a:pt x="2177" y="293"/>
                  </a:ln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61;p26">
              <a:extLst>
                <a:ext uri="{FF2B5EF4-FFF2-40B4-BE49-F238E27FC236}">
                  <a16:creationId xmlns:a16="http://schemas.microsoft.com/office/drawing/2014/main" id="{F5BE7087-7495-3B57-2255-E3230BEDED8A}"/>
                </a:ext>
              </a:extLst>
            </p:cNvPr>
            <p:cNvSpPr/>
            <p:nvPr/>
          </p:nvSpPr>
          <p:spPr>
            <a:xfrm>
              <a:off x="4555475" y="3728525"/>
              <a:ext cx="65925" cy="77450"/>
            </a:xfrm>
            <a:custGeom>
              <a:avLst/>
              <a:gdLst/>
              <a:ahLst/>
              <a:cxnLst/>
              <a:rect l="l" t="t" r="r" b="b"/>
              <a:pathLst>
                <a:path w="2637" h="3098" extrusionOk="0">
                  <a:moveTo>
                    <a:pt x="1590" y="0"/>
                  </a:moveTo>
                  <a:cubicBezTo>
                    <a:pt x="1465" y="0"/>
                    <a:pt x="1381" y="42"/>
                    <a:pt x="1298" y="126"/>
                  </a:cubicBezTo>
                  <a:cubicBezTo>
                    <a:pt x="1214" y="168"/>
                    <a:pt x="1172" y="251"/>
                    <a:pt x="1046" y="335"/>
                  </a:cubicBezTo>
                  <a:cubicBezTo>
                    <a:pt x="1005" y="419"/>
                    <a:pt x="879" y="544"/>
                    <a:pt x="837" y="628"/>
                  </a:cubicBezTo>
                  <a:lnTo>
                    <a:pt x="335" y="1423"/>
                  </a:lnTo>
                  <a:cubicBezTo>
                    <a:pt x="209" y="1507"/>
                    <a:pt x="168" y="1633"/>
                    <a:pt x="126" y="1800"/>
                  </a:cubicBezTo>
                  <a:cubicBezTo>
                    <a:pt x="42" y="1884"/>
                    <a:pt x="0" y="2009"/>
                    <a:pt x="0" y="2093"/>
                  </a:cubicBezTo>
                  <a:lnTo>
                    <a:pt x="0" y="2428"/>
                  </a:lnTo>
                  <a:cubicBezTo>
                    <a:pt x="0" y="2511"/>
                    <a:pt x="42" y="2637"/>
                    <a:pt x="126" y="2679"/>
                  </a:cubicBezTo>
                  <a:cubicBezTo>
                    <a:pt x="168" y="2762"/>
                    <a:pt x="251" y="2846"/>
                    <a:pt x="377" y="2930"/>
                  </a:cubicBezTo>
                  <a:cubicBezTo>
                    <a:pt x="544" y="3055"/>
                    <a:pt x="628" y="3097"/>
                    <a:pt x="753" y="3097"/>
                  </a:cubicBezTo>
                  <a:cubicBezTo>
                    <a:pt x="837" y="3097"/>
                    <a:pt x="1005" y="3097"/>
                    <a:pt x="1088" y="3055"/>
                  </a:cubicBezTo>
                  <a:cubicBezTo>
                    <a:pt x="1214" y="2972"/>
                    <a:pt x="1298" y="2930"/>
                    <a:pt x="1423" y="2846"/>
                  </a:cubicBezTo>
                  <a:cubicBezTo>
                    <a:pt x="1507" y="2721"/>
                    <a:pt x="1632" y="2637"/>
                    <a:pt x="1674" y="2470"/>
                  </a:cubicBezTo>
                  <a:lnTo>
                    <a:pt x="1883" y="2344"/>
                  </a:lnTo>
                  <a:lnTo>
                    <a:pt x="1549" y="2093"/>
                  </a:lnTo>
                  <a:lnTo>
                    <a:pt x="1465" y="2218"/>
                  </a:lnTo>
                  <a:cubicBezTo>
                    <a:pt x="1423" y="2260"/>
                    <a:pt x="1381" y="2302"/>
                    <a:pt x="1381" y="2344"/>
                  </a:cubicBezTo>
                  <a:cubicBezTo>
                    <a:pt x="1298" y="2428"/>
                    <a:pt x="1256" y="2470"/>
                    <a:pt x="1256" y="2511"/>
                  </a:cubicBezTo>
                  <a:cubicBezTo>
                    <a:pt x="1214" y="2595"/>
                    <a:pt x="1172" y="2595"/>
                    <a:pt x="1088" y="2637"/>
                  </a:cubicBezTo>
                  <a:cubicBezTo>
                    <a:pt x="1060" y="2637"/>
                    <a:pt x="1032" y="2656"/>
                    <a:pt x="1005" y="2656"/>
                  </a:cubicBezTo>
                  <a:cubicBezTo>
                    <a:pt x="991" y="2656"/>
                    <a:pt x="977" y="2651"/>
                    <a:pt x="963" y="2637"/>
                  </a:cubicBezTo>
                  <a:cubicBezTo>
                    <a:pt x="879" y="2637"/>
                    <a:pt x="837" y="2637"/>
                    <a:pt x="795" y="2553"/>
                  </a:cubicBezTo>
                  <a:lnTo>
                    <a:pt x="670" y="2470"/>
                  </a:lnTo>
                  <a:cubicBezTo>
                    <a:pt x="628" y="2428"/>
                    <a:pt x="628" y="2344"/>
                    <a:pt x="628" y="2302"/>
                  </a:cubicBezTo>
                  <a:lnTo>
                    <a:pt x="628" y="2135"/>
                  </a:lnTo>
                  <a:cubicBezTo>
                    <a:pt x="628" y="2093"/>
                    <a:pt x="670" y="2051"/>
                    <a:pt x="670" y="2009"/>
                  </a:cubicBezTo>
                  <a:cubicBezTo>
                    <a:pt x="753" y="1925"/>
                    <a:pt x="753" y="1884"/>
                    <a:pt x="795" y="1842"/>
                  </a:cubicBezTo>
                  <a:lnTo>
                    <a:pt x="1423" y="879"/>
                  </a:lnTo>
                  <a:cubicBezTo>
                    <a:pt x="1465" y="837"/>
                    <a:pt x="1507" y="754"/>
                    <a:pt x="1507" y="670"/>
                  </a:cubicBezTo>
                  <a:cubicBezTo>
                    <a:pt x="1590" y="628"/>
                    <a:pt x="1632" y="586"/>
                    <a:pt x="1632" y="544"/>
                  </a:cubicBezTo>
                  <a:cubicBezTo>
                    <a:pt x="1674" y="461"/>
                    <a:pt x="1716" y="461"/>
                    <a:pt x="1800" y="419"/>
                  </a:cubicBezTo>
                  <a:lnTo>
                    <a:pt x="1925" y="419"/>
                  </a:lnTo>
                  <a:cubicBezTo>
                    <a:pt x="2009" y="419"/>
                    <a:pt x="2051" y="461"/>
                    <a:pt x="2093" y="461"/>
                  </a:cubicBezTo>
                  <a:cubicBezTo>
                    <a:pt x="2135" y="544"/>
                    <a:pt x="2218" y="544"/>
                    <a:pt x="2218" y="586"/>
                  </a:cubicBezTo>
                  <a:cubicBezTo>
                    <a:pt x="2260" y="628"/>
                    <a:pt x="2260" y="628"/>
                    <a:pt x="2260" y="670"/>
                  </a:cubicBezTo>
                  <a:lnTo>
                    <a:pt x="2260" y="795"/>
                  </a:lnTo>
                  <a:cubicBezTo>
                    <a:pt x="2260" y="837"/>
                    <a:pt x="2260" y="837"/>
                    <a:pt x="2218" y="879"/>
                  </a:cubicBezTo>
                  <a:cubicBezTo>
                    <a:pt x="2218" y="963"/>
                    <a:pt x="2135" y="1005"/>
                    <a:pt x="2135" y="1005"/>
                  </a:cubicBezTo>
                  <a:cubicBezTo>
                    <a:pt x="2135" y="1047"/>
                    <a:pt x="2093" y="1088"/>
                    <a:pt x="2051" y="1172"/>
                  </a:cubicBezTo>
                  <a:lnTo>
                    <a:pt x="2009" y="1256"/>
                  </a:lnTo>
                  <a:lnTo>
                    <a:pt x="2344" y="1507"/>
                  </a:lnTo>
                  <a:cubicBezTo>
                    <a:pt x="2344" y="1465"/>
                    <a:pt x="2428" y="1465"/>
                    <a:pt x="2428" y="1423"/>
                  </a:cubicBezTo>
                  <a:cubicBezTo>
                    <a:pt x="2469" y="1256"/>
                    <a:pt x="2553" y="1172"/>
                    <a:pt x="2553" y="1047"/>
                  </a:cubicBezTo>
                  <a:cubicBezTo>
                    <a:pt x="2637" y="963"/>
                    <a:pt x="2637" y="837"/>
                    <a:pt x="2637" y="754"/>
                  </a:cubicBezTo>
                  <a:cubicBezTo>
                    <a:pt x="2637" y="628"/>
                    <a:pt x="2553" y="544"/>
                    <a:pt x="2511" y="419"/>
                  </a:cubicBezTo>
                  <a:cubicBezTo>
                    <a:pt x="2469" y="335"/>
                    <a:pt x="2344" y="210"/>
                    <a:pt x="2218" y="168"/>
                  </a:cubicBezTo>
                  <a:lnTo>
                    <a:pt x="1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62;p26">
              <a:extLst>
                <a:ext uri="{FF2B5EF4-FFF2-40B4-BE49-F238E27FC236}">
                  <a16:creationId xmlns:a16="http://schemas.microsoft.com/office/drawing/2014/main" id="{91E496D6-D1BF-7460-2885-D4891D0CD09A}"/>
                </a:ext>
              </a:extLst>
            </p:cNvPr>
            <p:cNvSpPr/>
            <p:nvPr/>
          </p:nvSpPr>
          <p:spPr>
            <a:xfrm>
              <a:off x="4594175" y="3748400"/>
              <a:ext cx="79550" cy="93150"/>
            </a:xfrm>
            <a:custGeom>
              <a:avLst/>
              <a:gdLst/>
              <a:ahLst/>
              <a:cxnLst/>
              <a:rect l="l" t="t" r="r" b="b"/>
              <a:pathLst>
                <a:path w="3182" h="3726" extrusionOk="0">
                  <a:moveTo>
                    <a:pt x="1717" y="0"/>
                  </a:moveTo>
                  <a:lnTo>
                    <a:pt x="1" y="2721"/>
                  </a:lnTo>
                  <a:lnTo>
                    <a:pt x="335" y="2930"/>
                  </a:lnTo>
                  <a:lnTo>
                    <a:pt x="921" y="2093"/>
                  </a:lnTo>
                  <a:lnTo>
                    <a:pt x="1340" y="1842"/>
                  </a:lnTo>
                  <a:lnTo>
                    <a:pt x="1047" y="3390"/>
                  </a:lnTo>
                  <a:lnTo>
                    <a:pt x="1507" y="3725"/>
                  </a:lnTo>
                  <a:lnTo>
                    <a:pt x="1926" y="1633"/>
                  </a:lnTo>
                  <a:lnTo>
                    <a:pt x="3181" y="963"/>
                  </a:lnTo>
                  <a:lnTo>
                    <a:pt x="2679" y="628"/>
                  </a:lnTo>
                  <a:lnTo>
                    <a:pt x="1340" y="1423"/>
                  </a:lnTo>
                  <a:lnTo>
                    <a:pt x="2135" y="252"/>
                  </a:lnTo>
                  <a:lnTo>
                    <a:pt x="1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63;p26">
              <a:extLst>
                <a:ext uri="{FF2B5EF4-FFF2-40B4-BE49-F238E27FC236}">
                  <a16:creationId xmlns:a16="http://schemas.microsoft.com/office/drawing/2014/main" id="{5DB3C6D5-0737-1646-1343-3C9FA70A3FB1}"/>
                </a:ext>
              </a:extLst>
            </p:cNvPr>
            <p:cNvSpPr/>
            <p:nvPr/>
          </p:nvSpPr>
          <p:spPr>
            <a:xfrm>
              <a:off x="4634975" y="3775600"/>
              <a:ext cx="71175" cy="85825"/>
            </a:xfrm>
            <a:custGeom>
              <a:avLst/>
              <a:gdLst/>
              <a:ahLst/>
              <a:cxnLst/>
              <a:rect l="l" t="t" r="r" b="b"/>
              <a:pathLst>
                <a:path w="2847" h="3433" extrusionOk="0">
                  <a:moveTo>
                    <a:pt x="1800" y="1"/>
                  </a:moveTo>
                  <a:lnTo>
                    <a:pt x="1" y="2721"/>
                  </a:lnTo>
                  <a:lnTo>
                    <a:pt x="1047" y="3432"/>
                  </a:lnTo>
                  <a:lnTo>
                    <a:pt x="1298" y="3098"/>
                  </a:lnTo>
                  <a:lnTo>
                    <a:pt x="587" y="2679"/>
                  </a:lnTo>
                  <a:lnTo>
                    <a:pt x="1215" y="1675"/>
                  </a:lnTo>
                  <a:lnTo>
                    <a:pt x="1717" y="2009"/>
                  </a:lnTo>
                  <a:lnTo>
                    <a:pt x="1926" y="1758"/>
                  </a:lnTo>
                  <a:lnTo>
                    <a:pt x="1424" y="1424"/>
                  </a:lnTo>
                  <a:lnTo>
                    <a:pt x="1968" y="545"/>
                  </a:lnTo>
                  <a:lnTo>
                    <a:pt x="2637" y="1005"/>
                  </a:lnTo>
                  <a:lnTo>
                    <a:pt x="2847" y="712"/>
                  </a:lnTo>
                  <a:lnTo>
                    <a:pt x="1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64;p26">
              <a:extLst>
                <a:ext uri="{FF2B5EF4-FFF2-40B4-BE49-F238E27FC236}">
                  <a16:creationId xmlns:a16="http://schemas.microsoft.com/office/drawing/2014/main" id="{6D4A0961-BB90-5956-F644-203DDB4CBF2E}"/>
                </a:ext>
              </a:extLst>
            </p:cNvPr>
            <p:cNvSpPr/>
            <p:nvPr/>
          </p:nvSpPr>
          <p:spPr>
            <a:xfrm>
              <a:off x="4674750" y="3794425"/>
              <a:ext cx="66975" cy="80600"/>
            </a:xfrm>
            <a:custGeom>
              <a:avLst/>
              <a:gdLst/>
              <a:ahLst/>
              <a:cxnLst/>
              <a:rect l="l" t="t" r="r" b="b"/>
              <a:pathLst>
                <a:path w="2679" h="3224" extrusionOk="0">
                  <a:moveTo>
                    <a:pt x="1298" y="1"/>
                  </a:moveTo>
                  <a:lnTo>
                    <a:pt x="1046" y="294"/>
                  </a:lnTo>
                  <a:lnTo>
                    <a:pt x="1549" y="629"/>
                  </a:lnTo>
                  <a:lnTo>
                    <a:pt x="0" y="2972"/>
                  </a:lnTo>
                  <a:lnTo>
                    <a:pt x="419" y="3224"/>
                  </a:lnTo>
                  <a:lnTo>
                    <a:pt x="1925" y="880"/>
                  </a:lnTo>
                  <a:lnTo>
                    <a:pt x="2428" y="1215"/>
                  </a:lnTo>
                  <a:lnTo>
                    <a:pt x="2679" y="838"/>
                  </a:ln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65;p26">
              <a:extLst>
                <a:ext uri="{FF2B5EF4-FFF2-40B4-BE49-F238E27FC236}">
                  <a16:creationId xmlns:a16="http://schemas.microsoft.com/office/drawing/2014/main" id="{9F4DF847-C58E-4205-AF55-04FCA3083C0A}"/>
                </a:ext>
              </a:extLst>
            </p:cNvPr>
            <p:cNvSpPr/>
            <p:nvPr/>
          </p:nvSpPr>
          <p:spPr>
            <a:xfrm>
              <a:off x="4265650" y="3679350"/>
              <a:ext cx="653950" cy="394475"/>
            </a:xfrm>
            <a:custGeom>
              <a:avLst/>
              <a:gdLst/>
              <a:ahLst/>
              <a:cxnLst/>
              <a:rect l="l" t="t" r="r" b="b"/>
              <a:pathLst>
                <a:path w="26158" h="15779" extrusionOk="0">
                  <a:moveTo>
                    <a:pt x="0" y="0"/>
                  </a:moveTo>
                  <a:lnTo>
                    <a:pt x="0" y="0"/>
                  </a:lnTo>
                  <a:cubicBezTo>
                    <a:pt x="42" y="293"/>
                    <a:pt x="42" y="586"/>
                    <a:pt x="0" y="879"/>
                  </a:cubicBezTo>
                  <a:lnTo>
                    <a:pt x="21512" y="1047"/>
                  </a:lnTo>
                  <a:lnTo>
                    <a:pt x="21512" y="2721"/>
                  </a:lnTo>
                  <a:cubicBezTo>
                    <a:pt x="21512" y="3307"/>
                    <a:pt x="21721" y="3809"/>
                    <a:pt x="22140" y="4227"/>
                  </a:cubicBezTo>
                  <a:cubicBezTo>
                    <a:pt x="22558" y="4646"/>
                    <a:pt x="23060" y="4855"/>
                    <a:pt x="23646" y="4855"/>
                  </a:cubicBezTo>
                  <a:lnTo>
                    <a:pt x="25320" y="4855"/>
                  </a:lnTo>
                  <a:lnTo>
                    <a:pt x="25237" y="13142"/>
                  </a:lnTo>
                  <a:lnTo>
                    <a:pt x="25237" y="13351"/>
                  </a:lnTo>
                  <a:lnTo>
                    <a:pt x="25237" y="15360"/>
                  </a:lnTo>
                  <a:cubicBezTo>
                    <a:pt x="25446" y="15443"/>
                    <a:pt x="25697" y="15527"/>
                    <a:pt x="25823" y="15653"/>
                  </a:cubicBezTo>
                  <a:lnTo>
                    <a:pt x="26116" y="15778"/>
                  </a:lnTo>
                  <a:lnTo>
                    <a:pt x="26116" y="15695"/>
                  </a:lnTo>
                  <a:lnTo>
                    <a:pt x="26116" y="12388"/>
                  </a:lnTo>
                  <a:lnTo>
                    <a:pt x="26116" y="12179"/>
                  </a:lnTo>
                  <a:lnTo>
                    <a:pt x="26157" y="3934"/>
                  </a:lnTo>
                  <a:lnTo>
                    <a:pt x="24525" y="4018"/>
                  </a:lnTo>
                  <a:cubicBezTo>
                    <a:pt x="23939" y="4018"/>
                    <a:pt x="23437" y="3809"/>
                    <a:pt x="23019" y="3390"/>
                  </a:cubicBezTo>
                  <a:cubicBezTo>
                    <a:pt x="22600" y="2972"/>
                    <a:pt x="22391" y="2470"/>
                    <a:pt x="22391" y="1884"/>
                  </a:cubicBezTo>
                  <a:lnTo>
                    <a:pt x="22391" y="210"/>
                  </a:lnTo>
                  <a:lnTo>
                    <a:pt x="0"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66;p26">
              <a:extLst>
                <a:ext uri="{FF2B5EF4-FFF2-40B4-BE49-F238E27FC236}">
                  <a16:creationId xmlns:a16="http://schemas.microsoft.com/office/drawing/2014/main" id="{F82327D4-64B6-66C1-A3D4-178216BA545D}"/>
                </a:ext>
              </a:extLst>
            </p:cNvPr>
            <p:cNvSpPr/>
            <p:nvPr/>
          </p:nvSpPr>
          <p:spPr>
            <a:xfrm>
              <a:off x="3991525" y="3696075"/>
              <a:ext cx="910275" cy="515850"/>
            </a:xfrm>
            <a:custGeom>
              <a:avLst/>
              <a:gdLst/>
              <a:ahLst/>
              <a:cxnLst/>
              <a:rect l="l" t="t" r="r" b="b"/>
              <a:pathLst>
                <a:path w="36411" h="20634" extrusionOk="0">
                  <a:moveTo>
                    <a:pt x="3851" y="1"/>
                  </a:moveTo>
                  <a:lnTo>
                    <a:pt x="3851" y="587"/>
                  </a:lnTo>
                  <a:cubicBezTo>
                    <a:pt x="3851" y="1926"/>
                    <a:pt x="2930" y="3140"/>
                    <a:pt x="1632" y="3558"/>
                  </a:cubicBezTo>
                  <a:cubicBezTo>
                    <a:pt x="1339" y="3642"/>
                    <a:pt x="963" y="3726"/>
                    <a:pt x="586" y="3726"/>
                  </a:cubicBezTo>
                  <a:lnTo>
                    <a:pt x="0" y="3726"/>
                  </a:lnTo>
                  <a:lnTo>
                    <a:pt x="0" y="6069"/>
                  </a:lnTo>
                  <a:lnTo>
                    <a:pt x="712" y="5944"/>
                  </a:lnTo>
                  <a:lnTo>
                    <a:pt x="754" y="5944"/>
                  </a:lnTo>
                  <a:cubicBezTo>
                    <a:pt x="1005" y="5944"/>
                    <a:pt x="1256" y="6153"/>
                    <a:pt x="1256" y="6488"/>
                  </a:cubicBezTo>
                  <a:cubicBezTo>
                    <a:pt x="1256" y="6739"/>
                    <a:pt x="1005" y="6990"/>
                    <a:pt x="754" y="6990"/>
                  </a:cubicBezTo>
                  <a:lnTo>
                    <a:pt x="712" y="6990"/>
                  </a:lnTo>
                  <a:lnTo>
                    <a:pt x="0" y="6906"/>
                  </a:lnTo>
                  <a:lnTo>
                    <a:pt x="0" y="9083"/>
                  </a:lnTo>
                  <a:lnTo>
                    <a:pt x="0" y="9710"/>
                  </a:lnTo>
                  <a:lnTo>
                    <a:pt x="628" y="9627"/>
                  </a:lnTo>
                  <a:lnTo>
                    <a:pt x="712" y="9627"/>
                  </a:lnTo>
                  <a:cubicBezTo>
                    <a:pt x="837" y="9627"/>
                    <a:pt x="963" y="9669"/>
                    <a:pt x="1047" y="9794"/>
                  </a:cubicBezTo>
                  <a:cubicBezTo>
                    <a:pt x="1172" y="9878"/>
                    <a:pt x="1214" y="10003"/>
                    <a:pt x="1214" y="10129"/>
                  </a:cubicBezTo>
                  <a:cubicBezTo>
                    <a:pt x="1214" y="10422"/>
                    <a:pt x="1005" y="10673"/>
                    <a:pt x="712" y="10673"/>
                  </a:cubicBezTo>
                  <a:lnTo>
                    <a:pt x="712" y="10882"/>
                  </a:lnTo>
                  <a:lnTo>
                    <a:pt x="628" y="10673"/>
                  </a:lnTo>
                  <a:lnTo>
                    <a:pt x="0" y="10547"/>
                  </a:lnTo>
                  <a:lnTo>
                    <a:pt x="0" y="12556"/>
                  </a:lnTo>
                  <a:lnTo>
                    <a:pt x="0" y="13184"/>
                  </a:lnTo>
                  <a:lnTo>
                    <a:pt x="712" y="13059"/>
                  </a:lnTo>
                  <a:lnTo>
                    <a:pt x="754" y="13059"/>
                  </a:lnTo>
                  <a:cubicBezTo>
                    <a:pt x="1005" y="13059"/>
                    <a:pt x="1256" y="13268"/>
                    <a:pt x="1256" y="13603"/>
                  </a:cubicBezTo>
                  <a:cubicBezTo>
                    <a:pt x="1256" y="13854"/>
                    <a:pt x="1047" y="14105"/>
                    <a:pt x="754" y="14105"/>
                  </a:cubicBezTo>
                  <a:lnTo>
                    <a:pt x="712" y="14105"/>
                  </a:lnTo>
                  <a:lnTo>
                    <a:pt x="84" y="14021"/>
                  </a:lnTo>
                  <a:lnTo>
                    <a:pt x="84" y="16532"/>
                  </a:lnTo>
                  <a:lnTo>
                    <a:pt x="628" y="16532"/>
                  </a:lnTo>
                  <a:cubicBezTo>
                    <a:pt x="2428" y="16532"/>
                    <a:pt x="3851" y="17997"/>
                    <a:pt x="3851" y="19797"/>
                  </a:cubicBezTo>
                  <a:lnTo>
                    <a:pt x="3851" y="20341"/>
                  </a:lnTo>
                  <a:lnTo>
                    <a:pt x="32393" y="20634"/>
                  </a:lnTo>
                  <a:lnTo>
                    <a:pt x="32602" y="20634"/>
                  </a:lnTo>
                  <a:lnTo>
                    <a:pt x="32602" y="20048"/>
                  </a:lnTo>
                  <a:cubicBezTo>
                    <a:pt x="32602" y="18667"/>
                    <a:pt x="33481" y="17495"/>
                    <a:pt x="34821" y="17076"/>
                  </a:cubicBezTo>
                  <a:cubicBezTo>
                    <a:pt x="35114" y="16951"/>
                    <a:pt x="35490" y="16909"/>
                    <a:pt x="35867" y="16909"/>
                  </a:cubicBezTo>
                  <a:lnTo>
                    <a:pt x="36411" y="16909"/>
                  </a:lnTo>
                  <a:lnTo>
                    <a:pt x="36369" y="15026"/>
                  </a:lnTo>
                  <a:lnTo>
                    <a:pt x="36369" y="14356"/>
                  </a:lnTo>
                  <a:lnTo>
                    <a:pt x="35658" y="14440"/>
                  </a:lnTo>
                  <a:cubicBezTo>
                    <a:pt x="35490" y="14440"/>
                    <a:pt x="35407" y="14398"/>
                    <a:pt x="35281" y="14272"/>
                  </a:cubicBezTo>
                  <a:cubicBezTo>
                    <a:pt x="35197" y="14189"/>
                    <a:pt x="35114" y="14063"/>
                    <a:pt x="35114" y="13937"/>
                  </a:cubicBezTo>
                  <a:cubicBezTo>
                    <a:pt x="35114" y="13644"/>
                    <a:pt x="35323" y="13393"/>
                    <a:pt x="35658" y="13393"/>
                  </a:cubicBezTo>
                  <a:lnTo>
                    <a:pt x="35699" y="13393"/>
                  </a:lnTo>
                  <a:lnTo>
                    <a:pt x="36327" y="13519"/>
                  </a:lnTo>
                  <a:lnTo>
                    <a:pt x="36327" y="11510"/>
                  </a:lnTo>
                  <a:lnTo>
                    <a:pt x="36327" y="10882"/>
                  </a:lnTo>
                  <a:lnTo>
                    <a:pt x="35699" y="10966"/>
                  </a:lnTo>
                  <a:lnTo>
                    <a:pt x="35658" y="10966"/>
                  </a:lnTo>
                  <a:cubicBezTo>
                    <a:pt x="35407" y="10966"/>
                    <a:pt x="35114" y="10799"/>
                    <a:pt x="35114" y="10464"/>
                  </a:cubicBezTo>
                  <a:cubicBezTo>
                    <a:pt x="35114" y="10213"/>
                    <a:pt x="35407" y="9920"/>
                    <a:pt x="35658" y="9920"/>
                  </a:cubicBezTo>
                  <a:lnTo>
                    <a:pt x="36369" y="10045"/>
                  </a:lnTo>
                  <a:lnTo>
                    <a:pt x="36369" y="7241"/>
                  </a:lnTo>
                  <a:lnTo>
                    <a:pt x="35699" y="7325"/>
                  </a:lnTo>
                  <a:lnTo>
                    <a:pt x="35658" y="7325"/>
                  </a:lnTo>
                  <a:cubicBezTo>
                    <a:pt x="35365" y="7325"/>
                    <a:pt x="35114" y="7116"/>
                    <a:pt x="35114" y="6781"/>
                  </a:cubicBezTo>
                  <a:cubicBezTo>
                    <a:pt x="35114" y="6530"/>
                    <a:pt x="35365" y="6279"/>
                    <a:pt x="35658" y="6279"/>
                  </a:cubicBezTo>
                  <a:lnTo>
                    <a:pt x="36369" y="6362"/>
                  </a:lnTo>
                  <a:lnTo>
                    <a:pt x="36369" y="4019"/>
                  </a:lnTo>
                  <a:lnTo>
                    <a:pt x="35783" y="4019"/>
                  </a:lnTo>
                  <a:cubicBezTo>
                    <a:pt x="34946" y="4019"/>
                    <a:pt x="34109" y="3642"/>
                    <a:pt x="33565" y="3098"/>
                  </a:cubicBezTo>
                  <a:cubicBezTo>
                    <a:pt x="32979" y="2470"/>
                    <a:pt x="32602" y="1675"/>
                    <a:pt x="32602" y="838"/>
                  </a:cubicBezTo>
                  <a:lnTo>
                    <a:pt x="32602" y="252"/>
                  </a:lnTo>
                  <a:lnTo>
                    <a:pt x="38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67;p26">
              <a:extLst>
                <a:ext uri="{FF2B5EF4-FFF2-40B4-BE49-F238E27FC236}">
                  <a16:creationId xmlns:a16="http://schemas.microsoft.com/office/drawing/2014/main" id="{8A155204-6300-F1B2-F7D8-854F597AF04F}"/>
                </a:ext>
              </a:extLst>
            </p:cNvPr>
            <p:cNvSpPr/>
            <p:nvPr/>
          </p:nvSpPr>
          <p:spPr>
            <a:xfrm>
              <a:off x="4020825" y="3726425"/>
              <a:ext cx="853775" cy="456200"/>
            </a:xfrm>
            <a:custGeom>
              <a:avLst/>
              <a:gdLst/>
              <a:ahLst/>
              <a:cxnLst/>
              <a:rect l="l" t="t" r="r" b="b"/>
              <a:pathLst>
                <a:path w="34151" h="18248" extrusionOk="0">
                  <a:moveTo>
                    <a:pt x="3892" y="1"/>
                  </a:moveTo>
                  <a:cubicBezTo>
                    <a:pt x="3641" y="1591"/>
                    <a:pt x="2553" y="2972"/>
                    <a:pt x="1005" y="3474"/>
                  </a:cubicBezTo>
                  <a:cubicBezTo>
                    <a:pt x="753" y="3600"/>
                    <a:pt x="460" y="3642"/>
                    <a:pt x="167" y="3684"/>
                  </a:cubicBezTo>
                  <a:lnTo>
                    <a:pt x="167" y="3767"/>
                  </a:lnTo>
                  <a:cubicBezTo>
                    <a:pt x="837" y="3976"/>
                    <a:pt x="1381" y="4646"/>
                    <a:pt x="1381" y="5399"/>
                  </a:cubicBezTo>
                  <a:cubicBezTo>
                    <a:pt x="1381" y="6111"/>
                    <a:pt x="837" y="6781"/>
                    <a:pt x="126" y="6948"/>
                  </a:cubicBezTo>
                  <a:lnTo>
                    <a:pt x="126" y="7408"/>
                  </a:lnTo>
                  <a:cubicBezTo>
                    <a:pt x="795" y="7618"/>
                    <a:pt x="1297" y="8329"/>
                    <a:pt x="1297" y="9041"/>
                  </a:cubicBezTo>
                  <a:cubicBezTo>
                    <a:pt x="1297" y="9752"/>
                    <a:pt x="795" y="10463"/>
                    <a:pt x="42" y="10631"/>
                  </a:cubicBezTo>
                  <a:lnTo>
                    <a:pt x="42" y="10882"/>
                  </a:lnTo>
                  <a:cubicBezTo>
                    <a:pt x="753" y="11091"/>
                    <a:pt x="1256" y="11761"/>
                    <a:pt x="1256" y="12514"/>
                  </a:cubicBezTo>
                  <a:cubicBezTo>
                    <a:pt x="1256" y="13226"/>
                    <a:pt x="753" y="13895"/>
                    <a:pt x="0" y="14063"/>
                  </a:cubicBezTo>
                  <a:lnTo>
                    <a:pt x="0" y="14272"/>
                  </a:lnTo>
                  <a:cubicBezTo>
                    <a:pt x="1925" y="14523"/>
                    <a:pt x="3474" y="16113"/>
                    <a:pt x="3725" y="18039"/>
                  </a:cubicBezTo>
                  <a:lnTo>
                    <a:pt x="30300" y="18248"/>
                  </a:lnTo>
                  <a:cubicBezTo>
                    <a:pt x="30510" y="16616"/>
                    <a:pt x="31598" y="15276"/>
                    <a:pt x="33188" y="14732"/>
                  </a:cubicBezTo>
                  <a:cubicBezTo>
                    <a:pt x="33439" y="14649"/>
                    <a:pt x="33690" y="14607"/>
                    <a:pt x="34025" y="14523"/>
                  </a:cubicBezTo>
                  <a:lnTo>
                    <a:pt x="34025" y="14314"/>
                  </a:lnTo>
                  <a:cubicBezTo>
                    <a:pt x="33314" y="14105"/>
                    <a:pt x="32812" y="13435"/>
                    <a:pt x="32812" y="12723"/>
                  </a:cubicBezTo>
                  <a:cubicBezTo>
                    <a:pt x="32812" y="11970"/>
                    <a:pt x="33314" y="11300"/>
                    <a:pt x="34067" y="11133"/>
                  </a:cubicBezTo>
                  <a:lnTo>
                    <a:pt x="34067" y="10882"/>
                  </a:lnTo>
                  <a:cubicBezTo>
                    <a:pt x="33397" y="10673"/>
                    <a:pt x="32853" y="9961"/>
                    <a:pt x="32853" y="9250"/>
                  </a:cubicBezTo>
                  <a:cubicBezTo>
                    <a:pt x="32853" y="8538"/>
                    <a:pt x="33397" y="7827"/>
                    <a:pt x="34109" y="7659"/>
                  </a:cubicBezTo>
                  <a:lnTo>
                    <a:pt x="34109" y="7199"/>
                  </a:lnTo>
                  <a:cubicBezTo>
                    <a:pt x="33439" y="6990"/>
                    <a:pt x="32895" y="6320"/>
                    <a:pt x="32895" y="5567"/>
                  </a:cubicBezTo>
                  <a:cubicBezTo>
                    <a:pt x="32895" y="4855"/>
                    <a:pt x="33439" y="4228"/>
                    <a:pt x="34151" y="4018"/>
                  </a:cubicBezTo>
                  <a:lnTo>
                    <a:pt x="34151" y="3976"/>
                  </a:lnTo>
                  <a:cubicBezTo>
                    <a:pt x="32226" y="3684"/>
                    <a:pt x="30719" y="2135"/>
                    <a:pt x="30426" y="210"/>
                  </a:cubicBezTo>
                  <a:lnTo>
                    <a:pt x="38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68;p26">
              <a:extLst>
                <a:ext uri="{FF2B5EF4-FFF2-40B4-BE49-F238E27FC236}">
                  <a16:creationId xmlns:a16="http://schemas.microsoft.com/office/drawing/2014/main" id="{709BDD5A-E748-C99E-0E9E-255CE6F39EA8}"/>
                </a:ext>
              </a:extLst>
            </p:cNvPr>
            <p:cNvSpPr/>
            <p:nvPr/>
          </p:nvSpPr>
          <p:spPr>
            <a:xfrm>
              <a:off x="4101375" y="3773500"/>
              <a:ext cx="691625" cy="367275"/>
            </a:xfrm>
            <a:custGeom>
              <a:avLst/>
              <a:gdLst/>
              <a:ahLst/>
              <a:cxnLst/>
              <a:rect l="l" t="t" r="r" b="b"/>
              <a:pathLst>
                <a:path w="27665" h="14691" extrusionOk="0">
                  <a:moveTo>
                    <a:pt x="126" y="1"/>
                  </a:moveTo>
                  <a:lnTo>
                    <a:pt x="1" y="14482"/>
                  </a:lnTo>
                  <a:lnTo>
                    <a:pt x="27539" y="14691"/>
                  </a:lnTo>
                  <a:lnTo>
                    <a:pt x="27664" y="210"/>
                  </a:lnTo>
                  <a:lnTo>
                    <a:pt x="1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69;p26">
              <a:extLst>
                <a:ext uri="{FF2B5EF4-FFF2-40B4-BE49-F238E27FC236}">
                  <a16:creationId xmlns:a16="http://schemas.microsoft.com/office/drawing/2014/main" id="{168E4701-EDAE-455C-83E4-F5303710BAD1}"/>
                </a:ext>
              </a:extLst>
            </p:cNvPr>
            <p:cNvSpPr/>
            <p:nvPr/>
          </p:nvSpPr>
          <p:spPr>
            <a:xfrm>
              <a:off x="4692525" y="3805950"/>
              <a:ext cx="71175" cy="306575"/>
            </a:xfrm>
            <a:custGeom>
              <a:avLst/>
              <a:gdLst/>
              <a:ahLst/>
              <a:cxnLst/>
              <a:rect l="l" t="t" r="r" b="b"/>
              <a:pathLst>
                <a:path w="2847" h="12263" extrusionOk="0">
                  <a:moveTo>
                    <a:pt x="126" y="0"/>
                  </a:moveTo>
                  <a:lnTo>
                    <a:pt x="1" y="12263"/>
                  </a:lnTo>
                  <a:lnTo>
                    <a:pt x="2721" y="12263"/>
                  </a:lnTo>
                  <a:lnTo>
                    <a:pt x="2847" y="42"/>
                  </a:lnTo>
                  <a:lnTo>
                    <a:pt x="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70;p26">
              <a:extLst>
                <a:ext uri="{FF2B5EF4-FFF2-40B4-BE49-F238E27FC236}">
                  <a16:creationId xmlns:a16="http://schemas.microsoft.com/office/drawing/2014/main" id="{9A2FB2FE-E3B2-B40A-ED8B-6007A9C8F87C}"/>
                </a:ext>
              </a:extLst>
            </p:cNvPr>
            <p:cNvSpPr/>
            <p:nvPr/>
          </p:nvSpPr>
          <p:spPr>
            <a:xfrm>
              <a:off x="4223800" y="3801750"/>
              <a:ext cx="443650" cy="309725"/>
            </a:xfrm>
            <a:custGeom>
              <a:avLst/>
              <a:gdLst/>
              <a:ahLst/>
              <a:cxnLst/>
              <a:rect l="l" t="t" r="r" b="b"/>
              <a:pathLst>
                <a:path w="17746" h="12389" extrusionOk="0">
                  <a:moveTo>
                    <a:pt x="126" y="1"/>
                  </a:moveTo>
                  <a:lnTo>
                    <a:pt x="0" y="12263"/>
                  </a:lnTo>
                  <a:lnTo>
                    <a:pt x="17620" y="12389"/>
                  </a:lnTo>
                  <a:lnTo>
                    <a:pt x="17745" y="168"/>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1;p26">
              <a:extLst>
                <a:ext uri="{FF2B5EF4-FFF2-40B4-BE49-F238E27FC236}">
                  <a16:creationId xmlns:a16="http://schemas.microsoft.com/office/drawing/2014/main" id="{A219876F-1BCF-515D-DC49-C2799466B373}"/>
                </a:ext>
              </a:extLst>
            </p:cNvPr>
            <p:cNvSpPr/>
            <p:nvPr/>
          </p:nvSpPr>
          <p:spPr>
            <a:xfrm>
              <a:off x="4130675" y="3800725"/>
              <a:ext cx="68025" cy="306575"/>
            </a:xfrm>
            <a:custGeom>
              <a:avLst/>
              <a:gdLst/>
              <a:ahLst/>
              <a:cxnLst/>
              <a:rect l="l" t="t" r="r" b="b"/>
              <a:pathLst>
                <a:path w="2721" h="12263" extrusionOk="0">
                  <a:moveTo>
                    <a:pt x="84" y="0"/>
                  </a:moveTo>
                  <a:lnTo>
                    <a:pt x="0" y="12263"/>
                  </a:lnTo>
                  <a:lnTo>
                    <a:pt x="2595" y="12263"/>
                  </a:lnTo>
                  <a:lnTo>
                    <a:pt x="2721" y="42"/>
                  </a:lnTo>
                  <a:lnTo>
                    <a:pt x="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2;p26">
              <a:extLst>
                <a:ext uri="{FF2B5EF4-FFF2-40B4-BE49-F238E27FC236}">
                  <a16:creationId xmlns:a16="http://schemas.microsoft.com/office/drawing/2014/main" id="{010AB307-0942-63AA-A136-9FAF61288D14}"/>
                </a:ext>
              </a:extLst>
            </p:cNvPr>
            <p:cNvSpPr/>
            <p:nvPr/>
          </p:nvSpPr>
          <p:spPr>
            <a:xfrm>
              <a:off x="4149500" y="3830000"/>
              <a:ext cx="37700" cy="35600"/>
            </a:xfrm>
            <a:custGeom>
              <a:avLst/>
              <a:gdLst/>
              <a:ahLst/>
              <a:cxnLst/>
              <a:rect l="l" t="t" r="r" b="b"/>
              <a:pathLst>
                <a:path w="1508" h="1424" extrusionOk="0">
                  <a:moveTo>
                    <a:pt x="754" y="1"/>
                  </a:moveTo>
                  <a:lnTo>
                    <a:pt x="503" y="461"/>
                  </a:lnTo>
                  <a:lnTo>
                    <a:pt x="1" y="503"/>
                  </a:lnTo>
                  <a:lnTo>
                    <a:pt x="336" y="880"/>
                  </a:lnTo>
                  <a:lnTo>
                    <a:pt x="252" y="1382"/>
                  </a:lnTo>
                  <a:lnTo>
                    <a:pt x="712" y="1173"/>
                  </a:lnTo>
                  <a:lnTo>
                    <a:pt x="1173" y="1424"/>
                  </a:lnTo>
                  <a:lnTo>
                    <a:pt x="1089" y="922"/>
                  </a:lnTo>
                  <a:lnTo>
                    <a:pt x="1507" y="545"/>
                  </a:lnTo>
                  <a:lnTo>
                    <a:pt x="963" y="461"/>
                  </a:lnTo>
                  <a:lnTo>
                    <a:pt x="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73;p26">
              <a:extLst>
                <a:ext uri="{FF2B5EF4-FFF2-40B4-BE49-F238E27FC236}">
                  <a16:creationId xmlns:a16="http://schemas.microsoft.com/office/drawing/2014/main" id="{EE2CEA90-BF50-B090-350E-B3D0C7C9619E}"/>
                </a:ext>
              </a:extLst>
            </p:cNvPr>
            <p:cNvSpPr/>
            <p:nvPr/>
          </p:nvSpPr>
          <p:spPr>
            <a:xfrm>
              <a:off x="4147425" y="3934650"/>
              <a:ext cx="38725" cy="35575"/>
            </a:xfrm>
            <a:custGeom>
              <a:avLst/>
              <a:gdLst/>
              <a:ahLst/>
              <a:cxnLst/>
              <a:rect l="l" t="t" r="r" b="b"/>
              <a:pathLst>
                <a:path w="1549" h="1423" extrusionOk="0">
                  <a:moveTo>
                    <a:pt x="795" y="0"/>
                  </a:moveTo>
                  <a:lnTo>
                    <a:pt x="544" y="460"/>
                  </a:lnTo>
                  <a:lnTo>
                    <a:pt x="0" y="502"/>
                  </a:lnTo>
                  <a:lnTo>
                    <a:pt x="377" y="921"/>
                  </a:lnTo>
                  <a:lnTo>
                    <a:pt x="293" y="1423"/>
                  </a:lnTo>
                  <a:lnTo>
                    <a:pt x="753" y="1172"/>
                  </a:lnTo>
                  <a:lnTo>
                    <a:pt x="1214" y="1423"/>
                  </a:lnTo>
                  <a:lnTo>
                    <a:pt x="1214" y="1423"/>
                  </a:lnTo>
                  <a:lnTo>
                    <a:pt x="1172" y="921"/>
                  </a:lnTo>
                  <a:lnTo>
                    <a:pt x="1549" y="544"/>
                  </a:lnTo>
                  <a:lnTo>
                    <a:pt x="1005" y="460"/>
                  </a:ln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74;p26">
              <a:extLst>
                <a:ext uri="{FF2B5EF4-FFF2-40B4-BE49-F238E27FC236}">
                  <a16:creationId xmlns:a16="http://schemas.microsoft.com/office/drawing/2014/main" id="{EDBD7CA2-2C7A-C485-B9F0-55AC1E2A959F}"/>
                </a:ext>
              </a:extLst>
            </p:cNvPr>
            <p:cNvSpPr/>
            <p:nvPr/>
          </p:nvSpPr>
          <p:spPr>
            <a:xfrm>
              <a:off x="4146375" y="4040325"/>
              <a:ext cx="39775" cy="36625"/>
            </a:xfrm>
            <a:custGeom>
              <a:avLst/>
              <a:gdLst/>
              <a:ahLst/>
              <a:cxnLst/>
              <a:rect l="l" t="t" r="r" b="b"/>
              <a:pathLst>
                <a:path w="1591" h="1465" extrusionOk="0">
                  <a:moveTo>
                    <a:pt x="795" y="0"/>
                  </a:moveTo>
                  <a:lnTo>
                    <a:pt x="586" y="460"/>
                  </a:lnTo>
                  <a:lnTo>
                    <a:pt x="0" y="502"/>
                  </a:lnTo>
                  <a:lnTo>
                    <a:pt x="419" y="879"/>
                  </a:lnTo>
                  <a:lnTo>
                    <a:pt x="335" y="1381"/>
                  </a:lnTo>
                  <a:lnTo>
                    <a:pt x="335" y="1381"/>
                  </a:lnTo>
                  <a:lnTo>
                    <a:pt x="795" y="1214"/>
                  </a:lnTo>
                  <a:lnTo>
                    <a:pt x="1256" y="1465"/>
                  </a:lnTo>
                  <a:lnTo>
                    <a:pt x="1256" y="1465"/>
                  </a:lnTo>
                  <a:lnTo>
                    <a:pt x="1172" y="921"/>
                  </a:lnTo>
                  <a:lnTo>
                    <a:pt x="1591" y="586"/>
                  </a:lnTo>
                  <a:lnTo>
                    <a:pt x="1047" y="460"/>
                  </a:ln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75;p26">
              <a:extLst>
                <a:ext uri="{FF2B5EF4-FFF2-40B4-BE49-F238E27FC236}">
                  <a16:creationId xmlns:a16="http://schemas.microsoft.com/office/drawing/2014/main" id="{FF44C375-8413-6EC5-CD22-AFE374E2316F}"/>
                </a:ext>
              </a:extLst>
            </p:cNvPr>
            <p:cNvSpPr/>
            <p:nvPr/>
          </p:nvSpPr>
          <p:spPr>
            <a:xfrm>
              <a:off x="4712400" y="3833150"/>
              <a:ext cx="39800" cy="36650"/>
            </a:xfrm>
            <a:custGeom>
              <a:avLst/>
              <a:gdLst/>
              <a:ahLst/>
              <a:cxnLst/>
              <a:rect l="l" t="t" r="r" b="b"/>
              <a:pathLst>
                <a:path w="1592" h="1466" extrusionOk="0">
                  <a:moveTo>
                    <a:pt x="796" y="0"/>
                  </a:moveTo>
                  <a:lnTo>
                    <a:pt x="545" y="503"/>
                  </a:lnTo>
                  <a:lnTo>
                    <a:pt x="1" y="586"/>
                  </a:lnTo>
                  <a:lnTo>
                    <a:pt x="378" y="963"/>
                  </a:lnTo>
                  <a:lnTo>
                    <a:pt x="294" y="1465"/>
                  </a:lnTo>
                  <a:lnTo>
                    <a:pt x="796" y="1214"/>
                  </a:lnTo>
                  <a:lnTo>
                    <a:pt x="1215" y="1465"/>
                  </a:lnTo>
                  <a:lnTo>
                    <a:pt x="1173" y="963"/>
                  </a:lnTo>
                  <a:lnTo>
                    <a:pt x="1591" y="586"/>
                  </a:lnTo>
                  <a:lnTo>
                    <a:pt x="1005" y="545"/>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76;p26">
              <a:extLst>
                <a:ext uri="{FF2B5EF4-FFF2-40B4-BE49-F238E27FC236}">
                  <a16:creationId xmlns:a16="http://schemas.microsoft.com/office/drawing/2014/main" id="{0B83823C-9CA3-857C-DC06-BDE04F90F08D}"/>
                </a:ext>
              </a:extLst>
            </p:cNvPr>
            <p:cNvSpPr/>
            <p:nvPr/>
          </p:nvSpPr>
          <p:spPr>
            <a:xfrm>
              <a:off x="4712400" y="3939875"/>
              <a:ext cx="38750" cy="36650"/>
            </a:xfrm>
            <a:custGeom>
              <a:avLst/>
              <a:gdLst/>
              <a:ahLst/>
              <a:cxnLst/>
              <a:rect l="l" t="t" r="r" b="b"/>
              <a:pathLst>
                <a:path w="1550" h="1466" extrusionOk="0">
                  <a:moveTo>
                    <a:pt x="796" y="0"/>
                  </a:moveTo>
                  <a:lnTo>
                    <a:pt x="545" y="461"/>
                  </a:lnTo>
                  <a:lnTo>
                    <a:pt x="1" y="503"/>
                  </a:lnTo>
                  <a:lnTo>
                    <a:pt x="378" y="879"/>
                  </a:lnTo>
                  <a:lnTo>
                    <a:pt x="294" y="1381"/>
                  </a:lnTo>
                  <a:lnTo>
                    <a:pt x="754" y="1172"/>
                  </a:lnTo>
                  <a:lnTo>
                    <a:pt x="1215" y="1465"/>
                  </a:lnTo>
                  <a:lnTo>
                    <a:pt x="1089" y="921"/>
                  </a:lnTo>
                  <a:lnTo>
                    <a:pt x="1549" y="544"/>
                  </a:lnTo>
                  <a:lnTo>
                    <a:pt x="1005" y="46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77;p26">
              <a:extLst>
                <a:ext uri="{FF2B5EF4-FFF2-40B4-BE49-F238E27FC236}">
                  <a16:creationId xmlns:a16="http://schemas.microsoft.com/office/drawing/2014/main" id="{3755A7A4-7F67-F40E-2239-1212EB9E2B1C}"/>
                </a:ext>
              </a:extLst>
            </p:cNvPr>
            <p:cNvSpPr/>
            <p:nvPr/>
          </p:nvSpPr>
          <p:spPr>
            <a:xfrm>
              <a:off x="4711350" y="4044500"/>
              <a:ext cx="37700" cy="36650"/>
            </a:xfrm>
            <a:custGeom>
              <a:avLst/>
              <a:gdLst/>
              <a:ahLst/>
              <a:cxnLst/>
              <a:rect l="l" t="t" r="r" b="b"/>
              <a:pathLst>
                <a:path w="1508" h="1466" extrusionOk="0">
                  <a:moveTo>
                    <a:pt x="796" y="0"/>
                  </a:moveTo>
                  <a:lnTo>
                    <a:pt x="545" y="461"/>
                  </a:lnTo>
                  <a:lnTo>
                    <a:pt x="1" y="503"/>
                  </a:lnTo>
                  <a:lnTo>
                    <a:pt x="378" y="921"/>
                  </a:lnTo>
                  <a:lnTo>
                    <a:pt x="252" y="1465"/>
                  </a:lnTo>
                  <a:lnTo>
                    <a:pt x="754" y="1172"/>
                  </a:lnTo>
                  <a:lnTo>
                    <a:pt x="1215" y="1465"/>
                  </a:lnTo>
                  <a:lnTo>
                    <a:pt x="1131" y="921"/>
                  </a:lnTo>
                  <a:lnTo>
                    <a:pt x="1508" y="544"/>
                  </a:lnTo>
                  <a:lnTo>
                    <a:pt x="1005" y="46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78;p26">
              <a:extLst>
                <a:ext uri="{FF2B5EF4-FFF2-40B4-BE49-F238E27FC236}">
                  <a16:creationId xmlns:a16="http://schemas.microsoft.com/office/drawing/2014/main" id="{472C83C7-019B-9444-4EFA-0CFBA8ADA2F8}"/>
                </a:ext>
              </a:extLst>
            </p:cNvPr>
            <p:cNvSpPr/>
            <p:nvPr/>
          </p:nvSpPr>
          <p:spPr>
            <a:xfrm>
              <a:off x="4328425" y="3841525"/>
              <a:ext cx="61750" cy="87900"/>
            </a:xfrm>
            <a:custGeom>
              <a:avLst/>
              <a:gdLst/>
              <a:ahLst/>
              <a:cxnLst/>
              <a:rect l="l" t="t" r="r" b="b"/>
              <a:pathLst>
                <a:path w="2470" h="3516" extrusionOk="0">
                  <a:moveTo>
                    <a:pt x="42" y="0"/>
                  </a:moveTo>
                  <a:lnTo>
                    <a:pt x="0" y="3516"/>
                  </a:lnTo>
                  <a:lnTo>
                    <a:pt x="503" y="3516"/>
                  </a:lnTo>
                  <a:lnTo>
                    <a:pt x="503" y="712"/>
                  </a:lnTo>
                  <a:lnTo>
                    <a:pt x="1047" y="3516"/>
                  </a:lnTo>
                  <a:lnTo>
                    <a:pt x="1423" y="3516"/>
                  </a:lnTo>
                  <a:lnTo>
                    <a:pt x="1926" y="712"/>
                  </a:lnTo>
                  <a:lnTo>
                    <a:pt x="1884" y="3516"/>
                  </a:lnTo>
                  <a:lnTo>
                    <a:pt x="2386" y="3516"/>
                  </a:lnTo>
                  <a:lnTo>
                    <a:pt x="2470" y="0"/>
                  </a:lnTo>
                  <a:lnTo>
                    <a:pt x="1716" y="0"/>
                  </a:lnTo>
                  <a:lnTo>
                    <a:pt x="1214" y="2679"/>
                  </a:lnTo>
                  <a:lnTo>
                    <a:pt x="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9;p26">
              <a:extLst>
                <a:ext uri="{FF2B5EF4-FFF2-40B4-BE49-F238E27FC236}">
                  <a16:creationId xmlns:a16="http://schemas.microsoft.com/office/drawing/2014/main" id="{000E9EF3-6491-C426-0CEA-4287E967BD61}"/>
                </a:ext>
              </a:extLst>
            </p:cNvPr>
            <p:cNvSpPr/>
            <p:nvPr/>
          </p:nvSpPr>
          <p:spPr>
            <a:xfrm>
              <a:off x="4400625" y="3843600"/>
              <a:ext cx="48150" cy="87925"/>
            </a:xfrm>
            <a:custGeom>
              <a:avLst/>
              <a:gdLst/>
              <a:ahLst/>
              <a:cxnLst/>
              <a:rect l="l" t="t" r="r" b="b"/>
              <a:pathLst>
                <a:path w="1926" h="3517" extrusionOk="0">
                  <a:moveTo>
                    <a:pt x="921" y="294"/>
                  </a:moveTo>
                  <a:cubicBezTo>
                    <a:pt x="1088" y="294"/>
                    <a:pt x="1256" y="336"/>
                    <a:pt x="1298" y="419"/>
                  </a:cubicBezTo>
                  <a:cubicBezTo>
                    <a:pt x="1339" y="545"/>
                    <a:pt x="1381" y="712"/>
                    <a:pt x="1381" y="922"/>
                  </a:cubicBezTo>
                  <a:lnTo>
                    <a:pt x="1381" y="2428"/>
                  </a:lnTo>
                  <a:cubicBezTo>
                    <a:pt x="1381" y="2638"/>
                    <a:pt x="1339" y="2805"/>
                    <a:pt x="1298" y="2889"/>
                  </a:cubicBezTo>
                  <a:cubicBezTo>
                    <a:pt x="1256" y="2972"/>
                    <a:pt x="1088" y="3056"/>
                    <a:pt x="921" y="3056"/>
                  </a:cubicBezTo>
                  <a:cubicBezTo>
                    <a:pt x="753" y="3056"/>
                    <a:pt x="628" y="2972"/>
                    <a:pt x="544" y="2889"/>
                  </a:cubicBezTo>
                  <a:cubicBezTo>
                    <a:pt x="502" y="2805"/>
                    <a:pt x="460" y="2638"/>
                    <a:pt x="460" y="2428"/>
                  </a:cubicBezTo>
                  <a:lnTo>
                    <a:pt x="460" y="922"/>
                  </a:lnTo>
                  <a:cubicBezTo>
                    <a:pt x="460" y="712"/>
                    <a:pt x="502" y="545"/>
                    <a:pt x="544" y="419"/>
                  </a:cubicBezTo>
                  <a:cubicBezTo>
                    <a:pt x="628" y="336"/>
                    <a:pt x="753" y="294"/>
                    <a:pt x="921" y="294"/>
                  </a:cubicBezTo>
                  <a:close/>
                  <a:moveTo>
                    <a:pt x="963" y="1"/>
                  </a:moveTo>
                  <a:cubicBezTo>
                    <a:pt x="837" y="1"/>
                    <a:pt x="670" y="1"/>
                    <a:pt x="502" y="85"/>
                  </a:cubicBezTo>
                  <a:cubicBezTo>
                    <a:pt x="419" y="127"/>
                    <a:pt x="293" y="168"/>
                    <a:pt x="209" y="294"/>
                  </a:cubicBezTo>
                  <a:cubicBezTo>
                    <a:pt x="126" y="378"/>
                    <a:pt x="42" y="461"/>
                    <a:pt x="42" y="629"/>
                  </a:cubicBezTo>
                  <a:cubicBezTo>
                    <a:pt x="0" y="796"/>
                    <a:pt x="0" y="964"/>
                    <a:pt x="0" y="1089"/>
                  </a:cubicBezTo>
                  <a:lnTo>
                    <a:pt x="0" y="2345"/>
                  </a:lnTo>
                  <a:lnTo>
                    <a:pt x="0" y="2805"/>
                  </a:lnTo>
                  <a:cubicBezTo>
                    <a:pt x="42" y="2931"/>
                    <a:pt x="84" y="3056"/>
                    <a:pt x="126" y="3140"/>
                  </a:cubicBezTo>
                  <a:cubicBezTo>
                    <a:pt x="209" y="3265"/>
                    <a:pt x="293" y="3307"/>
                    <a:pt x="460" y="3433"/>
                  </a:cubicBezTo>
                  <a:cubicBezTo>
                    <a:pt x="544" y="3475"/>
                    <a:pt x="712" y="3516"/>
                    <a:pt x="921" y="3516"/>
                  </a:cubicBezTo>
                  <a:cubicBezTo>
                    <a:pt x="1088" y="3516"/>
                    <a:pt x="1256" y="3516"/>
                    <a:pt x="1381" y="3475"/>
                  </a:cubicBezTo>
                  <a:cubicBezTo>
                    <a:pt x="1507" y="3391"/>
                    <a:pt x="1590" y="3307"/>
                    <a:pt x="1716" y="3265"/>
                  </a:cubicBezTo>
                  <a:cubicBezTo>
                    <a:pt x="1758" y="3140"/>
                    <a:pt x="1883" y="3056"/>
                    <a:pt x="1883" y="2889"/>
                  </a:cubicBezTo>
                  <a:cubicBezTo>
                    <a:pt x="1925" y="2721"/>
                    <a:pt x="1925" y="2554"/>
                    <a:pt x="1925" y="2428"/>
                  </a:cubicBezTo>
                  <a:lnTo>
                    <a:pt x="1925" y="1173"/>
                  </a:lnTo>
                  <a:cubicBezTo>
                    <a:pt x="1925" y="796"/>
                    <a:pt x="1883" y="503"/>
                    <a:pt x="1716" y="336"/>
                  </a:cubicBezTo>
                  <a:cubicBezTo>
                    <a:pt x="1549" y="127"/>
                    <a:pt x="1298"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80;p26">
              <a:extLst>
                <a:ext uri="{FF2B5EF4-FFF2-40B4-BE49-F238E27FC236}">
                  <a16:creationId xmlns:a16="http://schemas.microsoft.com/office/drawing/2014/main" id="{4C67DD8E-53DE-0DF2-A3F4-81CA3BAF6C98}"/>
                </a:ext>
              </a:extLst>
            </p:cNvPr>
            <p:cNvSpPr/>
            <p:nvPr/>
          </p:nvSpPr>
          <p:spPr>
            <a:xfrm>
              <a:off x="4453975" y="3842575"/>
              <a:ext cx="49200" cy="87900"/>
            </a:xfrm>
            <a:custGeom>
              <a:avLst/>
              <a:gdLst/>
              <a:ahLst/>
              <a:cxnLst/>
              <a:rect l="l" t="t" r="r" b="b"/>
              <a:pathLst>
                <a:path w="1968" h="3516" extrusionOk="0">
                  <a:moveTo>
                    <a:pt x="1" y="0"/>
                  </a:moveTo>
                  <a:lnTo>
                    <a:pt x="712" y="3516"/>
                  </a:lnTo>
                  <a:lnTo>
                    <a:pt x="1256" y="3516"/>
                  </a:lnTo>
                  <a:lnTo>
                    <a:pt x="1968" y="0"/>
                  </a:lnTo>
                  <a:lnTo>
                    <a:pt x="1507" y="0"/>
                  </a:lnTo>
                  <a:lnTo>
                    <a:pt x="1089" y="1883"/>
                  </a:lnTo>
                  <a:lnTo>
                    <a:pt x="1005" y="2762"/>
                  </a:lnTo>
                  <a:lnTo>
                    <a:pt x="838" y="1883"/>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81;p26">
              <a:extLst>
                <a:ext uri="{FF2B5EF4-FFF2-40B4-BE49-F238E27FC236}">
                  <a16:creationId xmlns:a16="http://schemas.microsoft.com/office/drawing/2014/main" id="{E8B44D91-8E1C-1688-593A-F2248B718A0C}"/>
                </a:ext>
              </a:extLst>
            </p:cNvPr>
            <p:cNvSpPr/>
            <p:nvPr/>
          </p:nvSpPr>
          <p:spPr>
            <a:xfrm>
              <a:off x="4511525" y="3842575"/>
              <a:ext cx="13625" cy="87900"/>
            </a:xfrm>
            <a:custGeom>
              <a:avLst/>
              <a:gdLst/>
              <a:ahLst/>
              <a:cxnLst/>
              <a:rect l="l" t="t" r="r" b="b"/>
              <a:pathLst>
                <a:path w="545" h="3516" extrusionOk="0">
                  <a:moveTo>
                    <a:pt x="0" y="0"/>
                  </a:moveTo>
                  <a:lnTo>
                    <a:pt x="0" y="3516"/>
                  </a:lnTo>
                  <a:lnTo>
                    <a:pt x="503" y="3516"/>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82;p26">
              <a:extLst>
                <a:ext uri="{FF2B5EF4-FFF2-40B4-BE49-F238E27FC236}">
                  <a16:creationId xmlns:a16="http://schemas.microsoft.com/office/drawing/2014/main" id="{DA1EEBD9-5C5E-6EF7-6855-E01D63CC549A}"/>
                </a:ext>
              </a:extLst>
            </p:cNvPr>
            <p:cNvSpPr/>
            <p:nvPr/>
          </p:nvSpPr>
          <p:spPr>
            <a:xfrm>
              <a:off x="4537675" y="3842575"/>
              <a:ext cx="35600" cy="88950"/>
            </a:xfrm>
            <a:custGeom>
              <a:avLst/>
              <a:gdLst/>
              <a:ahLst/>
              <a:cxnLst/>
              <a:rect l="l" t="t" r="r" b="b"/>
              <a:pathLst>
                <a:path w="1424" h="3558" extrusionOk="0">
                  <a:moveTo>
                    <a:pt x="1" y="0"/>
                  </a:moveTo>
                  <a:lnTo>
                    <a:pt x="1" y="3516"/>
                  </a:lnTo>
                  <a:lnTo>
                    <a:pt x="1340" y="3557"/>
                  </a:lnTo>
                  <a:lnTo>
                    <a:pt x="1340" y="3139"/>
                  </a:lnTo>
                  <a:lnTo>
                    <a:pt x="461" y="3139"/>
                  </a:lnTo>
                  <a:lnTo>
                    <a:pt x="461" y="1883"/>
                  </a:lnTo>
                  <a:lnTo>
                    <a:pt x="1089" y="1883"/>
                  </a:lnTo>
                  <a:lnTo>
                    <a:pt x="1089" y="1507"/>
                  </a:lnTo>
                  <a:lnTo>
                    <a:pt x="461" y="1507"/>
                  </a:lnTo>
                  <a:lnTo>
                    <a:pt x="503" y="377"/>
                  </a:lnTo>
                  <a:lnTo>
                    <a:pt x="1340" y="419"/>
                  </a:lnTo>
                  <a:lnTo>
                    <a:pt x="14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83;p26">
              <a:extLst>
                <a:ext uri="{FF2B5EF4-FFF2-40B4-BE49-F238E27FC236}">
                  <a16:creationId xmlns:a16="http://schemas.microsoft.com/office/drawing/2014/main" id="{96DD8623-DABC-FE02-3799-F59975CA9F7A}"/>
                </a:ext>
              </a:extLst>
            </p:cNvPr>
            <p:cNvSpPr/>
            <p:nvPr/>
          </p:nvSpPr>
          <p:spPr>
            <a:xfrm>
              <a:off x="4313775" y="3981725"/>
              <a:ext cx="45025" cy="86850"/>
            </a:xfrm>
            <a:custGeom>
              <a:avLst/>
              <a:gdLst/>
              <a:ahLst/>
              <a:cxnLst/>
              <a:rect l="l" t="t" r="r" b="b"/>
              <a:pathLst>
                <a:path w="1801" h="3474" extrusionOk="0">
                  <a:moveTo>
                    <a:pt x="0" y="0"/>
                  </a:moveTo>
                  <a:lnTo>
                    <a:pt x="0" y="461"/>
                  </a:lnTo>
                  <a:lnTo>
                    <a:pt x="628" y="461"/>
                  </a:lnTo>
                  <a:lnTo>
                    <a:pt x="628" y="3474"/>
                  </a:lnTo>
                  <a:lnTo>
                    <a:pt x="1089" y="3474"/>
                  </a:lnTo>
                  <a:lnTo>
                    <a:pt x="1172" y="461"/>
                  </a:lnTo>
                  <a:lnTo>
                    <a:pt x="1800" y="461"/>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84;p26">
              <a:extLst>
                <a:ext uri="{FF2B5EF4-FFF2-40B4-BE49-F238E27FC236}">
                  <a16:creationId xmlns:a16="http://schemas.microsoft.com/office/drawing/2014/main" id="{1F6F6B9B-C6F9-3B44-58F4-1A5461001E50}"/>
                </a:ext>
              </a:extLst>
            </p:cNvPr>
            <p:cNvSpPr/>
            <p:nvPr/>
          </p:nvSpPr>
          <p:spPr>
            <a:xfrm>
              <a:off x="4364000" y="3981725"/>
              <a:ext cx="13625" cy="87900"/>
            </a:xfrm>
            <a:custGeom>
              <a:avLst/>
              <a:gdLst/>
              <a:ahLst/>
              <a:cxnLst/>
              <a:rect l="l" t="t" r="r" b="b"/>
              <a:pathLst>
                <a:path w="545" h="3516" extrusionOk="0">
                  <a:moveTo>
                    <a:pt x="42" y="0"/>
                  </a:moveTo>
                  <a:lnTo>
                    <a:pt x="0" y="3516"/>
                  </a:lnTo>
                  <a:lnTo>
                    <a:pt x="544" y="3516"/>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85;p26">
              <a:extLst>
                <a:ext uri="{FF2B5EF4-FFF2-40B4-BE49-F238E27FC236}">
                  <a16:creationId xmlns:a16="http://schemas.microsoft.com/office/drawing/2014/main" id="{501A28E7-E5C1-8AD3-D964-7EFCEFD1A4CA}"/>
                </a:ext>
              </a:extLst>
            </p:cNvPr>
            <p:cNvSpPr/>
            <p:nvPr/>
          </p:nvSpPr>
          <p:spPr>
            <a:xfrm>
              <a:off x="4388050" y="3981725"/>
              <a:ext cx="49200" cy="86850"/>
            </a:xfrm>
            <a:custGeom>
              <a:avLst/>
              <a:gdLst/>
              <a:ahLst/>
              <a:cxnLst/>
              <a:rect l="l" t="t" r="r" b="b"/>
              <a:pathLst>
                <a:path w="1968" h="3474" extrusionOk="0">
                  <a:moveTo>
                    <a:pt x="963" y="0"/>
                  </a:moveTo>
                  <a:cubicBezTo>
                    <a:pt x="796" y="0"/>
                    <a:pt x="712" y="0"/>
                    <a:pt x="587" y="42"/>
                  </a:cubicBezTo>
                  <a:cubicBezTo>
                    <a:pt x="503" y="84"/>
                    <a:pt x="378" y="126"/>
                    <a:pt x="336" y="210"/>
                  </a:cubicBezTo>
                  <a:cubicBezTo>
                    <a:pt x="294" y="251"/>
                    <a:pt x="168" y="335"/>
                    <a:pt x="168" y="461"/>
                  </a:cubicBezTo>
                  <a:cubicBezTo>
                    <a:pt x="126" y="544"/>
                    <a:pt x="126" y="670"/>
                    <a:pt x="85" y="837"/>
                  </a:cubicBezTo>
                  <a:cubicBezTo>
                    <a:pt x="85" y="921"/>
                    <a:pt x="1" y="1088"/>
                    <a:pt x="1" y="1256"/>
                  </a:cubicBezTo>
                  <a:lnTo>
                    <a:pt x="1" y="2218"/>
                  </a:lnTo>
                  <a:lnTo>
                    <a:pt x="1" y="2637"/>
                  </a:lnTo>
                  <a:cubicBezTo>
                    <a:pt x="1" y="2763"/>
                    <a:pt x="85" y="2930"/>
                    <a:pt x="126" y="3014"/>
                  </a:cubicBezTo>
                  <a:cubicBezTo>
                    <a:pt x="168" y="3139"/>
                    <a:pt x="210" y="3223"/>
                    <a:pt x="294" y="3265"/>
                  </a:cubicBezTo>
                  <a:cubicBezTo>
                    <a:pt x="336" y="3348"/>
                    <a:pt x="419" y="3432"/>
                    <a:pt x="545" y="3432"/>
                  </a:cubicBezTo>
                  <a:cubicBezTo>
                    <a:pt x="629" y="3474"/>
                    <a:pt x="796" y="3474"/>
                    <a:pt x="922" y="3474"/>
                  </a:cubicBezTo>
                  <a:cubicBezTo>
                    <a:pt x="1047" y="3474"/>
                    <a:pt x="1215" y="3474"/>
                    <a:pt x="1340" y="3432"/>
                  </a:cubicBezTo>
                  <a:cubicBezTo>
                    <a:pt x="1424" y="3390"/>
                    <a:pt x="1549" y="3265"/>
                    <a:pt x="1633" y="3181"/>
                  </a:cubicBezTo>
                  <a:cubicBezTo>
                    <a:pt x="1675" y="3055"/>
                    <a:pt x="1759" y="2972"/>
                    <a:pt x="1801" y="2804"/>
                  </a:cubicBezTo>
                  <a:cubicBezTo>
                    <a:pt x="1842" y="2637"/>
                    <a:pt x="1842" y="2511"/>
                    <a:pt x="1842" y="2344"/>
                  </a:cubicBezTo>
                  <a:lnTo>
                    <a:pt x="1968" y="2302"/>
                  </a:lnTo>
                  <a:lnTo>
                    <a:pt x="1424" y="2302"/>
                  </a:lnTo>
                  <a:lnTo>
                    <a:pt x="1424" y="2386"/>
                  </a:lnTo>
                  <a:lnTo>
                    <a:pt x="1424" y="2595"/>
                  </a:lnTo>
                  <a:cubicBezTo>
                    <a:pt x="1424" y="2637"/>
                    <a:pt x="1424" y="2763"/>
                    <a:pt x="1382" y="2804"/>
                  </a:cubicBezTo>
                  <a:cubicBezTo>
                    <a:pt x="1382" y="2846"/>
                    <a:pt x="1340" y="2888"/>
                    <a:pt x="1340" y="2972"/>
                  </a:cubicBezTo>
                  <a:cubicBezTo>
                    <a:pt x="1256" y="3014"/>
                    <a:pt x="1256" y="3055"/>
                    <a:pt x="1215" y="3055"/>
                  </a:cubicBezTo>
                  <a:cubicBezTo>
                    <a:pt x="1173" y="3139"/>
                    <a:pt x="1131" y="3139"/>
                    <a:pt x="1005" y="3139"/>
                  </a:cubicBezTo>
                  <a:cubicBezTo>
                    <a:pt x="963" y="3139"/>
                    <a:pt x="838" y="3139"/>
                    <a:pt x="796" y="3055"/>
                  </a:cubicBezTo>
                  <a:cubicBezTo>
                    <a:pt x="754" y="3014"/>
                    <a:pt x="712" y="3014"/>
                    <a:pt x="629" y="2972"/>
                  </a:cubicBezTo>
                  <a:cubicBezTo>
                    <a:pt x="587" y="2888"/>
                    <a:pt x="587" y="2846"/>
                    <a:pt x="545" y="2804"/>
                  </a:cubicBezTo>
                  <a:cubicBezTo>
                    <a:pt x="545" y="2763"/>
                    <a:pt x="503" y="2637"/>
                    <a:pt x="503" y="2595"/>
                  </a:cubicBezTo>
                  <a:lnTo>
                    <a:pt x="503" y="2386"/>
                  </a:lnTo>
                  <a:lnTo>
                    <a:pt x="503" y="1130"/>
                  </a:lnTo>
                  <a:lnTo>
                    <a:pt x="503" y="879"/>
                  </a:lnTo>
                  <a:cubicBezTo>
                    <a:pt x="503" y="837"/>
                    <a:pt x="503" y="712"/>
                    <a:pt x="545" y="670"/>
                  </a:cubicBezTo>
                  <a:cubicBezTo>
                    <a:pt x="545" y="628"/>
                    <a:pt x="587" y="544"/>
                    <a:pt x="587" y="503"/>
                  </a:cubicBezTo>
                  <a:cubicBezTo>
                    <a:pt x="629" y="461"/>
                    <a:pt x="712" y="461"/>
                    <a:pt x="754" y="419"/>
                  </a:cubicBezTo>
                  <a:cubicBezTo>
                    <a:pt x="796" y="419"/>
                    <a:pt x="838" y="335"/>
                    <a:pt x="963" y="335"/>
                  </a:cubicBezTo>
                  <a:lnTo>
                    <a:pt x="1131" y="335"/>
                  </a:lnTo>
                  <a:cubicBezTo>
                    <a:pt x="1173" y="335"/>
                    <a:pt x="1215" y="419"/>
                    <a:pt x="1215" y="419"/>
                  </a:cubicBezTo>
                  <a:cubicBezTo>
                    <a:pt x="1256" y="461"/>
                    <a:pt x="1256" y="461"/>
                    <a:pt x="1256" y="503"/>
                  </a:cubicBezTo>
                  <a:cubicBezTo>
                    <a:pt x="1256" y="544"/>
                    <a:pt x="1340" y="544"/>
                    <a:pt x="1340" y="670"/>
                  </a:cubicBezTo>
                  <a:lnTo>
                    <a:pt x="1340" y="837"/>
                  </a:lnTo>
                  <a:lnTo>
                    <a:pt x="1340" y="963"/>
                  </a:lnTo>
                  <a:lnTo>
                    <a:pt x="1340" y="1088"/>
                  </a:lnTo>
                  <a:lnTo>
                    <a:pt x="1842" y="1088"/>
                  </a:lnTo>
                  <a:lnTo>
                    <a:pt x="1842" y="963"/>
                  </a:lnTo>
                  <a:cubicBezTo>
                    <a:pt x="1842" y="837"/>
                    <a:pt x="1842" y="670"/>
                    <a:pt x="1801" y="544"/>
                  </a:cubicBezTo>
                  <a:cubicBezTo>
                    <a:pt x="1759" y="461"/>
                    <a:pt x="1675" y="293"/>
                    <a:pt x="1633" y="251"/>
                  </a:cubicBezTo>
                  <a:cubicBezTo>
                    <a:pt x="1591" y="126"/>
                    <a:pt x="1466" y="84"/>
                    <a:pt x="1382" y="42"/>
                  </a:cubicBezTo>
                  <a:cubicBezTo>
                    <a:pt x="1256" y="0"/>
                    <a:pt x="1131"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86;p26">
              <a:extLst>
                <a:ext uri="{FF2B5EF4-FFF2-40B4-BE49-F238E27FC236}">
                  <a16:creationId xmlns:a16="http://schemas.microsoft.com/office/drawing/2014/main" id="{112B4D23-5DD6-43E3-B3A2-6533A2E9A183}"/>
                </a:ext>
              </a:extLst>
            </p:cNvPr>
            <p:cNvSpPr/>
            <p:nvPr/>
          </p:nvSpPr>
          <p:spPr>
            <a:xfrm>
              <a:off x="4444550" y="3982775"/>
              <a:ext cx="50250" cy="87900"/>
            </a:xfrm>
            <a:custGeom>
              <a:avLst/>
              <a:gdLst/>
              <a:ahLst/>
              <a:cxnLst/>
              <a:rect l="l" t="t" r="r" b="b"/>
              <a:pathLst>
                <a:path w="2010" h="3516" extrusionOk="0">
                  <a:moveTo>
                    <a:pt x="43" y="0"/>
                  </a:moveTo>
                  <a:lnTo>
                    <a:pt x="1" y="3516"/>
                  </a:lnTo>
                  <a:lnTo>
                    <a:pt x="545" y="3516"/>
                  </a:lnTo>
                  <a:lnTo>
                    <a:pt x="545" y="2386"/>
                  </a:lnTo>
                  <a:lnTo>
                    <a:pt x="796" y="1884"/>
                  </a:lnTo>
                  <a:lnTo>
                    <a:pt x="1382" y="3516"/>
                  </a:lnTo>
                  <a:lnTo>
                    <a:pt x="2010" y="3516"/>
                  </a:lnTo>
                  <a:lnTo>
                    <a:pt x="1173" y="1339"/>
                  </a:lnTo>
                  <a:lnTo>
                    <a:pt x="1926" y="0"/>
                  </a:lnTo>
                  <a:lnTo>
                    <a:pt x="1298" y="0"/>
                  </a:lnTo>
                  <a:lnTo>
                    <a:pt x="545" y="1507"/>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87;p26">
              <a:extLst>
                <a:ext uri="{FF2B5EF4-FFF2-40B4-BE49-F238E27FC236}">
                  <a16:creationId xmlns:a16="http://schemas.microsoft.com/office/drawing/2014/main" id="{80B073A9-A80B-086E-563F-712CC4D7F2A4}"/>
                </a:ext>
              </a:extLst>
            </p:cNvPr>
            <p:cNvSpPr/>
            <p:nvPr/>
          </p:nvSpPr>
          <p:spPr>
            <a:xfrm>
              <a:off x="4500025" y="3982775"/>
              <a:ext cx="34550" cy="88950"/>
            </a:xfrm>
            <a:custGeom>
              <a:avLst/>
              <a:gdLst/>
              <a:ahLst/>
              <a:cxnLst/>
              <a:rect l="l" t="t" r="r" b="b"/>
              <a:pathLst>
                <a:path w="1382" h="3558" extrusionOk="0">
                  <a:moveTo>
                    <a:pt x="42" y="0"/>
                  </a:moveTo>
                  <a:lnTo>
                    <a:pt x="0" y="3516"/>
                  </a:lnTo>
                  <a:lnTo>
                    <a:pt x="1339" y="3558"/>
                  </a:lnTo>
                  <a:lnTo>
                    <a:pt x="1339" y="3139"/>
                  </a:lnTo>
                  <a:lnTo>
                    <a:pt x="502" y="3139"/>
                  </a:lnTo>
                  <a:lnTo>
                    <a:pt x="502" y="1884"/>
                  </a:lnTo>
                  <a:lnTo>
                    <a:pt x="1130" y="1884"/>
                  </a:lnTo>
                  <a:lnTo>
                    <a:pt x="1130" y="1507"/>
                  </a:lnTo>
                  <a:lnTo>
                    <a:pt x="502" y="1507"/>
                  </a:lnTo>
                  <a:lnTo>
                    <a:pt x="502" y="377"/>
                  </a:lnTo>
                  <a:lnTo>
                    <a:pt x="1381" y="419"/>
                  </a:ln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88;p26">
              <a:extLst>
                <a:ext uri="{FF2B5EF4-FFF2-40B4-BE49-F238E27FC236}">
                  <a16:creationId xmlns:a16="http://schemas.microsoft.com/office/drawing/2014/main" id="{095E2F8B-35B7-194F-851A-B1A04C897C0D}"/>
                </a:ext>
              </a:extLst>
            </p:cNvPr>
            <p:cNvSpPr/>
            <p:nvPr/>
          </p:nvSpPr>
          <p:spPr>
            <a:xfrm>
              <a:off x="4536625" y="3982775"/>
              <a:ext cx="43975" cy="88950"/>
            </a:xfrm>
            <a:custGeom>
              <a:avLst/>
              <a:gdLst/>
              <a:ahLst/>
              <a:cxnLst/>
              <a:rect l="l" t="t" r="r" b="b"/>
              <a:pathLst>
                <a:path w="1759" h="3558" extrusionOk="0">
                  <a:moveTo>
                    <a:pt x="1" y="0"/>
                  </a:moveTo>
                  <a:lnTo>
                    <a:pt x="1" y="461"/>
                  </a:lnTo>
                  <a:lnTo>
                    <a:pt x="629" y="461"/>
                  </a:lnTo>
                  <a:lnTo>
                    <a:pt x="545" y="3558"/>
                  </a:lnTo>
                  <a:lnTo>
                    <a:pt x="1089" y="3558"/>
                  </a:lnTo>
                  <a:lnTo>
                    <a:pt x="1131" y="461"/>
                  </a:lnTo>
                  <a:lnTo>
                    <a:pt x="1759" y="461"/>
                  </a:lnTo>
                  <a:lnTo>
                    <a:pt x="1759"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0776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26"/>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Role</a:t>
            </a:r>
            <a:endParaRPr dirty="0"/>
          </a:p>
        </p:txBody>
      </p:sp>
      <p:cxnSp>
        <p:nvCxnSpPr>
          <p:cNvPr id="1272" name="Google Shape;1272;p26"/>
          <p:cNvCxnSpPr>
            <a:stCxn id="1273" idx="6"/>
            <a:endCxn id="1274" idx="2"/>
          </p:cNvCxnSpPr>
          <p:nvPr/>
        </p:nvCxnSpPr>
        <p:spPr>
          <a:xfrm>
            <a:off x="3861200" y="1588303"/>
            <a:ext cx="1421400" cy="600"/>
          </a:xfrm>
          <a:prstGeom prst="bentConnector3">
            <a:avLst>
              <a:gd name="adj1" fmla="val 50002"/>
            </a:avLst>
          </a:prstGeom>
          <a:noFill/>
          <a:ln w="19050" cap="flat" cmpd="sng">
            <a:solidFill>
              <a:schemeClr val="accent1"/>
            </a:solidFill>
            <a:prstDash val="solid"/>
            <a:round/>
            <a:headEnd type="none" w="med" len="med"/>
            <a:tailEnd type="none" w="med" len="med"/>
          </a:ln>
        </p:spPr>
      </p:cxnSp>
      <p:cxnSp>
        <p:nvCxnSpPr>
          <p:cNvPr id="1275" name="Google Shape;1275;p26"/>
          <p:cNvCxnSpPr>
            <a:cxnSpLocks/>
            <a:stCxn id="1274" idx="4"/>
            <a:endCxn id="1276" idx="0"/>
          </p:cNvCxnSpPr>
          <p:nvPr/>
        </p:nvCxnSpPr>
        <p:spPr>
          <a:xfrm rot="5400000">
            <a:off x="4357169" y="1092403"/>
            <a:ext cx="429600" cy="2257200"/>
          </a:xfrm>
          <a:prstGeom prst="bentConnector3">
            <a:avLst>
              <a:gd name="adj1" fmla="val 49998"/>
            </a:avLst>
          </a:prstGeom>
          <a:noFill/>
          <a:ln w="19050" cap="flat" cmpd="sng">
            <a:solidFill>
              <a:schemeClr val="accent3"/>
            </a:solidFill>
            <a:prstDash val="solid"/>
            <a:round/>
            <a:headEnd type="none" w="med" len="med"/>
            <a:tailEnd type="none" w="med" len="med"/>
          </a:ln>
        </p:spPr>
      </p:cxnSp>
      <p:cxnSp>
        <p:nvCxnSpPr>
          <p:cNvPr id="1277" name="Google Shape;1277;p26"/>
          <p:cNvCxnSpPr>
            <a:stCxn id="1278" idx="6"/>
            <a:endCxn id="1279" idx="2"/>
          </p:cNvCxnSpPr>
          <p:nvPr/>
        </p:nvCxnSpPr>
        <p:spPr>
          <a:xfrm>
            <a:off x="3861200" y="4089961"/>
            <a:ext cx="1421400" cy="600"/>
          </a:xfrm>
          <a:prstGeom prst="bentConnector3">
            <a:avLst>
              <a:gd name="adj1" fmla="val 50002"/>
            </a:avLst>
          </a:prstGeom>
          <a:noFill/>
          <a:ln w="19050" cap="flat" cmpd="sng">
            <a:solidFill>
              <a:schemeClr val="accent3"/>
            </a:solidFill>
            <a:prstDash val="solid"/>
            <a:round/>
            <a:headEnd type="none" w="med" len="med"/>
            <a:tailEnd type="none" w="med" len="med"/>
          </a:ln>
        </p:spPr>
      </p:cxnSp>
      <p:cxnSp>
        <p:nvCxnSpPr>
          <p:cNvPr id="1280" name="Google Shape;1280;p26"/>
          <p:cNvCxnSpPr>
            <a:stCxn id="1281" idx="4"/>
            <a:endCxn id="1278" idx="0"/>
          </p:cNvCxnSpPr>
          <p:nvPr/>
        </p:nvCxnSpPr>
        <p:spPr>
          <a:xfrm rot="5400000">
            <a:off x="4371719" y="2343232"/>
            <a:ext cx="400500" cy="2257200"/>
          </a:xfrm>
          <a:prstGeom prst="bentConnector3">
            <a:avLst>
              <a:gd name="adj1" fmla="val 49997"/>
            </a:avLst>
          </a:prstGeom>
          <a:noFill/>
          <a:ln w="19050" cap="flat" cmpd="sng">
            <a:solidFill>
              <a:schemeClr val="accent1"/>
            </a:solidFill>
            <a:prstDash val="solid"/>
            <a:round/>
            <a:headEnd type="none" w="med" len="med"/>
            <a:tailEnd type="none" w="med" len="med"/>
          </a:ln>
        </p:spPr>
      </p:cxnSp>
      <p:sp>
        <p:nvSpPr>
          <p:cNvPr id="1273" name="Google Shape;1273;p26"/>
          <p:cNvSpPr/>
          <p:nvPr/>
        </p:nvSpPr>
        <p:spPr>
          <a:xfrm>
            <a:off x="3025400" y="1170403"/>
            <a:ext cx="835800" cy="8358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3025400" y="2435782"/>
            <a:ext cx="835800" cy="835800"/>
          </a:xfrm>
          <a:prstGeom prst="flowChart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3025400" y="3672061"/>
            <a:ext cx="835800" cy="835800"/>
          </a:xfrm>
          <a:prstGeom prst="flowChartConnector">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5282669" y="1170403"/>
            <a:ext cx="835800" cy="835800"/>
          </a:xfrm>
          <a:prstGeom prst="flowChartConnector">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5282669" y="2435782"/>
            <a:ext cx="835800" cy="8358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5282669" y="3672061"/>
            <a:ext cx="835800" cy="835800"/>
          </a:xfrm>
          <a:prstGeom prst="flowChart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txBox="1"/>
          <p:nvPr/>
        </p:nvSpPr>
        <p:spPr>
          <a:xfrm>
            <a:off x="6351069" y="3820897"/>
            <a:ext cx="1917326"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dirty="0">
                <a:solidFill>
                  <a:schemeClr val="accent2"/>
                </a:solidFill>
                <a:latin typeface="Fira Sans Extra Condensed"/>
                <a:ea typeface="Fira Sans Extra Condensed"/>
                <a:cs typeface="Fira Sans Extra Condensed"/>
                <a:sym typeface="Fira Sans Extra Condensed"/>
              </a:rPr>
              <a:t>Booking Summary</a:t>
            </a:r>
            <a:endParaRPr sz="1800" b="1" dirty="0">
              <a:solidFill>
                <a:schemeClr val="accent2"/>
              </a:solidFill>
              <a:latin typeface="Fira Sans Extra Condensed"/>
              <a:ea typeface="Fira Sans Extra Condensed"/>
              <a:cs typeface="Fira Sans Extra Condensed"/>
              <a:sym typeface="Fira Sans Extra Condensed"/>
            </a:endParaRPr>
          </a:p>
        </p:txBody>
      </p:sp>
      <p:sp>
        <p:nvSpPr>
          <p:cNvPr id="1289" name="Google Shape;1289;p26"/>
          <p:cNvSpPr txBox="1"/>
          <p:nvPr/>
        </p:nvSpPr>
        <p:spPr>
          <a:xfrm>
            <a:off x="6363365" y="1353731"/>
            <a:ext cx="1917326"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dirty="0">
                <a:solidFill>
                  <a:schemeClr val="accent3"/>
                </a:solidFill>
                <a:latin typeface="Fira Sans Extra Condensed"/>
                <a:ea typeface="Fira Sans Extra Condensed"/>
                <a:cs typeface="Fira Sans Extra Condensed"/>
                <a:sym typeface="Fira Sans Extra Condensed"/>
              </a:rPr>
              <a:t>Login</a:t>
            </a:r>
            <a:endParaRPr sz="1800" b="1" dirty="0">
              <a:solidFill>
                <a:srgbClr val="D79409"/>
              </a:solidFill>
              <a:latin typeface="Fira Sans Extra Condensed"/>
              <a:ea typeface="Fira Sans Extra Condensed"/>
              <a:cs typeface="Fira Sans Extra Condensed"/>
              <a:sym typeface="Fira Sans Extra Condensed"/>
            </a:endParaRPr>
          </a:p>
        </p:txBody>
      </p:sp>
      <p:sp>
        <p:nvSpPr>
          <p:cNvPr id="1292" name="Google Shape;1292;p26"/>
          <p:cNvSpPr txBox="1"/>
          <p:nvPr/>
        </p:nvSpPr>
        <p:spPr>
          <a:xfrm>
            <a:off x="1050541" y="3797792"/>
            <a:ext cx="1917326"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800" b="1" dirty="0">
              <a:solidFill>
                <a:srgbClr val="0B5394"/>
              </a:solidFill>
              <a:latin typeface="Fira Sans Extra Condensed"/>
              <a:ea typeface="Fira Sans Extra Condensed"/>
              <a:cs typeface="Fira Sans Extra Condensed"/>
              <a:sym typeface="Fira Sans Extra Condensed"/>
            </a:endParaRPr>
          </a:p>
        </p:txBody>
      </p:sp>
      <p:sp>
        <p:nvSpPr>
          <p:cNvPr id="1295" name="Google Shape;1295;p26"/>
          <p:cNvSpPr txBox="1"/>
          <p:nvPr/>
        </p:nvSpPr>
        <p:spPr>
          <a:xfrm>
            <a:off x="1043959" y="2625406"/>
            <a:ext cx="1917326"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2"/>
                </a:solidFill>
                <a:latin typeface="Fira Sans Extra Condensed"/>
                <a:ea typeface="Fira Sans Extra Condensed"/>
                <a:cs typeface="Fira Sans Extra Condensed"/>
                <a:sym typeface="Fira Sans Extra Condensed"/>
              </a:rPr>
              <a:t>Select Movie</a:t>
            </a:r>
            <a:endParaRPr sz="1800" b="1" dirty="0">
              <a:solidFill>
                <a:schemeClr val="accent2"/>
              </a:solidFill>
              <a:latin typeface="Fira Sans Extra Condensed"/>
              <a:ea typeface="Fira Sans Extra Condensed"/>
              <a:cs typeface="Fira Sans Extra Condensed"/>
              <a:sym typeface="Fira Sans Extra Condensed"/>
            </a:endParaRPr>
          </a:p>
        </p:txBody>
      </p:sp>
      <p:sp>
        <p:nvSpPr>
          <p:cNvPr id="1298" name="Google Shape;1298;p26"/>
          <p:cNvSpPr txBox="1"/>
          <p:nvPr/>
        </p:nvSpPr>
        <p:spPr>
          <a:xfrm>
            <a:off x="903221" y="1466501"/>
            <a:ext cx="1917326"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Register</a:t>
            </a:r>
          </a:p>
          <a:p>
            <a:pPr marL="0" lvl="0" indent="0" algn="r" rtl="0">
              <a:spcBef>
                <a:spcPts val="0"/>
              </a:spcBef>
              <a:spcAft>
                <a:spcPts val="0"/>
              </a:spcAft>
              <a:buNone/>
            </a:pPr>
            <a:endParaRPr sz="1800" b="1" dirty="0">
              <a:solidFill>
                <a:srgbClr val="F7BF4A"/>
              </a:solidFill>
              <a:latin typeface="Fira Sans Extra Condensed"/>
              <a:ea typeface="Fira Sans Extra Condensed"/>
              <a:cs typeface="Fira Sans Extra Condensed"/>
              <a:sym typeface="Fira Sans Extra Condensed"/>
            </a:endParaRPr>
          </a:p>
        </p:txBody>
      </p:sp>
      <p:cxnSp>
        <p:nvCxnSpPr>
          <p:cNvPr id="1300" name="Google Shape;1300;p26"/>
          <p:cNvCxnSpPr>
            <a:cxnSpLocks/>
            <a:stCxn id="1276" idx="6"/>
            <a:endCxn id="1281" idx="2"/>
          </p:cNvCxnSpPr>
          <p:nvPr/>
        </p:nvCxnSpPr>
        <p:spPr>
          <a:xfrm>
            <a:off x="3861200" y="2853682"/>
            <a:ext cx="1421400" cy="0"/>
          </a:xfrm>
          <a:prstGeom prst="straightConnector1">
            <a:avLst/>
          </a:prstGeom>
          <a:noFill/>
          <a:ln w="19050" cap="flat" cmpd="sng">
            <a:solidFill>
              <a:schemeClr val="accent2"/>
            </a:solidFill>
            <a:prstDash val="solid"/>
            <a:round/>
            <a:headEnd type="none" w="med" len="med"/>
            <a:tailEnd type="none" w="med" len="med"/>
          </a:ln>
        </p:spPr>
      </p:cxnSp>
      <p:grpSp>
        <p:nvGrpSpPr>
          <p:cNvPr id="1316" name="Google Shape;1316;p26"/>
          <p:cNvGrpSpPr/>
          <p:nvPr/>
        </p:nvGrpSpPr>
        <p:grpSpPr>
          <a:xfrm>
            <a:off x="5549131" y="1339900"/>
            <a:ext cx="302904" cy="496801"/>
            <a:chOff x="4584850" y="2794075"/>
            <a:chExt cx="172075" cy="282225"/>
          </a:xfrm>
        </p:grpSpPr>
        <p:sp>
          <p:nvSpPr>
            <p:cNvPr id="1317" name="Google Shape;1317;p26"/>
            <p:cNvSpPr/>
            <p:nvPr/>
          </p:nvSpPr>
          <p:spPr>
            <a:xfrm>
              <a:off x="4592600" y="2920900"/>
              <a:ext cx="151250" cy="155400"/>
            </a:xfrm>
            <a:custGeom>
              <a:avLst/>
              <a:gdLst/>
              <a:ahLst/>
              <a:cxnLst/>
              <a:rect l="l" t="t" r="r" b="b"/>
              <a:pathLst>
                <a:path w="6050" h="6216" extrusionOk="0">
                  <a:moveTo>
                    <a:pt x="5525" y="0"/>
                  </a:moveTo>
                  <a:lnTo>
                    <a:pt x="119" y="5739"/>
                  </a:lnTo>
                  <a:lnTo>
                    <a:pt x="0" y="6121"/>
                  </a:lnTo>
                  <a:cubicBezTo>
                    <a:pt x="48" y="6192"/>
                    <a:pt x="143" y="6216"/>
                    <a:pt x="238" y="6216"/>
                  </a:cubicBezTo>
                  <a:cubicBezTo>
                    <a:pt x="334" y="6216"/>
                    <a:pt x="453" y="6192"/>
                    <a:pt x="500" y="6097"/>
                  </a:cubicBezTo>
                  <a:lnTo>
                    <a:pt x="6049" y="191"/>
                  </a:lnTo>
                  <a:lnTo>
                    <a:pt x="5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4587825" y="2908400"/>
              <a:ext cx="164950" cy="165525"/>
            </a:xfrm>
            <a:custGeom>
              <a:avLst/>
              <a:gdLst/>
              <a:ahLst/>
              <a:cxnLst/>
              <a:rect l="l" t="t" r="r" b="b"/>
              <a:pathLst>
                <a:path w="6598" h="6621" extrusionOk="0">
                  <a:moveTo>
                    <a:pt x="6431" y="0"/>
                  </a:moveTo>
                  <a:lnTo>
                    <a:pt x="5597" y="357"/>
                  </a:lnTo>
                  <a:lnTo>
                    <a:pt x="167" y="6120"/>
                  </a:lnTo>
                  <a:cubicBezTo>
                    <a:pt x="1" y="6263"/>
                    <a:pt x="48" y="6478"/>
                    <a:pt x="191" y="6621"/>
                  </a:cubicBezTo>
                  <a:lnTo>
                    <a:pt x="5692" y="857"/>
                  </a:lnTo>
                  <a:cubicBezTo>
                    <a:pt x="5764" y="786"/>
                    <a:pt x="5883" y="738"/>
                    <a:pt x="5954" y="738"/>
                  </a:cubicBezTo>
                  <a:lnTo>
                    <a:pt x="6264" y="738"/>
                  </a:lnTo>
                  <a:lnTo>
                    <a:pt x="6597" y="357"/>
                  </a:lnTo>
                  <a:lnTo>
                    <a:pt x="64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4602125" y="2923875"/>
              <a:ext cx="151825" cy="149450"/>
            </a:xfrm>
            <a:custGeom>
              <a:avLst/>
              <a:gdLst/>
              <a:ahLst/>
              <a:cxnLst/>
              <a:rect l="l" t="t" r="r" b="b"/>
              <a:pathLst>
                <a:path w="6073" h="5978" extrusionOk="0">
                  <a:moveTo>
                    <a:pt x="0" y="0"/>
                  </a:moveTo>
                  <a:lnTo>
                    <a:pt x="5501" y="5859"/>
                  </a:lnTo>
                  <a:lnTo>
                    <a:pt x="5930" y="5978"/>
                  </a:lnTo>
                  <a:cubicBezTo>
                    <a:pt x="6073" y="5859"/>
                    <a:pt x="6073" y="5620"/>
                    <a:pt x="5930" y="5478"/>
                  </a:cubicBezTo>
                  <a:lnTo>
                    <a:pt x="834" y="7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4590200" y="2908400"/>
              <a:ext cx="160175" cy="167900"/>
            </a:xfrm>
            <a:custGeom>
              <a:avLst/>
              <a:gdLst/>
              <a:ahLst/>
              <a:cxnLst/>
              <a:rect l="l" t="t" r="r" b="b"/>
              <a:pathLst>
                <a:path w="6407" h="6716" extrusionOk="0">
                  <a:moveTo>
                    <a:pt x="144" y="0"/>
                  </a:moveTo>
                  <a:lnTo>
                    <a:pt x="1" y="357"/>
                  </a:lnTo>
                  <a:lnTo>
                    <a:pt x="5883" y="6597"/>
                  </a:lnTo>
                  <a:cubicBezTo>
                    <a:pt x="5955" y="6692"/>
                    <a:pt x="6074" y="6716"/>
                    <a:pt x="6169" y="6716"/>
                  </a:cubicBezTo>
                  <a:cubicBezTo>
                    <a:pt x="6240" y="6716"/>
                    <a:pt x="6336" y="6692"/>
                    <a:pt x="6407" y="6597"/>
                  </a:cubicBezTo>
                  <a:lnTo>
                    <a:pt x="1096" y="977"/>
                  </a:lnTo>
                  <a:cubicBezTo>
                    <a:pt x="1025" y="881"/>
                    <a:pt x="1073" y="715"/>
                    <a:pt x="1215" y="715"/>
                  </a:cubicBezTo>
                  <a:lnTo>
                    <a:pt x="1335" y="715"/>
                  </a:lnTo>
                  <a:lnTo>
                    <a:pt x="977" y="357"/>
                  </a:lnTo>
                  <a:lnTo>
                    <a:pt x="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4607475" y="2853625"/>
              <a:ext cx="8950" cy="50025"/>
            </a:xfrm>
            <a:custGeom>
              <a:avLst/>
              <a:gdLst/>
              <a:ahLst/>
              <a:cxnLst/>
              <a:rect l="l" t="t" r="r" b="b"/>
              <a:pathLst>
                <a:path w="358" h="2001" extrusionOk="0">
                  <a:moveTo>
                    <a:pt x="1" y="0"/>
                  </a:moveTo>
                  <a:lnTo>
                    <a:pt x="1" y="2001"/>
                  </a:lnTo>
                  <a:lnTo>
                    <a:pt x="358" y="2001"/>
                  </a:lnTo>
                  <a:lnTo>
                    <a:pt x="3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4725950" y="2853625"/>
              <a:ext cx="8950" cy="50025"/>
            </a:xfrm>
            <a:custGeom>
              <a:avLst/>
              <a:gdLst/>
              <a:ahLst/>
              <a:cxnLst/>
              <a:rect l="l" t="t" r="r" b="b"/>
              <a:pathLst>
                <a:path w="358" h="2001" extrusionOk="0">
                  <a:moveTo>
                    <a:pt x="1" y="0"/>
                  </a:moveTo>
                  <a:lnTo>
                    <a:pt x="1" y="2001"/>
                  </a:lnTo>
                  <a:lnTo>
                    <a:pt x="358" y="2001"/>
                  </a:lnTo>
                  <a:lnTo>
                    <a:pt x="3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4747975" y="2853625"/>
              <a:ext cx="8950" cy="50025"/>
            </a:xfrm>
            <a:custGeom>
              <a:avLst/>
              <a:gdLst/>
              <a:ahLst/>
              <a:cxnLst/>
              <a:rect l="l" t="t" r="r" b="b"/>
              <a:pathLst>
                <a:path w="358" h="2001" extrusionOk="0">
                  <a:moveTo>
                    <a:pt x="1" y="0"/>
                  </a:moveTo>
                  <a:lnTo>
                    <a:pt x="1" y="2001"/>
                  </a:lnTo>
                  <a:lnTo>
                    <a:pt x="358" y="2001"/>
                  </a:lnTo>
                  <a:lnTo>
                    <a:pt x="358" y="19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4584850" y="2853625"/>
              <a:ext cx="8950" cy="50025"/>
            </a:xfrm>
            <a:custGeom>
              <a:avLst/>
              <a:gdLst/>
              <a:ahLst/>
              <a:cxnLst/>
              <a:rect l="l" t="t" r="r" b="b"/>
              <a:pathLst>
                <a:path w="358" h="2001" extrusionOk="0">
                  <a:moveTo>
                    <a:pt x="358" y="0"/>
                  </a:moveTo>
                  <a:lnTo>
                    <a:pt x="1" y="191"/>
                  </a:lnTo>
                  <a:lnTo>
                    <a:pt x="1" y="2001"/>
                  </a:lnTo>
                  <a:lnTo>
                    <a:pt x="358" y="2001"/>
                  </a:lnTo>
                  <a:lnTo>
                    <a:pt x="3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4584850" y="2849450"/>
              <a:ext cx="26825" cy="8950"/>
            </a:xfrm>
            <a:custGeom>
              <a:avLst/>
              <a:gdLst/>
              <a:ahLst/>
              <a:cxnLst/>
              <a:rect l="l" t="t" r="r" b="b"/>
              <a:pathLst>
                <a:path w="1073" h="358" extrusionOk="0">
                  <a:moveTo>
                    <a:pt x="358" y="1"/>
                  </a:moveTo>
                  <a:cubicBezTo>
                    <a:pt x="191" y="1"/>
                    <a:pt x="1" y="143"/>
                    <a:pt x="1" y="358"/>
                  </a:cubicBezTo>
                  <a:lnTo>
                    <a:pt x="906" y="358"/>
                  </a:lnTo>
                  <a:lnTo>
                    <a:pt x="1072" y="167"/>
                  </a:lnTo>
                  <a:lnTo>
                    <a:pt x="9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4730125" y="2849450"/>
              <a:ext cx="26800" cy="8950"/>
            </a:xfrm>
            <a:custGeom>
              <a:avLst/>
              <a:gdLst/>
              <a:ahLst/>
              <a:cxnLst/>
              <a:rect l="l" t="t" r="r" b="b"/>
              <a:pathLst>
                <a:path w="1072" h="358" extrusionOk="0">
                  <a:moveTo>
                    <a:pt x="191" y="1"/>
                  </a:moveTo>
                  <a:lnTo>
                    <a:pt x="0" y="167"/>
                  </a:lnTo>
                  <a:lnTo>
                    <a:pt x="191" y="358"/>
                  </a:lnTo>
                  <a:lnTo>
                    <a:pt x="1072" y="358"/>
                  </a:lnTo>
                  <a:cubicBezTo>
                    <a:pt x="1072" y="143"/>
                    <a:pt x="929" y="1"/>
                    <a:pt x="7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4612250" y="2794075"/>
              <a:ext cx="122650" cy="59575"/>
            </a:xfrm>
            <a:custGeom>
              <a:avLst/>
              <a:gdLst/>
              <a:ahLst/>
              <a:cxnLst/>
              <a:rect l="l" t="t" r="r" b="b"/>
              <a:pathLst>
                <a:path w="4906" h="2383" extrusionOk="0">
                  <a:moveTo>
                    <a:pt x="191" y="1"/>
                  </a:moveTo>
                  <a:cubicBezTo>
                    <a:pt x="95" y="1"/>
                    <a:pt x="0" y="96"/>
                    <a:pt x="0" y="191"/>
                  </a:cubicBezTo>
                  <a:lnTo>
                    <a:pt x="0" y="2382"/>
                  </a:lnTo>
                  <a:lnTo>
                    <a:pt x="4596" y="2382"/>
                  </a:lnTo>
                  <a:lnTo>
                    <a:pt x="4882" y="2216"/>
                  </a:lnTo>
                  <a:lnTo>
                    <a:pt x="4882" y="191"/>
                  </a:lnTo>
                  <a:cubicBezTo>
                    <a:pt x="4906" y="96"/>
                    <a:pt x="4811" y="1"/>
                    <a:pt x="4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4607475" y="2794075"/>
              <a:ext cx="126825" cy="64325"/>
            </a:xfrm>
            <a:custGeom>
              <a:avLst/>
              <a:gdLst/>
              <a:ahLst/>
              <a:cxnLst/>
              <a:rect l="l" t="t" r="r" b="b"/>
              <a:pathLst>
                <a:path w="5073" h="2573" extrusionOk="0">
                  <a:moveTo>
                    <a:pt x="167" y="1"/>
                  </a:moveTo>
                  <a:cubicBezTo>
                    <a:pt x="96" y="1"/>
                    <a:pt x="1" y="96"/>
                    <a:pt x="1" y="191"/>
                  </a:cubicBezTo>
                  <a:lnTo>
                    <a:pt x="1" y="2573"/>
                  </a:lnTo>
                  <a:lnTo>
                    <a:pt x="5073" y="2573"/>
                  </a:lnTo>
                  <a:lnTo>
                    <a:pt x="5073" y="2216"/>
                  </a:lnTo>
                  <a:lnTo>
                    <a:pt x="715" y="2216"/>
                  </a:lnTo>
                  <a:cubicBezTo>
                    <a:pt x="524" y="2216"/>
                    <a:pt x="358" y="2073"/>
                    <a:pt x="358" y="1858"/>
                  </a:cubicBezTo>
                  <a:lnTo>
                    <a:pt x="3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4589025" y="2898275"/>
              <a:ext cx="167900" cy="14300"/>
            </a:xfrm>
            <a:custGeom>
              <a:avLst/>
              <a:gdLst/>
              <a:ahLst/>
              <a:cxnLst/>
              <a:rect l="l" t="t" r="r" b="b"/>
              <a:pathLst>
                <a:path w="6716" h="572" extrusionOk="0">
                  <a:moveTo>
                    <a:pt x="167" y="0"/>
                  </a:moveTo>
                  <a:cubicBezTo>
                    <a:pt x="72" y="0"/>
                    <a:pt x="0" y="96"/>
                    <a:pt x="0" y="191"/>
                  </a:cubicBezTo>
                  <a:lnTo>
                    <a:pt x="0" y="405"/>
                  </a:lnTo>
                  <a:cubicBezTo>
                    <a:pt x="0" y="477"/>
                    <a:pt x="72" y="572"/>
                    <a:pt x="167" y="572"/>
                  </a:cubicBezTo>
                  <a:lnTo>
                    <a:pt x="6549" y="572"/>
                  </a:lnTo>
                  <a:cubicBezTo>
                    <a:pt x="6668" y="572"/>
                    <a:pt x="6716" y="477"/>
                    <a:pt x="6716" y="358"/>
                  </a:cubicBezTo>
                  <a:lnTo>
                    <a:pt x="6716" y="191"/>
                  </a:lnTo>
                  <a:cubicBezTo>
                    <a:pt x="6716" y="96"/>
                    <a:pt x="6621" y="0"/>
                    <a:pt x="6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4584850" y="2899450"/>
              <a:ext cx="172075" cy="16700"/>
            </a:xfrm>
            <a:custGeom>
              <a:avLst/>
              <a:gdLst/>
              <a:ahLst/>
              <a:cxnLst/>
              <a:rect l="l" t="t" r="r" b="b"/>
              <a:pathLst>
                <a:path w="6883" h="668" extrusionOk="0">
                  <a:moveTo>
                    <a:pt x="191" y="1"/>
                  </a:moveTo>
                  <a:cubicBezTo>
                    <a:pt x="96" y="1"/>
                    <a:pt x="1" y="72"/>
                    <a:pt x="1" y="168"/>
                  </a:cubicBezTo>
                  <a:lnTo>
                    <a:pt x="1" y="501"/>
                  </a:lnTo>
                  <a:cubicBezTo>
                    <a:pt x="1" y="596"/>
                    <a:pt x="96" y="668"/>
                    <a:pt x="191" y="668"/>
                  </a:cubicBezTo>
                  <a:lnTo>
                    <a:pt x="6692" y="668"/>
                  </a:lnTo>
                  <a:cubicBezTo>
                    <a:pt x="6788" y="668"/>
                    <a:pt x="6883" y="596"/>
                    <a:pt x="6883" y="501"/>
                  </a:cubicBezTo>
                  <a:lnTo>
                    <a:pt x="6883" y="358"/>
                  </a:lnTo>
                  <a:lnTo>
                    <a:pt x="715" y="358"/>
                  </a:lnTo>
                  <a:cubicBezTo>
                    <a:pt x="501" y="358"/>
                    <a:pt x="358" y="19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4625925" y="3026275"/>
              <a:ext cx="85775" cy="13725"/>
            </a:xfrm>
            <a:custGeom>
              <a:avLst/>
              <a:gdLst/>
              <a:ahLst/>
              <a:cxnLst/>
              <a:rect l="l" t="t" r="r" b="b"/>
              <a:pathLst>
                <a:path w="3431" h="549" extrusionOk="0">
                  <a:moveTo>
                    <a:pt x="358" y="0"/>
                  </a:moveTo>
                  <a:cubicBezTo>
                    <a:pt x="144" y="0"/>
                    <a:pt x="1" y="143"/>
                    <a:pt x="1" y="358"/>
                  </a:cubicBezTo>
                  <a:lnTo>
                    <a:pt x="358" y="548"/>
                  </a:lnTo>
                  <a:lnTo>
                    <a:pt x="3073" y="548"/>
                  </a:lnTo>
                  <a:lnTo>
                    <a:pt x="3430" y="358"/>
                  </a:lnTo>
                  <a:cubicBezTo>
                    <a:pt x="3430" y="143"/>
                    <a:pt x="3287" y="0"/>
                    <a:pt x="3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4625925" y="3034600"/>
              <a:ext cx="86350" cy="8950"/>
            </a:xfrm>
            <a:custGeom>
              <a:avLst/>
              <a:gdLst/>
              <a:ahLst/>
              <a:cxnLst/>
              <a:rect l="l" t="t" r="r" b="b"/>
              <a:pathLst>
                <a:path w="3454" h="358" extrusionOk="0">
                  <a:moveTo>
                    <a:pt x="1" y="1"/>
                  </a:moveTo>
                  <a:cubicBezTo>
                    <a:pt x="1" y="215"/>
                    <a:pt x="144" y="358"/>
                    <a:pt x="358" y="358"/>
                  </a:cubicBezTo>
                  <a:lnTo>
                    <a:pt x="3097" y="358"/>
                  </a:lnTo>
                  <a:cubicBezTo>
                    <a:pt x="3311" y="358"/>
                    <a:pt x="3454" y="215"/>
                    <a:pt x="3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26"/>
          <p:cNvGrpSpPr/>
          <p:nvPr/>
        </p:nvGrpSpPr>
        <p:grpSpPr>
          <a:xfrm>
            <a:off x="5446649" y="3880257"/>
            <a:ext cx="544837" cy="429588"/>
            <a:chOff x="3991525" y="3353950"/>
            <a:chExt cx="1088150" cy="857975"/>
          </a:xfrm>
        </p:grpSpPr>
        <p:sp>
          <p:nvSpPr>
            <p:cNvPr id="1342" name="Google Shape;1342;p26"/>
            <p:cNvSpPr/>
            <p:nvPr/>
          </p:nvSpPr>
          <p:spPr>
            <a:xfrm>
              <a:off x="4227975" y="3353950"/>
              <a:ext cx="851700" cy="750200"/>
            </a:xfrm>
            <a:custGeom>
              <a:avLst/>
              <a:gdLst/>
              <a:ahLst/>
              <a:cxnLst/>
              <a:rect l="l" t="t" r="r" b="b"/>
              <a:pathLst>
                <a:path w="34068" h="30008" extrusionOk="0">
                  <a:moveTo>
                    <a:pt x="10966" y="1"/>
                  </a:moveTo>
                  <a:lnTo>
                    <a:pt x="10715" y="419"/>
                  </a:lnTo>
                  <a:cubicBezTo>
                    <a:pt x="10138" y="1267"/>
                    <a:pt x="9205" y="1757"/>
                    <a:pt x="8248" y="1757"/>
                  </a:cubicBezTo>
                  <a:cubicBezTo>
                    <a:pt x="8024" y="1757"/>
                    <a:pt x="7798" y="1730"/>
                    <a:pt x="7576" y="1675"/>
                  </a:cubicBezTo>
                  <a:cubicBezTo>
                    <a:pt x="7241" y="1549"/>
                    <a:pt x="6948" y="1465"/>
                    <a:pt x="6655" y="1298"/>
                  </a:cubicBezTo>
                  <a:lnTo>
                    <a:pt x="6237" y="1047"/>
                  </a:lnTo>
                  <a:lnTo>
                    <a:pt x="5107" y="2805"/>
                  </a:lnTo>
                  <a:lnTo>
                    <a:pt x="5692" y="3056"/>
                  </a:lnTo>
                  <a:lnTo>
                    <a:pt x="5734" y="3056"/>
                  </a:lnTo>
                  <a:cubicBezTo>
                    <a:pt x="5944" y="3223"/>
                    <a:pt x="5985" y="3474"/>
                    <a:pt x="5902" y="3683"/>
                  </a:cubicBezTo>
                  <a:cubicBezTo>
                    <a:pt x="5788" y="3826"/>
                    <a:pt x="5636" y="3910"/>
                    <a:pt x="5484" y="3910"/>
                  </a:cubicBezTo>
                  <a:cubicBezTo>
                    <a:pt x="5412" y="3910"/>
                    <a:pt x="5341" y="3891"/>
                    <a:pt x="5274" y="3851"/>
                  </a:cubicBezTo>
                  <a:lnTo>
                    <a:pt x="5190" y="3809"/>
                  </a:lnTo>
                  <a:lnTo>
                    <a:pt x="4730" y="3390"/>
                  </a:lnTo>
                  <a:lnTo>
                    <a:pt x="3642" y="5065"/>
                  </a:lnTo>
                  <a:lnTo>
                    <a:pt x="3307" y="5567"/>
                  </a:lnTo>
                  <a:lnTo>
                    <a:pt x="3851" y="5860"/>
                  </a:lnTo>
                  <a:lnTo>
                    <a:pt x="3893" y="5902"/>
                  </a:lnTo>
                  <a:cubicBezTo>
                    <a:pt x="4018" y="5943"/>
                    <a:pt x="4060" y="6069"/>
                    <a:pt x="4102" y="6195"/>
                  </a:cubicBezTo>
                  <a:cubicBezTo>
                    <a:pt x="4102" y="6320"/>
                    <a:pt x="4102" y="6487"/>
                    <a:pt x="4060" y="6571"/>
                  </a:cubicBezTo>
                  <a:cubicBezTo>
                    <a:pt x="3946" y="6714"/>
                    <a:pt x="3792" y="6779"/>
                    <a:pt x="3640" y="6779"/>
                  </a:cubicBezTo>
                  <a:cubicBezTo>
                    <a:pt x="3569" y="6779"/>
                    <a:pt x="3499" y="6765"/>
                    <a:pt x="3432" y="6739"/>
                  </a:cubicBezTo>
                  <a:lnTo>
                    <a:pt x="3349" y="6906"/>
                  </a:lnTo>
                  <a:lnTo>
                    <a:pt x="3349" y="6906"/>
                  </a:lnTo>
                  <a:lnTo>
                    <a:pt x="3391" y="6697"/>
                  </a:lnTo>
                  <a:lnTo>
                    <a:pt x="2930" y="6278"/>
                  </a:lnTo>
                  <a:lnTo>
                    <a:pt x="1926" y="7785"/>
                  </a:lnTo>
                  <a:lnTo>
                    <a:pt x="1591" y="8287"/>
                  </a:lnTo>
                  <a:lnTo>
                    <a:pt x="2177" y="8580"/>
                  </a:lnTo>
                  <a:lnTo>
                    <a:pt x="2219" y="8580"/>
                  </a:lnTo>
                  <a:cubicBezTo>
                    <a:pt x="2428" y="8706"/>
                    <a:pt x="2470" y="8999"/>
                    <a:pt x="2386" y="9208"/>
                  </a:cubicBezTo>
                  <a:cubicBezTo>
                    <a:pt x="2282" y="9339"/>
                    <a:pt x="2144" y="9404"/>
                    <a:pt x="2005" y="9404"/>
                  </a:cubicBezTo>
                  <a:cubicBezTo>
                    <a:pt x="1921" y="9404"/>
                    <a:pt x="1837" y="9380"/>
                    <a:pt x="1758" y="9333"/>
                  </a:cubicBezTo>
                  <a:lnTo>
                    <a:pt x="1717" y="9292"/>
                  </a:lnTo>
                  <a:lnTo>
                    <a:pt x="1256" y="8873"/>
                  </a:lnTo>
                  <a:lnTo>
                    <a:pt x="1" y="10798"/>
                  </a:lnTo>
                  <a:lnTo>
                    <a:pt x="419" y="11091"/>
                  </a:lnTo>
                  <a:cubicBezTo>
                    <a:pt x="1758" y="11970"/>
                    <a:pt x="2135" y="13811"/>
                    <a:pt x="1256" y="15151"/>
                  </a:cubicBezTo>
                  <a:lnTo>
                    <a:pt x="963" y="15569"/>
                  </a:lnTo>
                  <a:lnTo>
                    <a:pt x="22935" y="29924"/>
                  </a:lnTo>
                  <a:lnTo>
                    <a:pt x="23103" y="30008"/>
                  </a:lnTo>
                  <a:lnTo>
                    <a:pt x="23354" y="29589"/>
                  </a:lnTo>
                  <a:cubicBezTo>
                    <a:pt x="23930" y="28742"/>
                    <a:pt x="24864" y="28251"/>
                    <a:pt x="25820" y="28251"/>
                  </a:cubicBezTo>
                  <a:cubicBezTo>
                    <a:pt x="26044" y="28251"/>
                    <a:pt x="26270" y="28278"/>
                    <a:pt x="26493" y="28334"/>
                  </a:cubicBezTo>
                  <a:cubicBezTo>
                    <a:pt x="26827" y="28376"/>
                    <a:pt x="27120" y="28543"/>
                    <a:pt x="27413" y="28711"/>
                  </a:cubicBezTo>
                  <a:lnTo>
                    <a:pt x="27832" y="28962"/>
                  </a:lnTo>
                  <a:lnTo>
                    <a:pt x="28711" y="27497"/>
                  </a:lnTo>
                  <a:lnTo>
                    <a:pt x="29004" y="26995"/>
                  </a:lnTo>
                  <a:lnTo>
                    <a:pt x="28460" y="26702"/>
                  </a:lnTo>
                  <a:cubicBezTo>
                    <a:pt x="28334" y="26660"/>
                    <a:pt x="28292" y="26576"/>
                    <a:pt x="28250" y="26409"/>
                  </a:cubicBezTo>
                  <a:cubicBezTo>
                    <a:pt x="28250" y="26283"/>
                    <a:pt x="28250" y="26158"/>
                    <a:pt x="28292" y="26032"/>
                  </a:cubicBezTo>
                  <a:cubicBezTo>
                    <a:pt x="28407" y="25889"/>
                    <a:pt x="28560" y="25824"/>
                    <a:pt x="28713" y="25824"/>
                  </a:cubicBezTo>
                  <a:cubicBezTo>
                    <a:pt x="28783" y="25824"/>
                    <a:pt x="28854" y="25838"/>
                    <a:pt x="28920" y="25865"/>
                  </a:cubicBezTo>
                  <a:lnTo>
                    <a:pt x="28962" y="25948"/>
                  </a:lnTo>
                  <a:lnTo>
                    <a:pt x="29422" y="26367"/>
                  </a:lnTo>
                  <a:lnTo>
                    <a:pt x="30427" y="24818"/>
                  </a:lnTo>
                  <a:lnTo>
                    <a:pt x="30761" y="24316"/>
                  </a:lnTo>
                  <a:lnTo>
                    <a:pt x="30217" y="24065"/>
                  </a:lnTo>
                  <a:lnTo>
                    <a:pt x="30176" y="24065"/>
                  </a:lnTo>
                  <a:cubicBezTo>
                    <a:pt x="29966" y="23898"/>
                    <a:pt x="29924" y="23647"/>
                    <a:pt x="30008" y="23437"/>
                  </a:cubicBezTo>
                  <a:cubicBezTo>
                    <a:pt x="30122" y="23295"/>
                    <a:pt x="30274" y="23211"/>
                    <a:pt x="30426" y="23211"/>
                  </a:cubicBezTo>
                  <a:cubicBezTo>
                    <a:pt x="30497" y="23211"/>
                    <a:pt x="30569" y="23230"/>
                    <a:pt x="30636" y="23270"/>
                  </a:cubicBezTo>
                  <a:lnTo>
                    <a:pt x="31180" y="23688"/>
                  </a:lnTo>
                  <a:lnTo>
                    <a:pt x="32561" y="21470"/>
                  </a:lnTo>
                  <a:lnTo>
                    <a:pt x="31975" y="21219"/>
                  </a:lnTo>
                  <a:lnTo>
                    <a:pt x="31933" y="21219"/>
                  </a:lnTo>
                  <a:cubicBezTo>
                    <a:pt x="31724" y="21052"/>
                    <a:pt x="31682" y="20801"/>
                    <a:pt x="31766" y="20591"/>
                  </a:cubicBezTo>
                  <a:cubicBezTo>
                    <a:pt x="31880" y="20448"/>
                    <a:pt x="32034" y="20384"/>
                    <a:pt x="32186" y="20384"/>
                  </a:cubicBezTo>
                  <a:cubicBezTo>
                    <a:pt x="32257" y="20384"/>
                    <a:pt x="32327" y="20397"/>
                    <a:pt x="32394" y="20424"/>
                  </a:cubicBezTo>
                  <a:lnTo>
                    <a:pt x="32938" y="20926"/>
                  </a:lnTo>
                  <a:lnTo>
                    <a:pt x="34068" y="19127"/>
                  </a:lnTo>
                  <a:lnTo>
                    <a:pt x="33649" y="18875"/>
                  </a:lnTo>
                  <a:cubicBezTo>
                    <a:pt x="32980" y="18457"/>
                    <a:pt x="32561" y="17787"/>
                    <a:pt x="32394" y="17034"/>
                  </a:cubicBezTo>
                  <a:cubicBezTo>
                    <a:pt x="32268" y="16239"/>
                    <a:pt x="32394" y="15486"/>
                    <a:pt x="32812" y="14858"/>
                  </a:cubicBezTo>
                  <a:lnTo>
                    <a:pt x="33105" y="14439"/>
                  </a:lnTo>
                  <a:lnTo>
                    <a:pt x="109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6"/>
            <p:cNvSpPr/>
            <p:nvPr/>
          </p:nvSpPr>
          <p:spPr>
            <a:xfrm>
              <a:off x="4260425" y="3387425"/>
              <a:ext cx="781600" cy="679075"/>
            </a:xfrm>
            <a:custGeom>
              <a:avLst/>
              <a:gdLst/>
              <a:ahLst/>
              <a:cxnLst/>
              <a:rect l="l" t="t" r="r" b="b"/>
              <a:pathLst>
                <a:path w="31264" h="27163" extrusionOk="0">
                  <a:moveTo>
                    <a:pt x="9877" y="1"/>
                  </a:moveTo>
                  <a:cubicBezTo>
                    <a:pt x="9087" y="856"/>
                    <a:pt x="7987" y="1375"/>
                    <a:pt x="6841" y="1375"/>
                  </a:cubicBezTo>
                  <a:cubicBezTo>
                    <a:pt x="6530" y="1375"/>
                    <a:pt x="6214" y="1337"/>
                    <a:pt x="5901" y="1256"/>
                  </a:cubicBezTo>
                  <a:cubicBezTo>
                    <a:pt x="5650" y="1214"/>
                    <a:pt x="5357" y="1089"/>
                    <a:pt x="5106" y="1005"/>
                  </a:cubicBezTo>
                  <a:lnTo>
                    <a:pt x="5106" y="1005"/>
                  </a:lnTo>
                  <a:cubicBezTo>
                    <a:pt x="5566" y="1466"/>
                    <a:pt x="5650" y="2261"/>
                    <a:pt x="5273" y="2847"/>
                  </a:cubicBezTo>
                  <a:cubicBezTo>
                    <a:pt x="4980" y="3271"/>
                    <a:pt x="4508" y="3542"/>
                    <a:pt x="3997" y="3542"/>
                  </a:cubicBezTo>
                  <a:cubicBezTo>
                    <a:pt x="3853" y="3542"/>
                    <a:pt x="3705" y="3521"/>
                    <a:pt x="3557" y="3474"/>
                  </a:cubicBezTo>
                  <a:lnTo>
                    <a:pt x="3348" y="3809"/>
                  </a:lnTo>
                  <a:cubicBezTo>
                    <a:pt x="3809" y="4311"/>
                    <a:pt x="3850" y="5065"/>
                    <a:pt x="3474" y="5651"/>
                  </a:cubicBezTo>
                  <a:cubicBezTo>
                    <a:pt x="3218" y="6099"/>
                    <a:pt x="2716" y="6351"/>
                    <a:pt x="2214" y="6351"/>
                  </a:cubicBezTo>
                  <a:cubicBezTo>
                    <a:pt x="2060" y="6351"/>
                    <a:pt x="1905" y="6328"/>
                    <a:pt x="1758" y="6278"/>
                  </a:cubicBezTo>
                  <a:lnTo>
                    <a:pt x="1674" y="6488"/>
                  </a:lnTo>
                  <a:cubicBezTo>
                    <a:pt x="2134" y="6948"/>
                    <a:pt x="2176" y="7743"/>
                    <a:pt x="1842" y="8329"/>
                  </a:cubicBezTo>
                  <a:cubicBezTo>
                    <a:pt x="1548" y="8753"/>
                    <a:pt x="1025" y="9025"/>
                    <a:pt x="512" y="9025"/>
                  </a:cubicBezTo>
                  <a:cubicBezTo>
                    <a:pt x="367" y="9025"/>
                    <a:pt x="222" y="9003"/>
                    <a:pt x="84" y="8957"/>
                  </a:cubicBezTo>
                  <a:lnTo>
                    <a:pt x="0" y="9124"/>
                  </a:lnTo>
                  <a:cubicBezTo>
                    <a:pt x="1339" y="10296"/>
                    <a:pt x="1758" y="12263"/>
                    <a:pt x="1004" y="13854"/>
                  </a:cubicBezTo>
                  <a:lnTo>
                    <a:pt x="21386" y="27162"/>
                  </a:lnTo>
                  <a:cubicBezTo>
                    <a:pt x="22168" y="26282"/>
                    <a:pt x="23255" y="25783"/>
                    <a:pt x="24389" y="25783"/>
                  </a:cubicBezTo>
                  <a:cubicBezTo>
                    <a:pt x="24712" y="25783"/>
                    <a:pt x="25038" y="25823"/>
                    <a:pt x="25362" y="25907"/>
                  </a:cubicBezTo>
                  <a:cubicBezTo>
                    <a:pt x="25613" y="25949"/>
                    <a:pt x="25906" y="26032"/>
                    <a:pt x="26157" y="26158"/>
                  </a:cubicBezTo>
                  <a:lnTo>
                    <a:pt x="26241" y="25990"/>
                  </a:lnTo>
                  <a:cubicBezTo>
                    <a:pt x="25781" y="25530"/>
                    <a:pt x="25739" y="24735"/>
                    <a:pt x="26073" y="24149"/>
                  </a:cubicBezTo>
                  <a:cubicBezTo>
                    <a:pt x="26367" y="23725"/>
                    <a:pt x="26839" y="23453"/>
                    <a:pt x="27369" y="23453"/>
                  </a:cubicBezTo>
                  <a:cubicBezTo>
                    <a:pt x="27520" y="23453"/>
                    <a:pt x="27674" y="23475"/>
                    <a:pt x="27831" y="23521"/>
                  </a:cubicBezTo>
                  <a:lnTo>
                    <a:pt x="27915" y="23312"/>
                  </a:lnTo>
                  <a:cubicBezTo>
                    <a:pt x="27455" y="22852"/>
                    <a:pt x="27413" y="22098"/>
                    <a:pt x="27748" y="21512"/>
                  </a:cubicBezTo>
                  <a:cubicBezTo>
                    <a:pt x="28036" y="21064"/>
                    <a:pt x="28545" y="20812"/>
                    <a:pt x="29049" y="20812"/>
                  </a:cubicBezTo>
                  <a:cubicBezTo>
                    <a:pt x="29204" y="20812"/>
                    <a:pt x="29358" y="20835"/>
                    <a:pt x="29505" y="20885"/>
                  </a:cubicBezTo>
                  <a:lnTo>
                    <a:pt x="29715" y="20508"/>
                  </a:lnTo>
                  <a:cubicBezTo>
                    <a:pt x="29212" y="20048"/>
                    <a:pt x="29170" y="19252"/>
                    <a:pt x="29547" y="18666"/>
                  </a:cubicBezTo>
                  <a:cubicBezTo>
                    <a:pt x="29841" y="18242"/>
                    <a:pt x="30338" y="17971"/>
                    <a:pt x="30840" y="17971"/>
                  </a:cubicBezTo>
                  <a:cubicBezTo>
                    <a:pt x="30982" y="17971"/>
                    <a:pt x="31125" y="17993"/>
                    <a:pt x="31263" y="18039"/>
                  </a:cubicBezTo>
                  <a:cubicBezTo>
                    <a:pt x="29924" y="16867"/>
                    <a:pt x="29505" y="14900"/>
                    <a:pt x="30259" y="13309"/>
                  </a:cubicBezTo>
                  <a:lnTo>
                    <a:pt x="98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6"/>
            <p:cNvSpPr/>
            <p:nvPr/>
          </p:nvSpPr>
          <p:spPr>
            <a:xfrm>
              <a:off x="4295975" y="3417775"/>
              <a:ext cx="710475" cy="622575"/>
            </a:xfrm>
            <a:custGeom>
              <a:avLst/>
              <a:gdLst/>
              <a:ahLst/>
              <a:cxnLst/>
              <a:rect l="l" t="t" r="r" b="b"/>
              <a:pathLst>
                <a:path w="28419" h="24903" extrusionOk="0">
                  <a:moveTo>
                    <a:pt x="7241" y="0"/>
                  </a:moveTo>
                  <a:lnTo>
                    <a:pt x="1" y="11133"/>
                  </a:lnTo>
                  <a:lnTo>
                    <a:pt x="21178" y="24902"/>
                  </a:lnTo>
                  <a:lnTo>
                    <a:pt x="28418" y="13770"/>
                  </a:lnTo>
                  <a:lnTo>
                    <a:pt x="72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6"/>
            <p:cNvSpPr/>
            <p:nvPr/>
          </p:nvSpPr>
          <p:spPr>
            <a:xfrm>
              <a:off x="4764725" y="3736900"/>
              <a:ext cx="206150" cy="268900"/>
            </a:xfrm>
            <a:custGeom>
              <a:avLst/>
              <a:gdLst/>
              <a:ahLst/>
              <a:cxnLst/>
              <a:rect l="l" t="t" r="r" b="b"/>
              <a:pathLst>
                <a:path w="8246" h="10756" extrusionOk="0">
                  <a:moveTo>
                    <a:pt x="6111" y="0"/>
                  </a:moveTo>
                  <a:lnTo>
                    <a:pt x="0" y="9375"/>
                  </a:lnTo>
                  <a:lnTo>
                    <a:pt x="2135" y="10756"/>
                  </a:lnTo>
                  <a:lnTo>
                    <a:pt x="8245" y="1339"/>
                  </a:lnTo>
                  <a:lnTo>
                    <a:pt x="6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6"/>
            <p:cNvSpPr/>
            <p:nvPr/>
          </p:nvSpPr>
          <p:spPr>
            <a:xfrm>
              <a:off x="4404800" y="3501475"/>
              <a:ext cx="490725" cy="455150"/>
            </a:xfrm>
            <a:custGeom>
              <a:avLst/>
              <a:gdLst/>
              <a:ahLst/>
              <a:cxnLst/>
              <a:rect l="l" t="t" r="r" b="b"/>
              <a:pathLst>
                <a:path w="19629" h="18206" extrusionOk="0">
                  <a:moveTo>
                    <a:pt x="6111" y="1"/>
                  </a:moveTo>
                  <a:lnTo>
                    <a:pt x="1" y="9375"/>
                  </a:lnTo>
                  <a:lnTo>
                    <a:pt x="13519" y="18206"/>
                  </a:lnTo>
                  <a:lnTo>
                    <a:pt x="19629" y="8831"/>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6"/>
            <p:cNvSpPr/>
            <p:nvPr/>
          </p:nvSpPr>
          <p:spPr>
            <a:xfrm>
              <a:off x="4331550" y="3454400"/>
              <a:ext cx="203025" cy="267875"/>
            </a:xfrm>
            <a:custGeom>
              <a:avLst/>
              <a:gdLst/>
              <a:ahLst/>
              <a:cxnLst/>
              <a:rect l="l" t="t" r="r" b="b"/>
              <a:pathLst>
                <a:path w="8121" h="10715" extrusionOk="0">
                  <a:moveTo>
                    <a:pt x="6111" y="0"/>
                  </a:moveTo>
                  <a:lnTo>
                    <a:pt x="1" y="9375"/>
                  </a:lnTo>
                  <a:lnTo>
                    <a:pt x="2010" y="10714"/>
                  </a:lnTo>
                  <a:lnTo>
                    <a:pt x="8120" y="1339"/>
                  </a:lnTo>
                  <a:lnTo>
                    <a:pt x="6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6"/>
            <p:cNvSpPr/>
            <p:nvPr/>
          </p:nvSpPr>
          <p:spPr>
            <a:xfrm>
              <a:off x="4470725" y="3493100"/>
              <a:ext cx="35600" cy="33500"/>
            </a:xfrm>
            <a:custGeom>
              <a:avLst/>
              <a:gdLst/>
              <a:ahLst/>
              <a:cxnLst/>
              <a:rect l="l" t="t" r="r" b="b"/>
              <a:pathLst>
                <a:path w="1424" h="1340" extrusionOk="0">
                  <a:moveTo>
                    <a:pt x="251" y="1"/>
                  </a:moveTo>
                  <a:lnTo>
                    <a:pt x="377" y="503"/>
                  </a:lnTo>
                  <a:lnTo>
                    <a:pt x="0" y="838"/>
                  </a:lnTo>
                  <a:lnTo>
                    <a:pt x="544" y="921"/>
                  </a:lnTo>
                  <a:lnTo>
                    <a:pt x="753" y="1340"/>
                  </a:lnTo>
                  <a:lnTo>
                    <a:pt x="963" y="921"/>
                  </a:lnTo>
                  <a:lnTo>
                    <a:pt x="1423" y="796"/>
                  </a:lnTo>
                  <a:lnTo>
                    <a:pt x="1046" y="503"/>
                  </a:lnTo>
                  <a:lnTo>
                    <a:pt x="1172" y="1"/>
                  </a:lnTo>
                  <a:lnTo>
                    <a:pt x="670" y="210"/>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6"/>
            <p:cNvSpPr/>
            <p:nvPr/>
          </p:nvSpPr>
          <p:spPr>
            <a:xfrm>
              <a:off x="4418400" y="3573675"/>
              <a:ext cx="35600" cy="33500"/>
            </a:xfrm>
            <a:custGeom>
              <a:avLst/>
              <a:gdLst/>
              <a:ahLst/>
              <a:cxnLst/>
              <a:rect l="l" t="t" r="r" b="b"/>
              <a:pathLst>
                <a:path w="1424" h="1340" extrusionOk="0">
                  <a:moveTo>
                    <a:pt x="1089" y="0"/>
                  </a:moveTo>
                  <a:lnTo>
                    <a:pt x="670" y="251"/>
                  </a:lnTo>
                  <a:lnTo>
                    <a:pt x="252" y="42"/>
                  </a:lnTo>
                  <a:lnTo>
                    <a:pt x="377" y="503"/>
                  </a:lnTo>
                  <a:lnTo>
                    <a:pt x="1" y="879"/>
                  </a:lnTo>
                  <a:lnTo>
                    <a:pt x="461" y="921"/>
                  </a:lnTo>
                  <a:lnTo>
                    <a:pt x="754" y="1340"/>
                  </a:lnTo>
                  <a:lnTo>
                    <a:pt x="963" y="921"/>
                  </a:lnTo>
                  <a:lnTo>
                    <a:pt x="1424" y="837"/>
                  </a:lnTo>
                  <a:lnTo>
                    <a:pt x="1047" y="503"/>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6"/>
            <p:cNvSpPr/>
            <p:nvPr/>
          </p:nvSpPr>
          <p:spPr>
            <a:xfrm>
              <a:off x="4366100" y="3654225"/>
              <a:ext cx="35575" cy="34550"/>
            </a:xfrm>
            <a:custGeom>
              <a:avLst/>
              <a:gdLst/>
              <a:ahLst/>
              <a:cxnLst/>
              <a:rect l="l" t="t" r="r" b="b"/>
              <a:pathLst>
                <a:path w="1423" h="1382" extrusionOk="0">
                  <a:moveTo>
                    <a:pt x="1088" y="1"/>
                  </a:moveTo>
                  <a:lnTo>
                    <a:pt x="670" y="252"/>
                  </a:lnTo>
                  <a:lnTo>
                    <a:pt x="251" y="43"/>
                  </a:lnTo>
                  <a:lnTo>
                    <a:pt x="335" y="545"/>
                  </a:lnTo>
                  <a:lnTo>
                    <a:pt x="0" y="880"/>
                  </a:lnTo>
                  <a:lnTo>
                    <a:pt x="460" y="963"/>
                  </a:lnTo>
                  <a:lnTo>
                    <a:pt x="753" y="1382"/>
                  </a:lnTo>
                  <a:lnTo>
                    <a:pt x="879" y="880"/>
                  </a:lnTo>
                  <a:lnTo>
                    <a:pt x="1423" y="838"/>
                  </a:lnTo>
                  <a:lnTo>
                    <a:pt x="1046" y="461"/>
                  </a:lnTo>
                  <a:lnTo>
                    <a:pt x="1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6"/>
            <p:cNvSpPr/>
            <p:nvPr/>
          </p:nvSpPr>
          <p:spPr>
            <a:xfrm>
              <a:off x="4904925" y="3775600"/>
              <a:ext cx="35600" cy="33500"/>
            </a:xfrm>
            <a:custGeom>
              <a:avLst/>
              <a:gdLst/>
              <a:ahLst/>
              <a:cxnLst/>
              <a:rect l="l" t="t" r="r" b="b"/>
              <a:pathLst>
                <a:path w="1424" h="1340" extrusionOk="0">
                  <a:moveTo>
                    <a:pt x="252" y="1"/>
                  </a:moveTo>
                  <a:lnTo>
                    <a:pt x="335" y="461"/>
                  </a:lnTo>
                  <a:lnTo>
                    <a:pt x="1" y="838"/>
                  </a:lnTo>
                  <a:lnTo>
                    <a:pt x="461" y="921"/>
                  </a:lnTo>
                  <a:lnTo>
                    <a:pt x="712" y="1340"/>
                  </a:lnTo>
                  <a:lnTo>
                    <a:pt x="963" y="921"/>
                  </a:lnTo>
                  <a:lnTo>
                    <a:pt x="1423" y="796"/>
                  </a:lnTo>
                  <a:lnTo>
                    <a:pt x="1047" y="461"/>
                  </a:lnTo>
                  <a:lnTo>
                    <a:pt x="1089" y="1"/>
                  </a:lnTo>
                  <a:lnTo>
                    <a:pt x="670" y="210"/>
                  </a:lnTo>
                  <a:lnTo>
                    <a:pt x="2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6"/>
            <p:cNvSpPr/>
            <p:nvPr/>
          </p:nvSpPr>
          <p:spPr>
            <a:xfrm>
              <a:off x="4852600" y="3857225"/>
              <a:ext cx="34575" cy="32450"/>
            </a:xfrm>
            <a:custGeom>
              <a:avLst/>
              <a:gdLst/>
              <a:ahLst/>
              <a:cxnLst/>
              <a:rect l="l" t="t" r="r" b="b"/>
              <a:pathLst>
                <a:path w="1383" h="1298" extrusionOk="0">
                  <a:moveTo>
                    <a:pt x="210" y="0"/>
                  </a:moveTo>
                  <a:lnTo>
                    <a:pt x="336" y="460"/>
                  </a:lnTo>
                  <a:lnTo>
                    <a:pt x="1" y="837"/>
                  </a:lnTo>
                  <a:lnTo>
                    <a:pt x="461" y="879"/>
                  </a:lnTo>
                  <a:lnTo>
                    <a:pt x="671" y="1297"/>
                  </a:lnTo>
                  <a:lnTo>
                    <a:pt x="880" y="879"/>
                  </a:lnTo>
                  <a:lnTo>
                    <a:pt x="1382" y="795"/>
                  </a:lnTo>
                  <a:lnTo>
                    <a:pt x="1047" y="460"/>
                  </a:lnTo>
                  <a:lnTo>
                    <a:pt x="1089" y="0"/>
                  </a:lnTo>
                  <a:lnTo>
                    <a:pt x="671" y="209"/>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6"/>
            <p:cNvSpPr/>
            <p:nvPr/>
          </p:nvSpPr>
          <p:spPr>
            <a:xfrm>
              <a:off x="4800300" y="3936725"/>
              <a:ext cx="34550" cy="33500"/>
            </a:xfrm>
            <a:custGeom>
              <a:avLst/>
              <a:gdLst/>
              <a:ahLst/>
              <a:cxnLst/>
              <a:rect l="l" t="t" r="r" b="b"/>
              <a:pathLst>
                <a:path w="1382" h="1340" extrusionOk="0">
                  <a:moveTo>
                    <a:pt x="1089" y="1"/>
                  </a:moveTo>
                  <a:lnTo>
                    <a:pt x="670" y="252"/>
                  </a:lnTo>
                  <a:lnTo>
                    <a:pt x="210" y="43"/>
                  </a:lnTo>
                  <a:lnTo>
                    <a:pt x="335" y="545"/>
                  </a:lnTo>
                  <a:lnTo>
                    <a:pt x="0" y="880"/>
                  </a:lnTo>
                  <a:lnTo>
                    <a:pt x="461" y="963"/>
                  </a:lnTo>
                  <a:lnTo>
                    <a:pt x="670" y="1340"/>
                  </a:lnTo>
                  <a:lnTo>
                    <a:pt x="879" y="963"/>
                  </a:lnTo>
                  <a:lnTo>
                    <a:pt x="1381" y="838"/>
                  </a:lnTo>
                  <a:lnTo>
                    <a:pt x="1005" y="545"/>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6"/>
            <p:cNvSpPr/>
            <p:nvPr/>
          </p:nvSpPr>
          <p:spPr>
            <a:xfrm>
              <a:off x="4574300" y="3582050"/>
              <a:ext cx="88950" cy="97325"/>
            </a:xfrm>
            <a:custGeom>
              <a:avLst/>
              <a:gdLst/>
              <a:ahLst/>
              <a:cxnLst/>
              <a:rect l="l" t="t" r="r" b="b"/>
              <a:pathLst>
                <a:path w="3558" h="3893" extrusionOk="0">
                  <a:moveTo>
                    <a:pt x="1716" y="0"/>
                  </a:moveTo>
                  <a:lnTo>
                    <a:pt x="0" y="2679"/>
                  </a:lnTo>
                  <a:lnTo>
                    <a:pt x="335" y="2930"/>
                  </a:lnTo>
                  <a:lnTo>
                    <a:pt x="1758" y="795"/>
                  </a:lnTo>
                  <a:lnTo>
                    <a:pt x="712" y="3223"/>
                  </a:lnTo>
                  <a:lnTo>
                    <a:pt x="1047" y="3348"/>
                  </a:lnTo>
                  <a:lnTo>
                    <a:pt x="2805" y="1549"/>
                  </a:lnTo>
                  <a:lnTo>
                    <a:pt x="2805" y="1549"/>
                  </a:lnTo>
                  <a:lnTo>
                    <a:pt x="1382" y="3641"/>
                  </a:lnTo>
                  <a:lnTo>
                    <a:pt x="1842" y="3892"/>
                  </a:lnTo>
                  <a:lnTo>
                    <a:pt x="3558" y="1172"/>
                  </a:lnTo>
                  <a:lnTo>
                    <a:pt x="3014" y="837"/>
                  </a:lnTo>
                  <a:lnTo>
                    <a:pt x="1298" y="2679"/>
                  </a:lnTo>
                  <a:lnTo>
                    <a:pt x="2302" y="335"/>
                  </a:lnTo>
                  <a:lnTo>
                    <a:pt x="1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6"/>
            <p:cNvSpPr/>
            <p:nvPr/>
          </p:nvSpPr>
          <p:spPr>
            <a:xfrm>
              <a:off x="4634975" y="3622850"/>
              <a:ext cx="65950" cy="78500"/>
            </a:xfrm>
            <a:custGeom>
              <a:avLst/>
              <a:gdLst/>
              <a:ahLst/>
              <a:cxnLst/>
              <a:rect l="l" t="t" r="r" b="b"/>
              <a:pathLst>
                <a:path w="2638" h="3140" extrusionOk="0">
                  <a:moveTo>
                    <a:pt x="1792" y="444"/>
                  </a:moveTo>
                  <a:cubicBezTo>
                    <a:pt x="1868" y="444"/>
                    <a:pt x="1960" y="483"/>
                    <a:pt x="2052" y="544"/>
                  </a:cubicBezTo>
                  <a:cubicBezTo>
                    <a:pt x="2219" y="628"/>
                    <a:pt x="2261" y="754"/>
                    <a:pt x="2261" y="837"/>
                  </a:cubicBezTo>
                  <a:cubicBezTo>
                    <a:pt x="2261" y="963"/>
                    <a:pt x="2219" y="1088"/>
                    <a:pt x="2093" y="1256"/>
                  </a:cubicBezTo>
                  <a:lnTo>
                    <a:pt x="1340" y="2428"/>
                  </a:lnTo>
                  <a:cubicBezTo>
                    <a:pt x="1215" y="2553"/>
                    <a:pt x="1131" y="2679"/>
                    <a:pt x="1005" y="2721"/>
                  </a:cubicBezTo>
                  <a:cubicBezTo>
                    <a:pt x="971" y="2738"/>
                    <a:pt x="929" y="2748"/>
                    <a:pt x="880" y="2748"/>
                  </a:cubicBezTo>
                  <a:cubicBezTo>
                    <a:pt x="810" y="2748"/>
                    <a:pt x="727" y="2728"/>
                    <a:pt x="629" y="2679"/>
                  </a:cubicBezTo>
                  <a:cubicBezTo>
                    <a:pt x="503" y="2553"/>
                    <a:pt x="461" y="2470"/>
                    <a:pt x="461" y="2344"/>
                  </a:cubicBezTo>
                  <a:cubicBezTo>
                    <a:pt x="461" y="2260"/>
                    <a:pt x="503" y="2093"/>
                    <a:pt x="587" y="1925"/>
                  </a:cubicBezTo>
                  <a:lnTo>
                    <a:pt x="1382" y="795"/>
                  </a:lnTo>
                  <a:cubicBezTo>
                    <a:pt x="1507" y="628"/>
                    <a:pt x="1591" y="544"/>
                    <a:pt x="1717" y="461"/>
                  </a:cubicBezTo>
                  <a:cubicBezTo>
                    <a:pt x="1739" y="449"/>
                    <a:pt x="1765" y="444"/>
                    <a:pt x="1792" y="444"/>
                  </a:cubicBezTo>
                  <a:close/>
                  <a:moveTo>
                    <a:pt x="1507" y="0"/>
                  </a:moveTo>
                  <a:cubicBezTo>
                    <a:pt x="1382" y="0"/>
                    <a:pt x="1298" y="126"/>
                    <a:pt x="1173" y="210"/>
                  </a:cubicBezTo>
                  <a:cubicBezTo>
                    <a:pt x="1047" y="335"/>
                    <a:pt x="963" y="419"/>
                    <a:pt x="922" y="586"/>
                  </a:cubicBezTo>
                  <a:lnTo>
                    <a:pt x="294" y="1591"/>
                  </a:lnTo>
                  <a:cubicBezTo>
                    <a:pt x="168" y="1716"/>
                    <a:pt x="126" y="1884"/>
                    <a:pt x="85" y="2009"/>
                  </a:cubicBezTo>
                  <a:cubicBezTo>
                    <a:pt x="1" y="2093"/>
                    <a:pt x="1" y="2260"/>
                    <a:pt x="1" y="2344"/>
                  </a:cubicBezTo>
                  <a:cubicBezTo>
                    <a:pt x="1" y="2470"/>
                    <a:pt x="85" y="2553"/>
                    <a:pt x="126" y="2679"/>
                  </a:cubicBezTo>
                  <a:cubicBezTo>
                    <a:pt x="168" y="2763"/>
                    <a:pt x="294" y="2888"/>
                    <a:pt x="461" y="2972"/>
                  </a:cubicBezTo>
                  <a:cubicBezTo>
                    <a:pt x="587" y="3097"/>
                    <a:pt x="712" y="3139"/>
                    <a:pt x="796" y="3139"/>
                  </a:cubicBezTo>
                  <a:cubicBezTo>
                    <a:pt x="922" y="3139"/>
                    <a:pt x="1047" y="3139"/>
                    <a:pt x="1173" y="3097"/>
                  </a:cubicBezTo>
                  <a:cubicBezTo>
                    <a:pt x="1256" y="3055"/>
                    <a:pt x="1382" y="2972"/>
                    <a:pt x="1507" y="2888"/>
                  </a:cubicBezTo>
                  <a:cubicBezTo>
                    <a:pt x="1591" y="2763"/>
                    <a:pt x="1675" y="2679"/>
                    <a:pt x="1759" y="2511"/>
                  </a:cubicBezTo>
                  <a:lnTo>
                    <a:pt x="2386" y="1507"/>
                  </a:lnTo>
                  <a:cubicBezTo>
                    <a:pt x="2596" y="1256"/>
                    <a:pt x="2637" y="1005"/>
                    <a:pt x="2637" y="754"/>
                  </a:cubicBezTo>
                  <a:cubicBezTo>
                    <a:pt x="2637" y="544"/>
                    <a:pt x="2470" y="335"/>
                    <a:pt x="2219" y="168"/>
                  </a:cubicBezTo>
                  <a:cubicBezTo>
                    <a:pt x="2052" y="42"/>
                    <a:pt x="1968" y="0"/>
                    <a:pt x="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6"/>
            <p:cNvSpPr/>
            <p:nvPr/>
          </p:nvSpPr>
          <p:spPr>
            <a:xfrm>
              <a:off x="4684150" y="3643775"/>
              <a:ext cx="68050" cy="83725"/>
            </a:xfrm>
            <a:custGeom>
              <a:avLst/>
              <a:gdLst/>
              <a:ahLst/>
              <a:cxnLst/>
              <a:rect l="l" t="t" r="r" b="b"/>
              <a:pathLst>
                <a:path w="2722" h="3349" extrusionOk="0">
                  <a:moveTo>
                    <a:pt x="1131" y="0"/>
                  </a:moveTo>
                  <a:lnTo>
                    <a:pt x="1" y="3097"/>
                  </a:lnTo>
                  <a:lnTo>
                    <a:pt x="378" y="3348"/>
                  </a:lnTo>
                  <a:lnTo>
                    <a:pt x="2721" y="1005"/>
                  </a:lnTo>
                  <a:lnTo>
                    <a:pt x="2345" y="796"/>
                  </a:lnTo>
                  <a:lnTo>
                    <a:pt x="1089" y="2051"/>
                  </a:lnTo>
                  <a:lnTo>
                    <a:pt x="587" y="2595"/>
                  </a:lnTo>
                  <a:lnTo>
                    <a:pt x="880" y="1884"/>
                  </a:lnTo>
                  <a:lnTo>
                    <a:pt x="1549" y="251"/>
                  </a:lnTo>
                  <a:lnTo>
                    <a:pt x="1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6"/>
            <p:cNvSpPr/>
            <p:nvPr/>
          </p:nvSpPr>
          <p:spPr>
            <a:xfrm>
              <a:off x="4713450" y="3673075"/>
              <a:ext cx="53400" cy="74300"/>
            </a:xfrm>
            <a:custGeom>
              <a:avLst/>
              <a:gdLst/>
              <a:ahLst/>
              <a:cxnLst/>
              <a:rect l="l" t="t" r="r" b="b"/>
              <a:pathLst>
                <a:path w="2136" h="2972" extrusionOk="0">
                  <a:moveTo>
                    <a:pt x="1758" y="0"/>
                  </a:moveTo>
                  <a:lnTo>
                    <a:pt x="1" y="2721"/>
                  </a:lnTo>
                  <a:lnTo>
                    <a:pt x="377" y="2972"/>
                  </a:lnTo>
                  <a:lnTo>
                    <a:pt x="2135" y="251"/>
                  </a:ln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6"/>
            <p:cNvSpPr/>
            <p:nvPr/>
          </p:nvSpPr>
          <p:spPr>
            <a:xfrm>
              <a:off x="4733325" y="3685625"/>
              <a:ext cx="71175" cy="84775"/>
            </a:xfrm>
            <a:custGeom>
              <a:avLst/>
              <a:gdLst/>
              <a:ahLst/>
              <a:cxnLst/>
              <a:rect l="l" t="t" r="r" b="b"/>
              <a:pathLst>
                <a:path w="2847" h="3391" extrusionOk="0">
                  <a:moveTo>
                    <a:pt x="1800" y="0"/>
                  </a:moveTo>
                  <a:lnTo>
                    <a:pt x="1" y="2721"/>
                  </a:lnTo>
                  <a:lnTo>
                    <a:pt x="1047" y="3390"/>
                  </a:lnTo>
                  <a:lnTo>
                    <a:pt x="1256" y="3139"/>
                  </a:lnTo>
                  <a:lnTo>
                    <a:pt x="587" y="2679"/>
                  </a:lnTo>
                  <a:lnTo>
                    <a:pt x="1215" y="1716"/>
                  </a:lnTo>
                  <a:lnTo>
                    <a:pt x="1675" y="2051"/>
                  </a:lnTo>
                  <a:lnTo>
                    <a:pt x="1884" y="1716"/>
                  </a:lnTo>
                  <a:lnTo>
                    <a:pt x="1424" y="1423"/>
                  </a:lnTo>
                  <a:lnTo>
                    <a:pt x="1968" y="586"/>
                  </a:lnTo>
                  <a:lnTo>
                    <a:pt x="2638" y="1005"/>
                  </a:lnTo>
                  <a:lnTo>
                    <a:pt x="2847" y="754"/>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6"/>
            <p:cNvSpPr/>
            <p:nvPr/>
          </p:nvSpPr>
          <p:spPr>
            <a:xfrm>
              <a:off x="4505250" y="3682475"/>
              <a:ext cx="64900" cy="81650"/>
            </a:xfrm>
            <a:custGeom>
              <a:avLst/>
              <a:gdLst/>
              <a:ahLst/>
              <a:cxnLst/>
              <a:rect l="l" t="t" r="r" b="b"/>
              <a:pathLst>
                <a:path w="2596" h="3266" extrusionOk="0">
                  <a:moveTo>
                    <a:pt x="1256" y="1"/>
                  </a:moveTo>
                  <a:lnTo>
                    <a:pt x="1047" y="336"/>
                  </a:lnTo>
                  <a:lnTo>
                    <a:pt x="1507" y="670"/>
                  </a:lnTo>
                  <a:lnTo>
                    <a:pt x="0" y="3014"/>
                  </a:lnTo>
                  <a:lnTo>
                    <a:pt x="335" y="3265"/>
                  </a:lnTo>
                  <a:lnTo>
                    <a:pt x="1925" y="922"/>
                  </a:lnTo>
                  <a:lnTo>
                    <a:pt x="2386" y="1215"/>
                  </a:lnTo>
                  <a:lnTo>
                    <a:pt x="2595" y="880"/>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6"/>
            <p:cNvSpPr/>
            <p:nvPr/>
          </p:nvSpPr>
          <p:spPr>
            <a:xfrm>
              <a:off x="4531400" y="3707600"/>
              <a:ext cx="54425" cy="74300"/>
            </a:xfrm>
            <a:custGeom>
              <a:avLst/>
              <a:gdLst/>
              <a:ahLst/>
              <a:cxnLst/>
              <a:rect l="l" t="t" r="r" b="b"/>
              <a:pathLst>
                <a:path w="2177" h="2972" extrusionOk="0">
                  <a:moveTo>
                    <a:pt x="1758" y="0"/>
                  </a:moveTo>
                  <a:lnTo>
                    <a:pt x="1" y="2721"/>
                  </a:lnTo>
                  <a:lnTo>
                    <a:pt x="419" y="2972"/>
                  </a:lnTo>
                  <a:lnTo>
                    <a:pt x="2177" y="293"/>
                  </a:ln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6"/>
            <p:cNvSpPr/>
            <p:nvPr/>
          </p:nvSpPr>
          <p:spPr>
            <a:xfrm>
              <a:off x="4555475" y="3728525"/>
              <a:ext cx="65925" cy="77450"/>
            </a:xfrm>
            <a:custGeom>
              <a:avLst/>
              <a:gdLst/>
              <a:ahLst/>
              <a:cxnLst/>
              <a:rect l="l" t="t" r="r" b="b"/>
              <a:pathLst>
                <a:path w="2637" h="3098" extrusionOk="0">
                  <a:moveTo>
                    <a:pt x="1590" y="0"/>
                  </a:moveTo>
                  <a:cubicBezTo>
                    <a:pt x="1465" y="0"/>
                    <a:pt x="1381" y="42"/>
                    <a:pt x="1298" y="126"/>
                  </a:cubicBezTo>
                  <a:cubicBezTo>
                    <a:pt x="1214" y="168"/>
                    <a:pt x="1172" y="251"/>
                    <a:pt x="1046" y="335"/>
                  </a:cubicBezTo>
                  <a:cubicBezTo>
                    <a:pt x="1005" y="419"/>
                    <a:pt x="879" y="544"/>
                    <a:pt x="837" y="628"/>
                  </a:cubicBezTo>
                  <a:lnTo>
                    <a:pt x="335" y="1423"/>
                  </a:lnTo>
                  <a:cubicBezTo>
                    <a:pt x="209" y="1507"/>
                    <a:pt x="168" y="1633"/>
                    <a:pt x="126" y="1800"/>
                  </a:cubicBezTo>
                  <a:cubicBezTo>
                    <a:pt x="42" y="1884"/>
                    <a:pt x="0" y="2009"/>
                    <a:pt x="0" y="2093"/>
                  </a:cubicBezTo>
                  <a:lnTo>
                    <a:pt x="0" y="2428"/>
                  </a:lnTo>
                  <a:cubicBezTo>
                    <a:pt x="0" y="2511"/>
                    <a:pt x="42" y="2637"/>
                    <a:pt x="126" y="2679"/>
                  </a:cubicBezTo>
                  <a:cubicBezTo>
                    <a:pt x="168" y="2762"/>
                    <a:pt x="251" y="2846"/>
                    <a:pt x="377" y="2930"/>
                  </a:cubicBezTo>
                  <a:cubicBezTo>
                    <a:pt x="544" y="3055"/>
                    <a:pt x="628" y="3097"/>
                    <a:pt x="753" y="3097"/>
                  </a:cubicBezTo>
                  <a:cubicBezTo>
                    <a:pt x="837" y="3097"/>
                    <a:pt x="1005" y="3097"/>
                    <a:pt x="1088" y="3055"/>
                  </a:cubicBezTo>
                  <a:cubicBezTo>
                    <a:pt x="1214" y="2972"/>
                    <a:pt x="1298" y="2930"/>
                    <a:pt x="1423" y="2846"/>
                  </a:cubicBezTo>
                  <a:cubicBezTo>
                    <a:pt x="1507" y="2721"/>
                    <a:pt x="1632" y="2637"/>
                    <a:pt x="1674" y="2470"/>
                  </a:cubicBezTo>
                  <a:lnTo>
                    <a:pt x="1883" y="2344"/>
                  </a:lnTo>
                  <a:lnTo>
                    <a:pt x="1549" y="2093"/>
                  </a:lnTo>
                  <a:lnTo>
                    <a:pt x="1465" y="2218"/>
                  </a:lnTo>
                  <a:cubicBezTo>
                    <a:pt x="1423" y="2260"/>
                    <a:pt x="1381" y="2302"/>
                    <a:pt x="1381" y="2344"/>
                  </a:cubicBezTo>
                  <a:cubicBezTo>
                    <a:pt x="1298" y="2428"/>
                    <a:pt x="1256" y="2470"/>
                    <a:pt x="1256" y="2511"/>
                  </a:cubicBezTo>
                  <a:cubicBezTo>
                    <a:pt x="1214" y="2595"/>
                    <a:pt x="1172" y="2595"/>
                    <a:pt x="1088" y="2637"/>
                  </a:cubicBezTo>
                  <a:cubicBezTo>
                    <a:pt x="1060" y="2637"/>
                    <a:pt x="1032" y="2656"/>
                    <a:pt x="1005" y="2656"/>
                  </a:cubicBezTo>
                  <a:cubicBezTo>
                    <a:pt x="991" y="2656"/>
                    <a:pt x="977" y="2651"/>
                    <a:pt x="963" y="2637"/>
                  </a:cubicBezTo>
                  <a:cubicBezTo>
                    <a:pt x="879" y="2637"/>
                    <a:pt x="837" y="2637"/>
                    <a:pt x="795" y="2553"/>
                  </a:cubicBezTo>
                  <a:lnTo>
                    <a:pt x="670" y="2470"/>
                  </a:lnTo>
                  <a:cubicBezTo>
                    <a:pt x="628" y="2428"/>
                    <a:pt x="628" y="2344"/>
                    <a:pt x="628" y="2302"/>
                  </a:cubicBezTo>
                  <a:lnTo>
                    <a:pt x="628" y="2135"/>
                  </a:lnTo>
                  <a:cubicBezTo>
                    <a:pt x="628" y="2093"/>
                    <a:pt x="670" y="2051"/>
                    <a:pt x="670" y="2009"/>
                  </a:cubicBezTo>
                  <a:cubicBezTo>
                    <a:pt x="753" y="1925"/>
                    <a:pt x="753" y="1884"/>
                    <a:pt x="795" y="1842"/>
                  </a:cubicBezTo>
                  <a:lnTo>
                    <a:pt x="1423" y="879"/>
                  </a:lnTo>
                  <a:cubicBezTo>
                    <a:pt x="1465" y="837"/>
                    <a:pt x="1507" y="754"/>
                    <a:pt x="1507" y="670"/>
                  </a:cubicBezTo>
                  <a:cubicBezTo>
                    <a:pt x="1590" y="628"/>
                    <a:pt x="1632" y="586"/>
                    <a:pt x="1632" y="544"/>
                  </a:cubicBezTo>
                  <a:cubicBezTo>
                    <a:pt x="1674" y="461"/>
                    <a:pt x="1716" y="461"/>
                    <a:pt x="1800" y="419"/>
                  </a:cubicBezTo>
                  <a:lnTo>
                    <a:pt x="1925" y="419"/>
                  </a:lnTo>
                  <a:cubicBezTo>
                    <a:pt x="2009" y="419"/>
                    <a:pt x="2051" y="461"/>
                    <a:pt x="2093" y="461"/>
                  </a:cubicBezTo>
                  <a:cubicBezTo>
                    <a:pt x="2135" y="544"/>
                    <a:pt x="2218" y="544"/>
                    <a:pt x="2218" y="586"/>
                  </a:cubicBezTo>
                  <a:cubicBezTo>
                    <a:pt x="2260" y="628"/>
                    <a:pt x="2260" y="628"/>
                    <a:pt x="2260" y="670"/>
                  </a:cubicBezTo>
                  <a:lnTo>
                    <a:pt x="2260" y="795"/>
                  </a:lnTo>
                  <a:cubicBezTo>
                    <a:pt x="2260" y="837"/>
                    <a:pt x="2260" y="837"/>
                    <a:pt x="2218" y="879"/>
                  </a:cubicBezTo>
                  <a:cubicBezTo>
                    <a:pt x="2218" y="963"/>
                    <a:pt x="2135" y="1005"/>
                    <a:pt x="2135" y="1005"/>
                  </a:cubicBezTo>
                  <a:cubicBezTo>
                    <a:pt x="2135" y="1047"/>
                    <a:pt x="2093" y="1088"/>
                    <a:pt x="2051" y="1172"/>
                  </a:cubicBezTo>
                  <a:lnTo>
                    <a:pt x="2009" y="1256"/>
                  </a:lnTo>
                  <a:lnTo>
                    <a:pt x="2344" y="1507"/>
                  </a:lnTo>
                  <a:cubicBezTo>
                    <a:pt x="2344" y="1465"/>
                    <a:pt x="2428" y="1465"/>
                    <a:pt x="2428" y="1423"/>
                  </a:cubicBezTo>
                  <a:cubicBezTo>
                    <a:pt x="2469" y="1256"/>
                    <a:pt x="2553" y="1172"/>
                    <a:pt x="2553" y="1047"/>
                  </a:cubicBezTo>
                  <a:cubicBezTo>
                    <a:pt x="2637" y="963"/>
                    <a:pt x="2637" y="837"/>
                    <a:pt x="2637" y="754"/>
                  </a:cubicBezTo>
                  <a:cubicBezTo>
                    <a:pt x="2637" y="628"/>
                    <a:pt x="2553" y="544"/>
                    <a:pt x="2511" y="419"/>
                  </a:cubicBezTo>
                  <a:cubicBezTo>
                    <a:pt x="2469" y="335"/>
                    <a:pt x="2344" y="210"/>
                    <a:pt x="2218" y="168"/>
                  </a:cubicBezTo>
                  <a:lnTo>
                    <a:pt x="1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6"/>
            <p:cNvSpPr/>
            <p:nvPr/>
          </p:nvSpPr>
          <p:spPr>
            <a:xfrm>
              <a:off x="4594175" y="3748400"/>
              <a:ext cx="79550" cy="93150"/>
            </a:xfrm>
            <a:custGeom>
              <a:avLst/>
              <a:gdLst/>
              <a:ahLst/>
              <a:cxnLst/>
              <a:rect l="l" t="t" r="r" b="b"/>
              <a:pathLst>
                <a:path w="3182" h="3726" extrusionOk="0">
                  <a:moveTo>
                    <a:pt x="1717" y="0"/>
                  </a:moveTo>
                  <a:lnTo>
                    <a:pt x="1" y="2721"/>
                  </a:lnTo>
                  <a:lnTo>
                    <a:pt x="335" y="2930"/>
                  </a:lnTo>
                  <a:lnTo>
                    <a:pt x="921" y="2093"/>
                  </a:lnTo>
                  <a:lnTo>
                    <a:pt x="1340" y="1842"/>
                  </a:lnTo>
                  <a:lnTo>
                    <a:pt x="1047" y="3390"/>
                  </a:lnTo>
                  <a:lnTo>
                    <a:pt x="1507" y="3725"/>
                  </a:lnTo>
                  <a:lnTo>
                    <a:pt x="1926" y="1633"/>
                  </a:lnTo>
                  <a:lnTo>
                    <a:pt x="3181" y="963"/>
                  </a:lnTo>
                  <a:lnTo>
                    <a:pt x="2679" y="628"/>
                  </a:lnTo>
                  <a:lnTo>
                    <a:pt x="1340" y="1423"/>
                  </a:lnTo>
                  <a:lnTo>
                    <a:pt x="2135" y="252"/>
                  </a:lnTo>
                  <a:lnTo>
                    <a:pt x="1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6"/>
            <p:cNvSpPr/>
            <p:nvPr/>
          </p:nvSpPr>
          <p:spPr>
            <a:xfrm>
              <a:off x="4634975" y="3775600"/>
              <a:ext cx="71175" cy="85825"/>
            </a:xfrm>
            <a:custGeom>
              <a:avLst/>
              <a:gdLst/>
              <a:ahLst/>
              <a:cxnLst/>
              <a:rect l="l" t="t" r="r" b="b"/>
              <a:pathLst>
                <a:path w="2847" h="3433" extrusionOk="0">
                  <a:moveTo>
                    <a:pt x="1800" y="1"/>
                  </a:moveTo>
                  <a:lnTo>
                    <a:pt x="1" y="2721"/>
                  </a:lnTo>
                  <a:lnTo>
                    <a:pt x="1047" y="3432"/>
                  </a:lnTo>
                  <a:lnTo>
                    <a:pt x="1298" y="3098"/>
                  </a:lnTo>
                  <a:lnTo>
                    <a:pt x="587" y="2679"/>
                  </a:lnTo>
                  <a:lnTo>
                    <a:pt x="1215" y="1675"/>
                  </a:lnTo>
                  <a:lnTo>
                    <a:pt x="1717" y="2009"/>
                  </a:lnTo>
                  <a:lnTo>
                    <a:pt x="1926" y="1758"/>
                  </a:lnTo>
                  <a:lnTo>
                    <a:pt x="1424" y="1424"/>
                  </a:lnTo>
                  <a:lnTo>
                    <a:pt x="1968" y="545"/>
                  </a:lnTo>
                  <a:lnTo>
                    <a:pt x="2637" y="1005"/>
                  </a:lnTo>
                  <a:lnTo>
                    <a:pt x="2847" y="712"/>
                  </a:lnTo>
                  <a:lnTo>
                    <a:pt x="1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6"/>
            <p:cNvSpPr/>
            <p:nvPr/>
          </p:nvSpPr>
          <p:spPr>
            <a:xfrm>
              <a:off x="4674750" y="3794425"/>
              <a:ext cx="66975" cy="80600"/>
            </a:xfrm>
            <a:custGeom>
              <a:avLst/>
              <a:gdLst/>
              <a:ahLst/>
              <a:cxnLst/>
              <a:rect l="l" t="t" r="r" b="b"/>
              <a:pathLst>
                <a:path w="2679" h="3224" extrusionOk="0">
                  <a:moveTo>
                    <a:pt x="1298" y="1"/>
                  </a:moveTo>
                  <a:lnTo>
                    <a:pt x="1046" y="294"/>
                  </a:lnTo>
                  <a:lnTo>
                    <a:pt x="1549" y="629"/>
                  </a:lnTo>
                  <a:lnTo>
                    <a:pt x="0" y="2972"/>
                  </a:lnTo>
                  <a:lnTo>
                    <a:pt x="419" y="3224"/>
                  </a:lnTo>
                  <a:lnTo>
                    <a:pt x="1925" y="880"/>
                  </a:lnTo>
                  <a:lnTo>
                    <a:pt x="2428" y="1215"/>
                  </a:lnTo>
                  <a:lnTo>
                    <a:pt x="2679" y="838"/>
                  </a:ln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6"/>
            <p:cNvSpPr/>
            <p:nvPr/>
          </p:nvSpPr>
          <p:spPr>
            <a:xfrm>
              <a:off x="4265650" y="3679350"/>
              <a:ext cx="653950" cy="394475"/>
            </a:xfrm>
            <a:custGeom>
              <a:avLst/>
              <a:gdLst/>
              <a:ahLst/>
              <a:cxnLst/>
              <a:rect l="l" t="t" r="r" b="b"/>
              <a:pathLst>
                <a:path w="26158" h="15779" extrusionOk="0">
                  <a:moveTo>
                    <a:pt x="0" y="0"/>
                  </a:moveTo>
                  <a:lnTo>
                    <a:pt x="0" y="0"/>
                  </a:lnTo>
                  <a:cubicBezTo>
                    <a:pt x="42" y="293"/>
                    <a:pt x="42" y="586"/>
                    <a:pt x="0" y="879"/>
                  </a:cubicBezTo>
                  <a:lnTo>
                    <a:pt x="21512" y="1047"/>
                  </a:lnTo>
                  <a:lnTo>
                    <a:pt x="21512" y="2721"/>
                  </a:lnTo>
                  <a:cubicBezTo>
                    <a:pt x="21512" y="3307"/>
                    <a:pt x="21721" y="3809"/>
                    <a:pt x="22140" y="4227"/>
                  </a:cubicBezTo>
                  <a:cubicBezTo>
                    <a:pt x="22558" y="4646"/>
                    <a:pt x="23060" y="4855"/>
                    <a:pt x="23646" y="4855"/>
                  </a:cubicBezTo>
                  <a:lnTo>
                    <a:pt x="25320" y="4855"/>
                  </a:lnTo>
                  <a:lnTo>
                    <a:pt x="25237" y="13142"/>
                  </a:lnTo>
                  <a:lnTo>
                    <a:pt x="25237" y="13351"/>
                  </a:lnTo>
                  <a:lnTo>
                    <a:pt x="25237" y="15360"/>
                  </a:lnTo>
                  <a:cubicBezTo>
                    <a:pt x="25446" y="15443"/>
                    <a:pt x="25697" y="15527"/>
                    <a:pt x="25823" y="15653"/>
                  </a:cubicBezTo>
                  <a:lnTo>
                    <a:pt x="26116" y="15778"/>
                  </a:lnTo>
                  <a:lnTo>
                    <a:pt x="26116" y="15695"/>
                  </a:lnTo>
                  <a:lnTo>
                    <a:pt x="26116" y="12388"/>
                  </a:lnTo>
                  <a:lnTo>
                    <a:pt x="26116" y="12179"/>
                  </a:lnTo>
                  <a:lnTo>
                    <a:pt x="26157" y="3934"/>
                  </a:lnTo>
                  <a:lnTo>
                    <a:pt x="24525" y="4018"/>
                  </a:lnTo>
                  <a:cubicBezTo>
                    <a:pt x="23939" y="4018"/>
                    <a:pt x="23437" y="3809"/>
                    <a:pt x="23019" y="3390"/>
                  </a:cubicBezTo>
                  <a:cubicBezTo>
                    <a:pt x="22600" y="2972"/>
                    <a:pt x="22391" y="2470"/>
                    <a:pt x="22391" y="1884"/>
                  </a:cubicBezTo>
                  <a:lnTo>
                    <a:pt x="22391" y="210"/>
                  </a:lnTo>
                  <a:lnTo>
                    <a:pt x="0"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6"/>
            <p:cNvSpPr/>
            <p:nvPr/>
          </p:nvSpPr>
          <p:spPr>
            <a:xfrm>
              <a:off x="3991525" y="3696075"/>
              <a:ext cx="910275" cy="515850"/>
            </a:xfrm>
            <a:custGeom>
              <a:avLst/>
              <a:gdLst/>
              <a:ahLst/>
              <a:cxnLst/>
              <a:rect l="l" t="t" r="r" b="b"/>
              <a:pathLst>
                <a:path w="36411" h="20634" extrusionOk="0">
                  <a:moveTo>
                    <a:pt x="3851" y="1"/>
                  </a:moveTo>
                  <a:lnTo>
                    <a:pt x="3851" y="587"/>
                  </a:lnTo>
                  <a:cubicBezTo>
                    <a:pt x="3851" y="1926"/>
                    <a:pt x="2930" y="3140"/>
                    <a:pt x="1632" y="3558"/>
                  </a:cubicBezTo>
                  <a:cubicBezTo>
                    <a:pt x="1339" y="3642"/>
                    <a:pt x="963" y="3726"/>
                    <a:pt x="586" y="3726"/>
                  </a:cubicBezTo>
                  <a:lnTo>
                    <a:pt x="0" y="3726"/>
                  </a:lnTo>
                  <a:lnTo>
                    <a:pt x="0" y="6069"/>
                  </a:lnTo>
                  <a:lnTo>
                    <a:pt x="712" y="5944"/>
                  </a:lnTo>
                  <a:lnTo>
                    <a:pt x="754" y="5944"/>
                  </a:lnTo>
                  <a:cubicBezTo>
                    <a:pt x="1005" y="5944"/>
                    <a:pt x="1256" y="6153"/>
                    <a:pt x="1256" y="6488"/>
                  </a:cubicBezTo>
                  <a:cubicBezTo>
                    <a:pt x="1256" y="6739"/>
                    <a:pt x="1005" y="6990"/>
                    <a:pt x="754" y="6990"/>
                  </a:cubicBezTo>
                  <a:lnTo>
                    <a:pt x="712" y="6990"/>
                  </a:lnTo>
                  <a:lnTo>
                    <a:pt x="0" y="6906"/>
                  </a:lnTo>
                  <a:lnTo>
                    <a:pt x="0" y="9083"/>
                  </a:lnTo>
                  <a:lnTo>
                    <a:pt x="0" y="9710"/>
                  </a:lnTo>
                  <a:lnTo>
                    <a:pt x="628" y="9627"/>
                  </a:lnTo>
                  <a:lnTo>
                    <a:pt x="712" y="9627"/>
                  </a:lnTo>
                  <a:cubicBezTo>
                    <a:pt x="837" y="9627"/>
                    <a:pt x="963" y="9669"/>
                    <a:pt x="1047" y="9794"/>
                  </a:cubicBezTo>
                  <a:cubicBezTo>
                    <a:pt x="1172" y="9878"/>
                    <a:pt x="1214" y="10003"/>
                    <a:pt x="1214" y="10129"/>
                  </a:cubicBezTo>
                  <a:cubicBezTo>
                    <a:pt x="1214" y="10422"/>
                    <a:pt x="1005" y="10673"/>
                    <a:pt x="712" y="10673"/>
                  </a:cubicBezTo>
                  <a:lnTo>
                    <a:pt x="712" y="10882"/>
                  </a:lnTo>
                  <a:lnTo>
                    <a:pt x="628" y="10673"/>
                  </a:lnTo>
                  <a:lnTo>
                    <a:pt x="0" y="10547"/>
                  </a:lnTo>
                  <a:lnTo>
                    <a:pt x="0" y="12556"/>
                  </a:lnTo>
                  <a:lnTo>
                    <a:pt x="0" y="13184"/>
                  </a:lnTo>
                  <a:lnTo>
                    <a:pt x="712" y="13059"/>
                  </a:lnTo>
                  <a:lnTo>
                    <a:pt x="754" y="13059"/>
                  </a:lnTo>
                  <a:cubicBezTo>
                    <a:pt x="1005" y="13059"/>
                    <a:pt x="1256" y="13268"/>
                    <a:pt x="1256" y="13603"/>
                  </a:cubicBezTo>
                  <a:cubicBezTo>
                    <a:pt x="1256" y="13854"/>
                    <a:pt x="1047" y="14105"/>
                    <a:pt x="754" y="14105"/>
                  </a:cubicBezTo>
                  <a:lnTo>
                    <a:pt x="712" y="14105"/>
                  </a:lnTo>
                  <a:lnTo>
                    <a:pt x="84" y="14021"/>
                  </a:lnTo>
                  <a:lnTo>
                    <a:pt x="84" y="16532"/>
                  </a:lnTo>
                  <a:lnTo>
                    <a:pt x="628" y="16532"/>
                  </a:lnTo>
                  <a:cubicBezTo>
                    <a:pt x="2428" y="16532"/>
                    <a:pt x="3851" y="17997"/>
                    <a:pt x="3851" y="19797"/>
                  </a:cubicBezTo>
                  <a:lnTo>
                    <a:pt x="3851" y="20341"/>
                  </a:lnTo>
                  <a:lnTo>
                    <a:pt x="32393" y="20634"/>
                  </a:lnTo>
                  <a:lnTo>
                    <a:pt x="32602" y="20634"/>
                  </a:lnTo>
                  <a:lnTo>
                    <a:pt x="32602" y="20048"/>
                  </a:lnTo>
                  <a:cubicBezTo>
                    <a:pt x="32602" y="18667"/>
                    <a:pt x="33481" y="17495"/>
                    <a:pt x="34821" y="17076"/>
                  </a:cubicBezTo>
                  <a:cubicBezTo>
                    <a:pt x="35114" y="16951"/>
                    <a:pt x="35490" y="16909"/>
                    <a:pt x="35867" y="16909"/>
                  </a:cubicBezTo>
                  <a:lnTo>
                    <a:pt x="36411" y="16909"/>
                  </a:lnTo>
                  <a:lnTo>
                    <a:pt x="36369" y="15026"/>
                  </a:lnTo>
                  <a:lnTo>
                    <a:pt x="36369" y="14356"/>
                  </a:lnTo>
                  <a:lnTo>
                    <a:pt x="35658" y="14440"/>
                  </a:lnTo>
                  <a:cubicBezTo>
                    <a:pt x="35490" y="14440"/>
                    <a:pt x="35407" y="14398"/>
                    <a:pt x="35281" y="14272"/>
                  </a:cubicBezTo>
                  <a:cubicBezTo>
                    <a:pt x="35197" y="14189"/>
                    <a:pt x="35114" y="14063"/>
                    <a:pt x="35114" y="13937"/>
                  </a:cubicBezTo>
                  <a:cubicBezTo>
                    <a:pt x="35114" y="13644"/>
                    <a:pt x="35323" y="13393"/>
                    <a:pt x="35658" y="13393"/>
                  </a:cubicBezTo>
                  <a:lnTo>
                    <a:pt x="35699" y="13393"/>
                  </a:lnTo>
                  <a:lnTo>
                    <a:pt x="36327" y="13519"/>
                  </a:lnTo>
                  <a:lnTo>
                    <a:pt x="36327" y="11510"/>
                  </a:lnTo>
                  <a:lnTo>
                    <a:pt x="36327" y="10882"/>
                  </a:lnTo>
                  <a:lnTo>
                    <a:pt x="35699" y="10966"/>
                  </a:lnTo>
                  <a:lnTo>
                    <a:pt x="35658" y="10966"/>
                  </a:lnTo>
                  <a:cubicBezTo>
                    <a:pt x="35407" y="10966"/>
                    <a:pt x="35114" y="10799"/>
                    <a:pt x="35114" y="10464"/>
                  </a:cubicBezTo>
                  <a:cubicBezTo>
                    <a:pt x="35114" y="10213"/>
                    <a:pt x="35407" y="9920"/>
                    <a:pt x="35658" y="9920"/>
                  </a:cubicBezTo>
                  <a:lnTo>
                    <a:pt x="36369" y="10045"/>
                  </a:lnTo>
                  <a:lnTo>
                    <a:pt x="36369" y="7241"/>
                  </a:lnTo>
                  <a:lnTo>
                    <a:pt x="35699" y="7325"/>
                  </a:lnTo>
                  <a:lnTo>
                    <a:pt x="35658" y="7325"/>
                  </a:lnTo>
                  <a:cubicBezTo>
                    <a:pt x="35365" y="7325"/>
                    <a:pt x="35114" y="7116"/>
                    <a:pt x="35114" y="6781"/>
                  </a:cubicBezTo>
                  <a:cubicBezTo>
                    <a:pt x="35114" y="6530"/>
                    <a:pt x="35365" y="6279"/>
                    <a:pt x="35658" y="6279"/>
                  </a:cubicBezTo>
                  <a:lnTo>
                    <a:pt x="36369" y="6362"/>
                  </a:lnTo>
                  <a:lnTo>
                    <a:pt x="36369" y="4019"/>
                  </a:lnTo>
                  <a:lnTo>
                    <a:pt x="35783" y="4019"/>
                  </a:lnTo>
                  <a:cubicBezTo>
                    <a:pt x="34946" y="4019"/>
                    <a:pt x="34109" y="3642"/>
                    <a:pt x="33565" y="3098"/>
                  </a:cubicBezTo>
                  <a:cubicBezTo>
                    <a:pt x="32979" y="2470"/>
                    <a:pt x="32602" y="1675"/>
                    <a:pt x="32602" y="838"/>
                  </a:cubicBezTo>
                  <a:lnTo>
                    <a:pt x="32602" y="252"/>
                  </a:lnTo>
                  <a:lnTo>
                    <a:pt x="38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6"/>
            <p:cNvSpPr/>
            <p:nvPr/>
          </p:nvSpPr>
          <p:spPr>
            <a:xfrm>
              <a:off x="4020825" y="3726425"/>
              <a:ext cx="853775" cy="456200"/>
            </a:xfrm>
            <a:custGeom>
              <a:avLst/>
              <a:gdLst/>
              <a:ahLst/>
              <a:cxnLst/>
              <a:rect l="l" t="t" r="r" b="b"/>
              <a:pathLst>
                <a:path w="34151" h="18248" extrusionOk="0">
                  <a:moveTo>
                    <a:pt x="3892" y="1"/>
                  </a:moveTo>
                  <a:cubicBezTo>
                    <a:pt x="3641" y="1591"/>
                    <a:pt x="2553" y="2972"/>
                    <a:pt x="1005" y="3474"/>
                  </a:cubicBezTo>
                  <a:cubicBezTo>
                    <a:pt x="753" y="3600"/>
                    <a:pt x="460" y="3642"/>
                    <a:pt x="167" y="3684"/>
                  </a:cubicBezTo>
                  <a:lnTo>
                    <a:pt x="167" y="3767"/>
                  </a:lnTo>
                  <a:cubicBezTo>
                    <a:pt x="837" y="3976"/>
                    <a:pt x="1381" y="4646"/>
                    <a:pt x="1381" y="5399"/>
                  </a:cubicBezTo>
                  <a:cubicBezTo>
                    <a:pt x="1381" y="6111"/>
                    <a:pt x="837" y="6781"/>
                    <a:pt x="126" y="6948"/>
                  </a:cubicBezTo>
                  <a:lnTo>
                    <a:pt x="126" y="7408"/>
                  </a:lnTo>
                  <a:cubicBezTo>
                    <a:pt x="795" y="7618"/>
                    <a:pt x="1297" y="8329"/>
                    <a:pt x="1297" y="9041"/>
                  </a:cubicBezTo>
                  <a:cubicBezTo>
                    <a:pt x="1297" y="9752"/>
                    <a:pt x="795" y="10463"/>
                    <a:pt x="42" y="10631"/>
                  </a:cubicBezTo>
                  <a:lnTo>
                    <a:pt x="42" y="10882"/>
                  </a:lnTo>
                  <a:cubicBezTo>
                    <a:pt x="753" y="11091"/>
                    <a:pt x="1256" y="11761"/>
                    <a:pt x="1256" y="12514"/>
                  </a:cubicBezTo>
                  <a:cubicBezTo>
                    <a:pt x="1256" y="13226"/>
                    <a:pt x="753" y="13895"/>
                    <a:pt x="0" y="14063"/>
                  </a:cubicBezTo>
                  <a:lnTo>
                    <a:pt x="0" y="14272"/>
                  </a:lnTo>
                  <a:cubicBezTo>
                    <a:pt x="1925" y="14523"/>
                    <a:pt x="3474" y="16113"/>
                    <a:pt x="3725" y="18039"/>
                  </a:cubicBezTo>
                  <a:lnTo>
                    <a:pt x="30300" y="18248"/>
                  </a:lnTo>
                  <a:cubicBezTo>
                    <a:pt x="30510" y="16616"/>
                    <a:pt x="31598" y="15276"/>
                    <a:pt x="33188" y="14732"/>
                  </a:cubicBezTo>
                  <a:cubicBezTo>
                    <a:pt x="33439" y="14649"/>
                    <a:pt x="33690" y="14607"/>
                    <a:pt x="34025" y="14523"/>
                  </a:cubicBezTo>
                  <a:lnTo>
                    <a:pt x="34025" y="14314"/>
                  </a:lnTo>
                  <a:cubicBezTo>
                    <a:pt x="33314" y="14105"/>
                    <a:pt x="32812" y="13435"/>
                    <a:pt x="32812" y="12723"/>
                  </a:cubicBezTo>
                  <a:cubicBezTo>
                    <a:pt x="32812" y="11970"/>
                    <a:pt x="33314" y="11300"/>
                    <a:pt x="34067" y="11133"/>
                  </a:cubicBezTo>
                  <a:lnTo>
                    <a:pt x="34067" y="10882"/>
                  </a:lnTo>
                  <a:cubicBezTo>
                    <a:pt x="33397" y="10673"/>
                    <a:pt x="32853" y="9961"/>
                    <a:pt x="32853" y="9250"/>
                  </a:cubicBezTo>
                  <a:cubicBezTo>
                    <a:pt x="32853" y="8538"/>
                    <a:pt x="33397" y="7827"/>
                    <a:pt x="34109" y="7659"/>
                  </a:cubicBezTo>
                  <a:lnTo>
                    <a:pt x="34109" y="7199"/>
                  </a:lnTo>
                  <a:cubicBezTo>
                    <a:pt x="33439" y="6990"/>
                    <a:pt x="32895" y="6320"/>
                    <a:pt x="32895" y="5567"/>
                  </a:cubicBezTo>
                  <a:cubicBezTo>
                    <a:pt x="32895" y="4855"/>
                    <a:pt x="33439" y="4228"/>
                    <a:pt x="34151" y="4018"/>
                  </a:cubicBezTo>
                  <a:lnTo>
                    <a:pt x="34151" y="3976"/>
                  </a:lnTo>
                  <a:cubicBezTo>
                    <a:pt x="32226" y="3684"/>
                    <a:pt x="30719" y="2135"/>
                    <a:pt x="30426" y="210"/>
                  </a:cubicBezTo>
                  <a:lnTo>
                    <a:pt x="38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6"/>
            <p:cNvSpPr/>
            <p:nvPr/>
          </p:nvSpPr>
          <p:spPr>
            <a:xfrm>
              <a:off x="4101375" y="3773500"/>
              <a:ext cx="691625" cy="367275"/>
            </a:xfrm>
            <a:custGeom>
              <a:avLst/>
              <a:gdLst/>
              <a:ahLst/>
              <a:cxnLst/>
              <a:rect l="l" t="t" r="r" b="b"/>
              <a:pathLst>
                <a:path w="27665" h="14691" extrusionOk="0">
                  <a:moveTo>
                    <a:pt x="126" y="1"/>
                  </a:moveTo>
                  <a:lnTo>
                    <a:pt x="1" y="14482"/>
                  </a:lnTo>
                  <a:lnTo>
                    <a:pt x="27539" y="14691"/>
                  </a:lnTo>
                  <a:lnTo>
                    <a:pt x="27664" y="210"/>
                  </a:lnTo>
                  <a:lnTo>
                    <a:pt x="1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6"/>
            <p:cNvSpPr/>
            <p:nvPr/>
          </p:nvSpPr>
          <p:spPr>
            <a:xfrm>
              <a:off x="4692525" y="3805950"/>
              <a:ext cx="71175" cy="306575"/>
            </a:xfrm>
            <a:custGeom>
              <a:avLst/>
              <a:gdLst/>
              <a:ahLst/>
              <a:cxnLst/>
              <a:rect l="l" t="t" r="r" b="b"/>
              <a:pathLst>
                <a:path w="2847" h="12263" extrusionOk="0">
                  <a:moveTo>
                    <a:pt x="126" y="0"/>
                  </a:moveTo>
                  <a:lnTo>
                    <a:pt x="1" y="12263"/>
                  </a:lnTo>
                  <a:lnTo>
                    <a:pt x="2721" y="12263"/>
                  </a:lnTo>
                  <a:lnTo>
                    <a:pt x="2847" y="42"/>
                  </a:lnTo>
                  <a:lnTo>
                    <a:pt x="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6"/>
            <p:cNvSpPr/>
            <p:nvPr/>
          </p:nvSpPr>
          <p:spPr>
            <a:xfrm>
              <a:off x="4223800" y="3801750"/>
              <a:ext cx="443650" cy="309725"/>
            </a:xfrm>
            <a:custGeom>
              <a:avLst/>
              <a:gdLst/>
              <a:ahLst/>
              <a:cxnLst/>
              <a:rect l="l" t="t" r="r" b="b"/>
              <a:pathLst>
                <a:path w="17746" h="12389" extrusionOk="0">
                  <a:moveTo>
                    <a:pt x="126" y="1"/>
                  </a:moveTo>
                  <a:lnTo>
                    <a:pt x="0" y="12263"/>
                  </a:lnTo>
                  <a:lnTo>
                    <a:pt x="17620" y="12389"/>
                  </a:lnTo>
                  <a:lnTo>
                    <a:pt x="17745" y="168"/>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6"/>
            <p:cNvSpPr/>
            <p:nvPr/>
          </p:nvSpPr>
          <p:spPr>
            <a:xfrm>
              <a:off x="4130675" y="3800725"/>
              <a:ext cx="68025" cy="306575"/>
            </a:xfrm>
            <a:custGeom>
              <a:avLst/>
              <a:gdLst/>
              <a:ahLst/>
              <a:cxnLst/>
              <a:rect l="l" t="t" r="r" b="b"/>
              <a:pathLst>
                <a:path w="2721" h="12263" extrusionOk="0">
                  <a:moveTo>
                    <a:pt x="84" y="0"/>
                  </a:moveTo>
                  <a:lnTo>
                    <a:pt x="0" y="12263"/>
                  </a:lnTo>
                  <a:lnTo>
                    <a:pt x="2595" y="12263"/>
                  </a:lnTo>
                  <a:lnTo>
                    <a:pt x="2721" y="42"/>
                  </a:lnTo>
                  <a:lnTo>
                    <a:pt x="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6"/>
            <p:cNvSpPr/>
            <p:nvPr/>
          </p:nvSpPr>
          <p:spPr>
            <a:xfrm>
              <a:off x="4149500" y="3830000"/>
              <a:ext cx="37700" cy="35600"/>
            </a:xfrm>
            <a:custGeom>
              <a:avLst/>
              <a:gdLst/>
              <a:ahLst/>
              <a:cxnLst/>
              <a:rect l="l" t="t" r="r" b="b"/>
              <a:pathLst>
                <a:path w="1508" h="1424" extrusionOk="0">
                  <a:moveTo>
                    <a:pt x="754" y="1"/>
                  </a:moveTo>
                  <a:lnTo>
                    <a:pt x="503" y="461"/>
                  </a:lnTo>
                  <a:lnTo>
                    <a:pt x="1" y="503"/>
                  </a:lnTo>
                  <a:lnTo>
                    <a:pt x="336" y="880"/>
                  </a:lnTo>
                  <a:lnTo>
                    <a:pt x="252" y="1382"/>
                  </a:lnTo>
                  <a:lnTo>
                    <a:pt x="712" y="1173"/>
                  </a:lnTo>
                  <a:lnTo>
                    <a:pt x="1173" y="1424"/>
                  </a:lnTo>
                  <a:lnTo>
                    <a:pt x="1089" y="922"/>
                  </a:lnTo>
                  <a:lnTo>
                    <a:pt x="1507" y="545"/>
                  </a:lnTo>
                  <a:lnTo>
                    <a:pt x="963" y="461"/>
                  </a:lnTo>
                  <a:lnTo>
                    <a:pt x="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6"/>
            <p:cNvSpPr/>
            <p:nvPr/>
          </p:nvSpPr>
          <p:spPr>
            <a:xfrm>
              <a:off x="4147425" y="3934650"/>
              <a:ext cx="38725" cy="35575"/>
            </a:xfrm>
            <a:custGeom>
              <a:avLst/>
              <a:gdLst/>
              <a:ahLst/>
              <a:cxnLst/>
              <a:rect l="l" t="t" r="r" b="b"/>
              <a:pathLst>
                <a:path w="1549" h="1423" extrusionOk="0">
                  <a:moveTo>
                    <a:pt x="795" y="0"/>
                  </a:moveTo>
                  <a:lnTo>
                    <a:pt x="544" y="460"/>
                  </a:lnTo>
                  <a:lnTo>
                    <a:pt x="0" y="502"/>
                  </a:lnTo>
                  <a:lnTo>
                    <a:pt x="377" y="921"/>
                  </a:lnTo>
                  <a:lnTo>
                    <a:pt x="293" y="1423"/>
                  </a:lnTo>
                  <a:lnTo>
                    <a:pt x="753" y="1172"/>
                  </a:lnTo>
                  <a:lnTo>
                    <a:pt x="1214" y="1423"/>
                  </a:lnTo>
                  <a:lnTo>
                    <a:pt x="1214" y="1423"/>
                  </a:lnTo>
                  <a:lnTo>
                    <a:pt x="1172" y="921"/>
                  </a:lnTo>
                  <a:lnTo>
                    <a:pt x="1549" y="544"/>
                  </a:lnTo>
                  <a:lnTo>
                    <a:pt x="1005" y="460"/>
                  </a:ln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6"/>
            <p:cNvSpPr/>
            <p:nvPr/>
          </p:nvSpPr>
          <p:spPr>
            <a:xfrm>
              <a:off x="4146375" y="4040325"/>
              <a:ext cx="39775" cy="36625"/>
            </a:xfrm>
            <a:custGeom>
              <a:avLst/>
              <a:gdLst/>
              <a:ahLst/>
              <a:cxnLst/>
              <a:rect l="l" t="t" r="r" b="b"/>
              <a:pathLst>
                <a:path w="1591" h="1465" extrusionOk="0">
                  <a:moveTo>
                    <a:pt x="795" y="0"/>
                  </a:moveTo>
                  <a:lnTo>
                    <a:pt x="586" y="460"/>
                  </a:lnTo>
                  <a:lnTo>
                    <a:pt x="0" y="502"/>
                  </a:lnTo>
                  <a:lnTo>
                    <a:pt x="419" y="879"/>
                  </a:lnTo>
                  <a:lnTo>
                    <a:pt x="335" y="1381"/>
                  </a:lnTo>
                  <a:lnTo>
                    <a:pt x="335" y="1381"/>
                  </a:lnTo>
                  <a:lnTo>
                    <a:pt x="795" y="1214"/>
                  </a:lnTo>
                  <a:lnTo>
                    <a:pt x="1256" y="1465"/>
                  </a:lnTo>
                  <a:lnTo>
                    <a:pt x="1256" y="1465"/>
                  </a:lnTo>
                  <a:lnTo>
                    <a:pt x="1172" y="921"/>
                  </a:lnTo>
                  <a:lnTo>
                    <a:pt x="1591" y="586"/>
                  </a:lnTo>
                  <a:lnTo>
                    <a:pt x="1047" y="460"/>
                  </a:ln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6"/>
            <p:cNvSpPr/>
            <p:nvPr/>
          </p:nvSpPr>
          <p:spPr>
            <a:xfrm>
              <a:off x="4712400" y="3833150"/>
              <a:ext cx="39800" cy="36650"/>
            </a:xfrm>
            <a:custGeom>
              <a:avLst/>
              <a:gdLst/>
              <a:ahLst/>
              <a:cxnLst/>
              <a:rect l="l" t="t" r="r" b="b"/>
              <a:pathLst>
                <a:path w="1592" h="1466" extrusionOk="0">
                  <a:moveTo>
                    <a:pt x="796" y="0"/>
                  </a:moveTo>
                  <a:lnTo>
                    <a:pt x="545" y="503"/>
                  </a:lnTo>
                  <a:lnTo>
                    <a:pt x="1" y="586"/>
                  </a:lnTo>
                  <a:lnTo>
                    <a:pt x="378" y="963"/>
                  </a:lnTo>
                  <a:lnTo>
                    <a:pt x="294" y="1465"/>
                  </a:lnTo>
                  <a:lnTo>
                    <a:pt x="796" y="1214"/>
                  </a:lnTo>
                  <a:lnTo>
                    <a:pt x="1215" y="1465"/>
                  </a:lnTo>
                  <a:lnTo>
                    <a:pt x="1173" y="963"/>
                  </a:lnTo>
                  <a:lnTo>
                    <a:pt x="1591" y="586"/>
                  </a:lnTo>
                  <a:lnTo>
                    <a:pt x="1005" y="545"/>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6"/>
            <p:cNvSpPr/>
            <p:nvPr/>
          </p:nvSpPr>
          <p:spPr>
            <a:xfrm>
              <a:off x="4712400" y="3939875"/>
              <a:ext cx="38750" cy="36650"/>
            </a:xfrm>
            <a:custGeom>
              <a:avLst/>
              <a:gdLst/>
              <a:ahLst/>
              <a:cxnLst/>
              <a:rect l="l" t="t" r="r" b="b"/>
              <a:pathLst>
                <a:path w="1550" h="1466" extrusionOk="0">
                  <a:moveTo>
                    <a:pt x="796" y="0"/>
                  </a:moveTo>
                  <a:lnTo>
                    <a:pt x="545" y="461"/>
                  </a:lnTo>
                  <a:lnTo>
                    <a:pt x="1" y="503"/>
                  </a:lnTo>
                  <a:lnTo>
                    <a:pt x="378" y="879"/>
                  </a:lnTo>
                  <a:lnTo>
                    <a:pt x="294" y="1381"/>
                  </a:lnTo>
                  <a:lnTo>
                    <a:pt x="754" y="1172"/>
                  </a:lnTo>
                  <a:lnTo>
                    <a:pt x="1215" y="1465"/>
                  </a:lnTo>
                  <a:lnTo>
                    <a:pt x="1089" y="921"/>
                  </a:lnTo>
                  <a:lnTo>
                    <a:pt x="1549" y="544"/>
                  </a:lnTo>
                  <a:lnTo>
                    <a:pt x="1005" y="46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6"/>
            <p:cNvSpPr/>
            <p:nvPr/>
          </p:nvSpPr>
          <p:spPr>
            <a:xfrm>
              <a:off x="4711350" y="4044500"/>
              <a:ext cx="37700" cy="36650"/>
            </a:xfrm>
            <a:custGeom>
              <a:avLst/>
              <a:gdLst/>
              <a:ahLst/>
              <a:cxnLst/>
              <a:rect l="l" t="t" r="r" b="b"/>
              <a:pathLst>
                <a:path w="1508" h="1466" extrusionOk="0">
                  <a:moveTo>
                    <a:pt x="796" y="0"/>
                  </a:moveTo>
                  <a:lnTo>
                    <a:pt x="545" y="461"/>
                  </a:lnTo>
                  <a:lnTo>
                    <a:pt x="1" y="503"/>
                  </a:lnTo>
                  <a:lnTo>
                    <a:pt x="378" y="921"/>
                  </a:lnTo>
                  <a:lnTo>
                    <a:pt x="252" y="1465"/>
                  </a:lnTo>
                  <a:lnTo>
                    <a:pt x="754" y="1172"/>
                  </a:lnTo>
                  <a:lnTo>
                    <a:pt x="1215" y="1465"/>
                  </a:lnTo>
                  <a:lnTo>
                    <a:pt x="1131" y="921"/>
                  </a:lnTo>
                  <a:lnTo>
                    <a:pt x="1508" y="544"/>
                  </a:lnTo>
                  <a:lnTo>
                    <a:pt x="1005" y="46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6"/>
            <p:cNvSpPr/>
            <p:nvPr/>
          </p:nvSpPr>
          <p:spPr>
            <a:xfrm>
              <a:off x="4328425" y="3841525"/>
              <a:ext cx="61750" cy="87900"/>
            </a:xfrm>
            <a:custGeom>
              <a:avLst/>
              <a:gdLst/>
              <a:ahLst/>
              <a:cxnLst/>
              <a:rect l="l" t="t" r="r" b="b"/>
              <a:pathLst>
                <a:path w="2470" h="3516" extrusionOk="0">
                  <a:moveTo>
                    <a:pt x="42" y="0"/>
                  </a:moveTo>
                  <a:lnTo>
                    <a:pt x="0" y="3516"/>
                  </a:lnTo>
                  <a:lnTo>
                    <a:pt x="503" y="3516"/>
                  </a:lnTo>
                  <a:lnTo>
                    <a:pt x="503" y="712"/>
                  </a:lnTo>
                  <a:lnTo>
                    <a:pt x="1047" y="3516"/>
                  </a:lnTo>
                  <a:lnTo>
                    <a:pt x="1423" y="3516"/>
                  </a:lnTo>
                  <a:lnTo>
                    <a:pt x="1926" y="712"/>
                  </a:lnTo>
                  <a:lnTo>
                    <a:pt x="1884" y="3516"/>
                  </a:lnTo>
                  <a:lnTo>
                    <a:pt x="2386" y="3516"/>
                  </a:lnTo>
                  <a:lnTo>
                    <a:pt x="2470" y="0"/>
                  </a:lnTo>
                  <a:lnTo>
                    <a:pt x="1716" y="0"/>
                  </a:lnTo>
                  <a:lnTo>
                    <a:pt x="1214" y="2679"/>
                  </a:lnTo>
                  <a:lnTo>
                    <a:pt x="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6"/>
            <p:cNvSpPr/>
            <p:nvPr/>
          </p:nvSpPr>
          <p:spPr>
            <a:xfrm>
              <a:off x="4400625" y="3843600"/>
              <a:ext cx="48150" cy="87925"/>
            </a:xfrm>
            <a:custGeom>
              <a:avLst/>
              <a:gdLst/>
              <a:ahLst/>
              <a:cxnLst/>
              <a:rect l="l" t="t" r="r" b="b"/>
              <a:pathLst>
                <a:path w="1926" h="3517" extrusionOk="0">
                  <a:moveTo>
                    <a:pt x="921" y="294"/>
                  </a:moveTo>
                  <a:cubicBezTo>
                    <a:pt x="1088" y="294"/>
                    <a:pt x="1256" y="336"/>
                    <a:pt x="1298" y="419"/>
                  </a:cubicBezTo>
                  <a:cubicBezTo>
                    <a:pt x="1339" y="545"/>
                    <a:pt x="1381" y="712"/>
                    <a:pt x="1381" y="922"/>
                  </a:cubicBezTo>
                  <a:lnTo>
                    <a:pt x="1381" y="2428"/>
                  </a:lnTo>
                  <a:cubicBezTo>
                    <a:pt x="1381" y="2638"/>
                    <a:pt x="1339" y="2805"/>
                    <a:pt x="1298" y="2889"/>
                  </a:cubicBezTo>
                  <a:cubicBezTo>
                    <a:pt x="1256" y="2972"/>
                    <a:pt x="1088" y="3056"/>
                    <a:pt x="921" y="3056"/>
                  </a:cubicBezTo>
                  <a:cubicBezTo>
                    <a:pt x="753" y="3056"/>
                    <a:pt x="628" y="2972"/>
                    <a:pt x="544" y="2889"/>
                  </a:cubicBezTo>
                  <a:cubicBezTo>
                    <a:pt x="502" y="2805"/>
                    <a:pt x="460" y="2638"/>
                    <a:pt x="460" y="2428"/>
                  </a:cubicBezTo>
                  <a:lnTo>
                    <a:pt x="460" y="922"/>
                  </a:lnTo>
                  <a:cubicBezTo>
                    <a:pt x="460" y="712"/>
                    <a:pt x="502" y="545"/>
                    <a:pt x="544" y="419"/>
                  </a:cubicBezTo>
                  <a:cubicBezTo>
                    <a:pt x="628" y="336"/>
                    <a:pt x="753" y="294"/>
                    <a:pt x="921" y="294"/>
                  </a:cubicBezTo>
                  <a:close/>
                  <a:moveTo>
                    <a:pt x="963" y="1"/>
                  </a:moveTo>
                  <a:cubicBezTo>
                    <a:pt x="837" y="1"/>
                    <a:pt x="670" y="1"/>
                    <a:pt x="502" y="85"/>
                  </a:cubicBezTo>
                  <a:cubicBezTo>
                    <a:pt x="419" y="127"/>
                    <a:pt x="293" y="168"/>
                    <a:pt x="209" y="294"/>
                  </a:cubicBezTo>
                  <a:cubicBezTo>
                    <a:pt x="126" y="378"/>
                    <a:pt x="42" y="461"/>
                    <a:pt x="42" y="629"/>
                  </a:cubicBezTo>
                  <a:cubicBezTo>
                    <a:pt x="0" y="796"/>
                    <a:pt x="0" y="964"/>
                    <a:pt x="0" y="1089"/>
                  </a:cubicBezTo>
                  <a:lnTo>
                    <a:pt x="0" y="2345"/>
                  </a:lnTo>
                  <a:lnTo>
                    <a:pt x="0" y="2805"/>
                  </a:lnTo>
                  <a:cubicBezTo>
                    <a:pt x="42" y="2931"/>
                    <a:pt x="84" y="3056"/>
                    <a:pt x="126" y="3140"/>
                  </a:cubicBezTo>
                  <a:cubicBezTo>
                    <a:pt x="209" y="3265"/>
                    <a:pt x="293" y="3307"/>
                    <a:pt x="460" y="3433"/>
                  </a:cubicBezTo>
                  <a:cubicBezTo>
                    <a:pt x="544" y="3475"/>
                    <a:pt x="712" y="3516"/>
                    <a:pt x="921" y="3516"/>
                  </a:cubicBezTo>
                  <a:cubicBezTo>
                    <a:pt x="1088" y="3516"/>
                    <a:pt x="1256" y="3516"/>
                    <a:pt x="1381" y="3475"/>
                  </a:cubicBezTo>
                  <a:cubicBezTo>
                    <a:pt x="1507" y="3391"/>
                    <a:pt x="1590" y="3307"/>
                    <a:pt x="1716" y="3265"/>
                  </a:cubicBezTo>
                  <a:cubicBezTo>
                    <a:pt x="1758" y="3140"/>
                    <a:pt x="1883" y="3056"/>
                    <a:pt x="1883" y="2889"/>
                  </a:cubicBezTo>
                  <a:cubicBezTo>
                    <a:pt x="1925" y="2721"/>
                    <a:pt x="1925" y="2554"/>
                    <a:pt x="1925" y="2428"/>
                  </a:cubicBezTo>
                  <a:lnTo>
                    <a:pt x="1925" y="1173"/>
                  </a:lnTo>
                  <a:cubicBezTo>
                    <a:pt x="1925" y="796"/>
                    <a:pt x="1883" y="503"/>
                    <a:pt x="1716" y="336"/>
                  </a:cubicBezTo>
                  <a:cubicBezTo>
                    <a:pt x="1549" y="127"/>
                    <a:pt x="1298"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6"/>
            <p:cNvSpPr/>
            <p:nvPr/>
          </p:nvSpPr>
          <p:spPr>
            <a:xfrm>
              <a:off x="4453975" y="3842575"/>
              <a:ext cx="49200" cy="87900"/>
            </a:xfrm>
            <a:custGeom>
              <a:avLst/>
              <a:gdLst/>
              <a:ahLst/>
              <a:cxnLst/>
              <a:rect l="l" t="t" r="r" b="b"/>
              <a:pathLst>
                <a:path w="1968" h="3516" extrusionOk="0">
                  <a:moveTo>
                    <a:pt x="1" y="0"/>
                  </a:moveTo>
                  <a:lnTo>
                    <a:pt x="712" y="3516"/>
                  </a:lnTo>
                  <a:lnTo>
                    <a:pt x="1256" y="3516"/>
                  </a:lnTo>
                  <a:lnTo>
                    <a:pt x="1968" y="0"/>
                  </a:lnTo>
                  <a:lnTo>
                    <a:pt x="1507" y="0"/>
                  </a:lnTo>
                  <a:lnTo>
                    <a:pt x="1089" y="1883"/>
                  </a:lnTo>
                  <a:lnTo>
                    <a:pt x="1005" y="2762"/>
                  </a:lnTo>
                  <a:lnTo>
                    <a:pt x="838" y="1883"/>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6"/>
            <p:cNvSpPr/>
            <p:nvPr/>
          </p:nvSpPr>
          <p:spPr>
            <a:xfrm>
              <a:off x="4511525" y="3842575"/>
              <a:ext cx="13625" cy="87900"/>
            </a:xfrm>
            <a:custGeom>
              <a:avLst/>
              <a:gdLst/>
              <a:ahLst/>
              <a:cxnLst/>
              <a:rect l="l" t="t" r="r" b="b"/>
              <a:pathLst>
                <a:path w="545" h="3516" extrusionOk="0">
                  <a:moveTo>
                    <a:pt x="0" y="0"/>
                  </a:moveTo>
                  <a:lnTo>
                    <a:pt x="0" y="3516"/>
                  </a:lnTo>
                  <a:lnTo>
                    <a:pt x="503" y="3516"/>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6"/>
            <p:cNvSpPr/>
            <p:nvPr/>
          </p:nvSpPr>
          <p:spPr>
            <a:xfrm>
              <a:off x="4537675" y="3842575"/>
              <a:ext cx="35600" cy="88950"/>
            </a:xfrm>
            <a:custGeom>
              <a:avLst/>
              <a:gdLst/>
              <a:ahLst/>
              <a:cxnLst/>
              <a:rect l="l" t="t" r="r" b="b"/>
              <a:pathLst>
                <a:path w="1424" h="3558" extrusionOk="0">
                  <a:moveTo>
                    <a:pt x="1" y="0"/>
                  </a:moveTo>
                  <a:lnTo>
                    <a:pt x="1" y="3516"/>
                  </a:lnTo>
                  <a:lnTo>
                    <a:pt x="1340" y="3557"/>
                  </a:lnTo>
                  <a:lnTo>
                    <a:pt x="1340" y="3139"/>
                  </a:lnTo>
                  <a:lnTo>
                    <a:pt x="461" y="3139"/>
                  </a:lnTo>
                  <a:lnTo>
                    <a:pt x="461" y="1883"/>
                  </a:lnTo>
                  <a:lnTo>
                    <a:pt x="1089" y="1883"/>
                  </a:lnTo>
                  <a:lnTo>
                    <a:pt x="1089" y="1507"/>
                  </a:lnTo>
                  <a:lnTo>
                    <a:pt x="461" y="1507"/>
                  </a:lnTo>
                  <a:lnTo>
                    <a:pt x="503" y="377"/>
                  </a:lnTo>
                  <a:lnTo>
                    <a:pt x="1340" y="419"/>
                  </a:lnTo>
                  <a:lnTo>
                    <a:pt x="14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6"/>
            <p:cNvSpPr/>
            <p:nvPr/>
          </p:nvSpPr>
          <p:spPr>
            <a:xfrm>
              <a:off x="4313775" y="3981725"/>
              <a:ext cx="45025" cy="86850"/>
            </a:xfrm>
            <a:custGeom>
              <a:avLst/>
              <a:gdLst/>
              <a:ahLst/>
              <a:cxnLst/>
              <a:rect l="l" t="t" r="r" b="b"/>
              <a:pathLst>
                <a:path w="1801" h="3474" extrusionOk="0">
                  <a:moveTo>
                    <a:pt x="0" y="0"/>
                  </a:moveTo>
                  <a:lnTo>
                    <a:pt x="0" y="461"/>
                  </a:lnTo>
                  <a:lnTo>
                    <a:pt x="628" y="461"/>
                  </a:lnTo>
                  <a:lnTo>
                    <a:pt x="628" y="3474"/>
                  </a:lnTo>
                  <a:lnTo>
                    <a:pt x="1089" y="3474"/>
                  </a:lnTo>
                  <a:lnTo>
                    <a:pt x="1172" y="461"/>
                  </a:lnTo>
                  <a:lnTo>
                    <a:pt x="1800" y="461"/>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6"/>
            <p:cNvSpPr/>
            <p:nvPr/>
          </p:nvSpPr>
          <p:spPr>
            <a:xfrm>
              <a:off x="4364000" y="3981725"/>
              <a:ext cx="13625" cy="87900"/>
            </a:xfrm>
            <a:custGeom>
              <a:avLst/>
              <a:gdLst/>
              <a:ahLst/>
              <a:cxnLst/>
              <a:rect l="l" t="t" r="r" b="b"/>
              <a:pathLst>
                <a:path w="545" h="3516" extrusionOk="0">
                  <a:moveTo>
                    <a:pt x="42" y="0"/>
                  </a:moveTo>
                  <a:lnTo>
                    <a:pt x="0" y="3516"/>
                  </a:lnTo>
                  <a:lnTo>
                    <a:pt x="544" y="3516"/>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6"/>
            <p:cNvSpPr/>
            <p:nvPr/>
          </p:nvSpPr>
          <p:spPr>
            <a:xfrm>
              <a:off x="4388050" y="3981725"/>
              <a:ext cx="49200" cy="86850"/>
            </a:xfrm>
            <a:custGeom>
              <a:avLst/>
              <a:gdLst/>
              <a:ahLst/>
              <a:cxnLst/>
              <a:rect l="l" t="t" r="r" b="b"/>
              <a:pathLst>
                <a:path w="1968" h="3474" extrusionOk="0">
                  <a:moveTo>
                    <a:pt x="963" y="0"/>
                  </a:moveTo>
                  <a:cubicBezTo>
                    <a:pt x="796" y="0"/>
                    <a:pt x="712" y="0"/>
                    <a:pt x="587" y="42"/>
                  </a:cubicBezTo>
                  <a:cubicBezTo>
                    <a:pt x="503" y="84"/>
                    <a:pt x="378" y="126"/>
                    <a:pt x="336" y="210"/>
                  </a:cubicBezTo>
                  <a:cubicBezTo>
                    <a:pt x="294" y="251"/>
                    <a:pt x="168" y="335"/>
                    <a:pt x="168" y="461"/>
                  </a:cubicBezTo>
                  <a:cubicBezTo>
                    <a:pt x="126" y="544"/>
                    <a:pt x="126" y="670"/>
                    <a:pt x="85" y="837"/>
                  </a:cubicBezTo>
                  <a:cubicBezTo>
                    <a:pt x="85" y="921"/>
                    <a:pt x="1" y="1088"/>
                    <a:pt x="1" y="1256"/>
                  </a:cubicBezTo>
                  <a:lnTo>
                    <a:pt x="1" y="2218"/>
                  </a:lnTo>
                  <a:lnTo>
                    <a:pt x="1" y="2637"/>
                  </a:lnTo>
                  <a:cubicBezTo>
                    <a:pt x="1" y="2763"/>
                    <a:pt x="85" y="2930"/>
                    <a:pt x="126" y="3014"/>
                  </a:cubicBezTo>
                  <a:cubicBezTo>
                    <a:pt x="168" y="3139"/>
                    <a:pt x="210" y="3223"/>
                    <a:pt x="294" y="3265"/>
                  </a:cubicBezTo>
                  <a:cubicBezTo>
                    <a:pt x="336" y="3348"/>
                    <a:pt x="419" y="3432"/>
                    <a:pt x="545" y="3432"/>
                  </a:cubicBezTo>
                  <a:cubicBezTo>
                    <a:pt x="629" y="3474"/>
                    <a:pt x="796" y="3474"/>
                    <a:pt x="922" y="3474"/>
                  </a:cubicBezTo>
                  <a:cubicBezTo>
                    <a:pt x="1047" y="3474"/>
                    <a:pt x="1215" y="3474"/>
                    <a:pt x="1340" y="3432"/>
                  </a:cubicBezTo>
                  <a:cubicBezTo>
                    <a:pt x="1424" y="3390"/>
                    <a:pt x="1549" y="3265"/>
                    <a:pt x="1633" y="3181"/>
                  </a:cubicBezTo>
                  <a:cubicBezTo>
                    <a:pt x="1675" y="3055"/>
                    <a:pt x="1759" y="2972"/>
                    <a:pt x="1801" y="2804"/>
                  </a:cubicBezTo>
                  <a:cubicBezTo>
                    <a:pt x="1842" y="2637"/>
                    <a:pt x="1842" y="2511"/>
                    <a:pt x="1842" y="2344"/>
                  </a:cubicBezTo>
                  <a:lnTo>
                    <a:pt x="1968" y="2302"/>
                  </a:lnTo>
                  <a:lnTo>
                    <a:pt x="1424" y="2302"/>
                  </a:lnTo>
                  <a:lnTo>
                    <a:pt x="1424" y="2386"/>
                  </a:lnTo>
                  <a:lnTo>
                    <a:pt x="1424" y="2595"/>
                  </a:lnTo>
                  <a:cubicBezTo>
                    <a:pt x="1424" y="2637"/>
                    <a:pt x="1424" y="2763"/>
                    <a:pt x="1382" y="2804"/>
                  </a:cubicBezTo>
                  <a:cubicBezTo>
                    <a:pt x="1382" y="2846"/>
                    <a:pt x="1340" y="2888"/>
                    <a:pt x="1340" y="2972"/>
                  </a:cubicBezTo>
                  <a:cubicBezTo>
                    <a:pt x="1256" y="3014"/>
                    <a:pt x="1256" y="3055"/>
                    <a:pt x="1215" y="3055"/>
                  </a:cubicBezTo>
                  <a:cubicBezTo>
                    <a:pt x="1173" y="3139"/>
                    <a:pt x="1131" y="3139"/>
                    <a:pt x="1005" y="3139"/>
                  </a:cubicBezTo>
                  <a:cubicBezTo>
                    <a:pt x="963" y="3139"/>
                    <a:pt x="838" y="3139"/>
                    <a:pt x="796" y="3055"/>
                  </a:cubicBezTo>
                  <a:cubicBezTo>
                    <a:pt x="754" y="3014"/>
                    <a:pt x="712" y="3014"/>
                    <a:pt x="629" y="2972"/>
                  </a:cubicBezTo>
                  <a:cubicBezTo>
                    <a:pt x="587" y="2888"/>
                    <a:pt x="587" y="2846"/>
                    <a:pt x="545" y="2804"/>
                  </a:cubicBezTo>
                  <a:cubicBezTo>
                    <a:pt x="545" y="2763"/>
                    <a:pt x="503" y="2637"/>
                    <a:pt x="503" y="2595"/>
                  </a:cubicBezTo>
                  <a:lnTo>
                    <a:pt x="503" y="2386"/>
                  </a:lnTo>
                  <a:lnTo>
                    <a:pt x="503" y="1130"/>
                  </a:lnTo>
                  <a:lnTo>
                    <a:pt x="503" y="879"/>
                  </a:lnTo>
                  <a:cubicBezTo>
                    <a:pt x="503" y="837"/>
                    <a:pt x="503" y="712"/>
                    <a:pt x="545" y="670"/>
                  </a:cubicBezTo>
                  <a:cubicBezTo>
                    <a:pt x="545" y="628"/>
                    <a:pt x="587" y="544"/>
                    <a:pt x="587" y="503"/>
                  </a:cubicBezTo>
                  <a:cubicBezTo>
                    <a:pt x="629" y="461"/>
                    <a:pt x="712" y="461"/>
                    <a:pt x="754" y="419"/>
                  </a:cubicBezTo>
                  <a:cubicBezTo>
                    <a:pt x="796" y="419"/>
                    <a:pt x="838" y="335"/>
                    <a:pt x="963" y="335"/>
                  </a:cubicBezTo>
                  <a:lnTo>
                    <a:pt x="1131" y="335"/>
                  </a:lnTo>
                  <a:cubicBezTo>
                    <a:pt x="1173" y="335"/>
                    <a:pt x="1215" y="419"/>
                    <a:pt x="1215" y="419"/>
                  </a:cubicBezTo>
                  <a:cubicBezTo>
                    <a:pt x="1256" y="461"/>
                    <a:pt x="1256" y="461"/>
                    <a:pt x="1256" y="503"/>
                  </a:cubicBezTo>
                  <a:cubicBezTo>
                    <a:pt x="1256" y="544"/>
                    <a:pt x="1340" y="544"/>
                    <a:pt x="1340" y="670"/>
                  </a:cubicBezTo>
                  <a:lnTo>
                    <a:pt x="1340" y="837"/>
                  </a:lnTo>
                  <a:lnTo>
                    <a:pt x="1340" y="963"/>
                  </a:lnTo>
                  <a:lnTo>
                    <a:pt x="1340" y="1088"/>
                  </a:lnTo>
                  <a:lnTo>
                    <a:pt x="1842" y="1088"/>
                  </a:lnTo>
                  <a:lnTo>
                    <a:pt x="1842" y="963"/>
                  </a:lnTo>
                  <a:cubicBezTo>
                    <a:pt x="1842" y="837"/>
                    <a:pt x="1842" y="670"/>
                    <a:pt x="1801" y="544"/>
                  </a:cubicBezTo>
                  <a:cubicBezTo>
                    <a:pt x="1759" y="461"/>
                    <a:pt x="1675" y="293"/>
                    <a:pt x="1633" y="251"/>
                  </a:cubicBezTo>
                  <a:cubicBezTo>
                    <a:pt x="1591" y="126"/>
                    <a:pt x="1466" y="84"/>
                    <a:pt x="1382" y="42"/>
                  </a:cubicBezTo>
                  <a:cubicBezTo>
                    <a:pt x="1256" y="0"/>
                    <a:pt x="1131"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6"/>
            <p:cNvSpPr/>
            <p:nvPr/>
          </p:nvSpPr>
          <p:spPr>
            <a:xfrm>
              <a:off x="4444550" y="3982775"/>
              <a:ext cx="50250" cy="87900"/>
            </a:xfrm>
            <a:custGeom>
              <a:avLst/>
              <a:gdLst/>
              <a:ahLst/>
              <a:cxnLst/>
              <a:rect l="l" t="t" r="r" b="b"/>
              <a:pathLst>
                <a:path w="2010" h="3516" extrusionOk="0">
                  <a:moveTo>
                    <a:pt x="43" y="0"/>
                  </a:moveTo>
                  <a:lnTo>
                    <a:pt x="1" y="3516"/>
                  </a:lnTo>
                  <a:lnTo>
                    <a:pt x="545" y="3516"/>
                  </a:lnTo>
                  <a:lnTo>
                    <a:pt x="545" y="2386"/>
                  </a:lnTo>
                  <a:lnTo>
                    <a:pt x="796" y="1884"/>
                  </a:lnTo>
                  <a:lnTo>
                    <a:pt x="1382" y="3516"/>
                  </a:lnTo>
                  <a:lnTo>
                    <a:pt x="2010" y="3516"/>
                  </a:lnTo>
                  <a:lnTo>
                    <a:pt x="1173" y="1339"/>
                  </a:lnTo>
                  <a:lnTo>
                    <a:pt x="1926" y="0"/>
                  </a:lnTo>
                  <a:lnTo>
                    <a:pt x="1298" y="0"/>
                  </a:lnTo>
                  <a:lnTo>
                    <a:pt x="545" y="1507"/>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6"/>
            <p:cNvSpPr/>
            <p:nvPr/>
          </p:nvSpPr>
          <p:spPr>
            <a:xfrm>
              <a:off x="4500025" y="3982775"/>
              <a:ext cx="34550" cy="88950"/>
            </a:xfrm>
            <a:custGeom>
              <a:avLst/>
              <a:gdLst/>
              <a:ahLst/>
              <a:cxnLst/>
              <a:rect l="l" t="t" r="r" b="b"/>
              <a:pathLst>
                <a:path w="1382" h="3558" extrusionOk="0">
                  <a:moveTo>
                    <a:pt x="42" y="0"/>
                  </a:moveTo>
                  <a:lnTo>
                    <a:pt x="0" y="3516"/>
                  </a:lnTo>
                  <a:lnTo>
                    <a:pt x="1339" y="3558"/>
                  </a:lnTo>
                  <a:lnTo>
                    <a:pt x="1339" y="3139"/>
                  </a:lnTo>
                  <a:lnTo>
                    <a:pt x="502" y="3139"/>
                  </a:lnTo>
                  <a:lnTo>
                    <a:pt x="502" y="1884"/>
                  </a:lnTo>
                  <a:lnTo>
                    <a:pt x="1130" y="1884"/>
                  </a:lnTo>
                  <a:lnTo>
                    <a:pt x="1130" y="1507"/>
                  </a:lnTo>
                  <a:lnTo>
                    <a:pt x="502" y="1507"/>
                  </a:lnTo>
                  <a:lnTo>
                    <a:pt x="502" y="377"/>
                  </a:lnTo>
                  <a:lnTo>
                    <a:pt x="1381" y="419"/>
                  </a:ln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6"/>
            <p:cNvSpPr/>
            <p:nvPr/>
          </p:nvSpPr>
          <p:spPr>
            <a:xfrm>
              <a:off x="4536625" y="3982775"/>
              <a:ext cx="43975" cy="88950"/>
            </a:xfrm>
            <a:custGeom>
              <a:avLst/>
              <a:gdLst/>
              <a:ahLst/>
              <a:cxnLst/>
              <a:rect l="l" t="t" r="r" b="b"/>
              <a:pathLst>
                <a:path w="1759" h="3558" extrusionOk="0">
                  <a:moveTo>
                    <a:pt x="1" y="0"/>
                  </a:moveTo>
                  <a:lnTo>
                    <a:pt x="1" y="461"/>
                  </a:lnTo>
                  <a:lnTo>
                    <a:pt x="629" y="461"/>
                  </a:lnTo>
                  <a:lnTo>
                    <a:pt x="545" y="3558"/>
                  </a:lnTo>
                  <a:lnTo>
                    <a:pt x="1089" y="3558"/>
                  </a:lnTo>
                  <a:lnTo>
                    <a:pt x="1131" y="461"/>
                  </a:lnTo>
                  <a:lnTo>
                    <a:pt x="1759" y="461"/>
                  </a:lnTo>
                  <a:lnTo>
                    <a:pt x="1759"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6"/>
          <p:cNvGrpSpPr/>
          <p:nvPr/>
        </p:nvGrpSpPr>
        <p:grpSpPr>
          <a:xfrm>
            <a:off x="3217469" y="1371886"/>
            <a:ext cx="451661" cy="432827"/>
            <a:chOff x="5356925" y="4457775"/>
            <a:chExt cx="824500" cy="789975"/>
          </a:xfrm>
        </p:grpSpPr>
        <p:sp>
          <p:nvSpPr>
            <p:cNvPr id="1390" name="Google Shape;1390;p26"/>
            <p:cNvSpPr/>
            <p:nvPr/>
          </p:nvSpPr>
          <p:spPr>
            <a:xfrm>
              <a:off x="5356925" y="4457775"/>
              <a:ext cx="824500" cy="789975"/>
            </a:xfrm>
            <a:custGeom>
              <a:avLst/>
              <a:gdLst/>
              <a:ahLst/>
              <a:cxnLst/>
              <a:rect l="l" t="t" r="r" b="b"/>
              <a:pathLst>
                <a:path w="32980" h="31599" extrusionOk="0">
                  <a:moveTo>
                    <a:pt x="3390" y="3767"/>
                  </a:moveTo>
                  <a:cubicBezTo>
                    <a:pt x="3683" y="3767"/>
                    <a:pt x="3892" y="4018"/>
                    <a:pt x="3892" y="4270"/>
                  </a:cubicBezTo>
                  <a:lnTo>
                    <a:pt x="3892" y="4939"/>
                  </a:lnTo>
                  <a:cubicBezTo>
                    <a:pt x="3892" y="5274"/>
                    <a:pt x="3641" y="5483"/>
                    <a:pt x="3390" y="5483"/>
                  </a:cubicBezTo>
                  <a:lnTo>
                    <a:pt x="2009" y="5483"/>
                  </a:lnTo>
                  <a:cubicBezTo>
                    <a:pt x="1674" y="5483"/>
                    <a:pt x="1465" y="5232"/>
                    <a:pt x="1465" y="4939"/>
                  </a:cubicBezTo>
                  <a:lnTo>
                    <a:pt x="1465" y="4270"/>
                  </a:lnTo>
                  <a:cubicBezTo>
                    <a:pt x="1465" y="3977"/>
                    <a:pt x="1674" y="3767"/>
                    <a:pt x="2009" y="3767"/>
                  </a:cubicBezTo>
                  <a:close/>
                  <a:moveTo>
                    <a:pt x="30677" y="3767"/>
                  </a:moveTo>
                  <a:cubicBezTo>
                    <a:pt x="31012" y="3767"/>
                    <a:pt x="31221" y="4018"/>
                    <a:pt x="31221" y="4270"/>
                  </a:cubicBezTo>
                  <a:lnTo>
                    <a:pt x="31221" y="4939"/>
                  </a:lnTo>
                  <a:cubicBezTo>
                    <a:pt x="31221" y="5274"/>
                    <a:pt x="30929" y="5483"/>
                    <a:pt x="30677" y="5483"/>
                  </a:cubicBezTo>
                  <a:lnTo>
                    <a:pt x="29338" y="5483"/>
                  </a:lnTo>
                  <a:cubicBezTo>
                    <a:pt x="29003" y="5483"/>
                    <a:pt x="28794" y="5232"/>
                    <a:pt x="28794" y="4939"/>
                  </a:cubicBezTo>
                  <a:lnTo>
                    <a:pt x="28794" y="4270"/>
                  </a:lnTo>
                  <a:cubicBezTo>
                    <a:pt x="28794" y="3977"/>
                    <a:pt x="29045" y="3767"/>
                    <a:pt x="29338" y="3767"/>
                  </a:cubicBezTo>
                  <a:close/>
                  <a:moveTo>
                    <a:pt x="30677" y="8245"/>
                  </a:moveTo>
                  <a:cubicBezTo>
                    <a:pt x="31012" y="8245"/>
                    <a:pt x="31221" y="8497"/>
                    <a:pt x="31221" y="8790"/>
                  </a:cubicBezTo>
                  <a:lnTo>
                    <a:pt x="31221" y="9459"/>
                  </a:lnTo>
                  <a:cubicBezTo>
                    <a:pt x="31221" y="9752"/>
                    <a:pt x="30929" y="9961"/>
                    <a:pt x="30677" y="9961"/>
                  </a:cubicBezTo>
                  <a:lnTo>
                    <a:pt x="29338" y="9961"/>
                  </a:lnTo>
                  <a:cubicBezTo>
                    <a:pt x="29003" y="9961"/>
                    <a:pt x="28794" y="9710"/>
                    <a:pt x="28794" y="9459"/>
                  </a:cubicBezTo>
                  <a:lnTo>
                    <a:pt x="28794" y="8790"/>
                  </a:lnTo>
                  <a:cubicBezTo>
                    <a:pt x="28794" y="8455"/>
                    <a:pt x="29045" y="8245"/>
                    <a:pt x="29338" y="8245"/>
                  </a:cubicBezTo>
                  <a:close/>
                  <a:moveTo>
                    <a:pt x="3390" y="8287"/>
                  </a:moveTo>
                  <a:cubicBezTo>
                    <a:pt x="3683" y="8287"/>
                    <a:pt x="3892" y="8580"/>
                    <a:pt x="3892" y="8831"/>
                  </a:cubicBezTo>
                  <a:lnTo>
                    <a:pt x="3892" y="9501"/>
                  </a:lnTo>
                  <a:cubicBezTo>
                    <a:pt x="3892" y="9836"/>
                    <a:pt x="3641" y="10045"/>
                    <a:pt x="3390" y="10045"/>
                  </a:cubicBezTo>
                  <a:lnTo>
                    <a:pt x="2009" y="10045"/>
                  </a:lnTo>
                  <a:cubicBezTo>
                    <a:pt x="1674" y="10045"/>
                    <a:pt x="1465" y="9752"/>
                    <a:pt x="1465" y="9501"/>
                  </a:cubicBezTo>
                  <a:lnTo>
                    <a:pt x="1465" y="8831"/>
                  </a:lnTo>
                  <a:cubicBezTo>
                    <a:pt x="1465" y="8497"/>
                    <a:pt x="1758" y="8287"/>
                    <a:pt x="2009" y="8287"/>
                  </a:cubicBezTo>
                  <a:close/>
                  <a:moveTo>
                    <a:pt x="3390" y="12807"/>
                  </a:moveTo>
                  <a:cubicBezTo>
                    <a:pt x="3683" y="12807"/>
                    <a:pt x="3892" y="13058"/>
                    <a:pt x="3892" y="13309"/>
                  </a:cubicBezTo>
                  <a:lnTo>
                    <a:pt x="3892" y="14021"/>
                  </a:lnTo>
                  <a:cubicBezTo>
                    <a:pt x="3892" y="14314"/>
                    <a:pt x="3641" y="14523"/>
                    <a:pt x="3390" y="14523"/>
                  </a:cubicBezTo>
                  <a:lnTo>
                    <a:pt x="2009" y="14523"/>
                  </a:lnTo>
                  <a:cubicBezTo>
                    <a:pt x="1674" y="14523"/>
                    <a:pt x="1465" y="14272"/>
                    <a:pt x="1465" y="14021"/>
                  </a:cubicBezTo>
                  <a:lnTo>
                    <a:pt x="1465" y="13309"/>
                  </a:lnTo>
                  <a:cubicBezTo>
                    <a:pt x="1465" y="13017"/>
                    <a:pt x="1758" y="12807"/>
                    <a:pt x="2009" y="12807"/>
                  </a:cubicBezTo>
                  <a:close/>
                  <a:moveTo>
                    <a:pt x="30677" y="12807"/>
                  </a:moveTo>
                  <a:cubicBezTo>
                    <a:pt x="31012" y="12807"/>
                    <a:pt x="31221" y="13058"/>
                    <a:pt x="31221" y="13309"/>
                  </a:cubicBezTo>
                  <a:lnTo>
                    <a:pt x="31221" y="14021"/>
                  </a:lnTo>
                  <a:cubicBezTo>
                    <a:pt x="31221" y="14314"/>
                    <a:pt x="30929" y="14523"/>
                    <a:pt x="30677" y="14523"/>
                  </a:cubicBezTo>
                  <a:lnTo>
                    <a:pt x="29338" y="14523"/>
                  </a:lnTo>
                  <a:cubicBezTo>
                    <a:pt x="29003" y="14523"/>
                    <a:pt x="28794" y="14272"/>
                    <a:pt x="28794" y="14021"/>
                  </a:cubicBezTo>
                  <a:lnTo>
                    <a:pt x="28794" y="13309"/>
                  </a:lnTo>
                  <a:cubicBezTo>
                    <a:pt x="28794" y="13017"/>
                    <a:pt x="29045" y="12807"/>
                    <a:pt x="29338" y="12807"/>
                  </a:cubicBezTo>
                  <a:close/>
                  <a:moveTo>
                    <a:pt x="3390" y="17369"/>
                  </a:moveTo>
                  <a:cubicBezTo>
                    <a:pt x="3683" y="17369"/>
                    <a:pt x="3892" y="17620"/>
                    <a:pt x="3892" y="17871"/>
                  </a:cubicBezTo>
                  <a:lnTo>
                    <a:pt x="3892" y="18541"/>
                  </a:lnTo>
                  <a:cubicBezTo>
                    <a:pt x="3892" y="18876"/>
                    <a:pt x="3641" y="19085"/>
                    <a:pt x="3390" y="19085"/>
                  </a:cubicBezTo>
                  <a:lnTo>
                    <a:pt x="2009" y="19085"/>
                  </a:lnTo>
                  <a:cubicBezTo>
                    <a:pt x="1758" y="19085"/>
                    <a:pt x="1465" y="18876"/>
                    <a:pt x="1465" y="18541"/>
                  </a:cubicBezTo>
                  <a:lnTo>
                    <a:pt x="1465" y="17871"/>
                  </a:lnTo>
                  <a:cubicBezTo>
                    <a:pt x="1465" y="17578"/>
                    <a:pt x="1758" y="17369"/>
                    <a:pt x="2009" y="17369"/>
                  </a:cubicBezTo>
                  <a:close/>
                  <a:moveTo>
                    <a:pt x="30719" y="17369"/>
                  </a:moveTo>
                  <a:cubicBezTo>
                    <a:pt x="31054" y="17369"/>
                    <a:pt x="31263" y="17620"/>
                    <a:pt x="31263" y="17871"/>
                  </a:cubicBezTo>
                  <a:lnTo>
                    <a:pt x="31263" y="18541"/>
                  </a:lnTo>
                  <a:cubicBezTo>
                    <a:pt x="31263" y="18876"/>
                    <a:pt x="31012" y="19085"/>
                    <a:pt x="30719" y="19085"/>
                  </a:cubicBezTo>
                  <a:lnTo>
                    <a:pt x="29380" y="19085"/>
                  </a:lnTo>
                  <a:cubicBezTo>
                    <a:pt x="29045" y="19085"/>
                    <a:pt x="28836" y="18834"/>
                    <a:pt x="28836" y="18541"/>
                  </a:cubicBezTo>
                  <a:lnTo>
                    <a:pt x="28836" y="17871"/>
                  </a:lnTo>
                  <a:cubicBezTo>
                    <a:pt x="28836" y="17578"/>
                    <a:pt x="29129" y="17369"/>
                    <a:pt x="29380" y="17369"/>
                  </a:cubicBezTo>
                  <a:close/>
                  <a:moveTo>
                    <a:pt x="12625" y="10556"/>
                  </a:moveTo>
                  <a:cubicBezTo>
                    <a:pt x="12656" y="10556"/>
                    <a:pt x="12690" y="10567"/>
                    <a:pt x="12723" y="10589"/>
                  </a:cubicBezTo>
                  <a:lnTo>
                    <a:pt x="21512" y="15695"/>
                  </a:lnTo>
                  <a:cubicBezTo>
                    <a:pt x="21679" y="15737"/>
                    <a:pt x="21679" y="15904"/>
                    <a:pt x="21512" y="15946"/>
                  </a:cubicBezTo>
                  <a:lnTo>
                    <a:pt x="12723" y="21010"/>
                  </a:lnTo>
                  <a:cubicBezTo>
                    <a:pt x="12688" y="21046"/>
                    <a:pt x="12652" y="21061"/>
                    <a:pt x="12619" y="21061"/>
                  </a:cubicBezTo>
                  <a:cubicBezTo>
                    <a:pt x="12536" y="21061"/>
                    <a:pt x="12472" y="20963"/>
                    <a:pt x="12472" y="20843"/>
                  </a:cubicBezTo>
                  <a:lnTo>
                    <a:pt x="12472" y="10757"/>
                  </a:lnTo>
                  <a:cubicBezTo>
                    <a:pt x="12472" y="10634"/>
                    <a:pt x="12539" y="10556"/>
                    <a:pt x="12625" y="10556"/>
                  </a:cubicBezTo>
                  <a:close/>
                  <a:moveTo>
                    <a:pt x="30719" y="21805"/>
                  </a:moveTo>
                  <a:cubicBezTo>
                    <a:pt x="31054" y="21805"/>
                    <a:pt x="31263" y="22056"/>
                    <a:pt x="31263" y="22308"/>
                  </a:cubicBezTo>
                  <a:lnTo>
                    <a:pt x="31263" y="23019"/>
                  </a:lnTo>
                  <a:cubicBezTo>
                    <a:pt x="31263" y="23312"/>
                    <a:pt x="31012" y="23521"/>
                    <a:pt x="30719" y="23521"/>
                  </a:cubicBezTo>
                  <a:lnTo>
                    <a:pt x="29380" y="23521"/>
                  </a:lnTo>
                  <a:cubicBezTo>
                    <a:pt x="29045" y="23521"/>
                    <a:pt x="28836" y="23270"/>
                    <a:pt x="28836" y="23019"/>
                  </a:cubicBezTo>
                  <a:lnTo>
                    <a:pt x="28836" y="22308"/>
                  </a:lnTo>
                  <a:cubicBezTo>
                    <a:pt x="28836" y="22015"/>
                    <a:pt x="29129" y="21805"/>
                    <a:pt x="29380" y="21805"/>
                  </a:cubicBezTo>
                  <a:close/>
                  <a:moveTo>
                    <a:pt x="3432" y="21847"/>
                  </a:moveTo>
                  <a:cubicBezTo>
                    <a:pt x="3725" y="21847"/>
                    <a:pt x="3934" y="22098"/>
                    <a:pt x="3934" y="22391"/>
                  </a:cubicBezTo>
                  <a:lnTo>
                    <a:pt x="3934" y="23061"/>
                  </a:lnTo>
                  <a:cubicBezTo>
                    <a:pt x="3934" y="23354"/>
                    <a:pt x="3683" y="23563"/>
                    <a:pt x="3432" y="23563"/>
                  </a:cubicBezTo>
                  <a:lnTo>
                    <a:pt x="2051" y="23563"/>
                  </a:lnTo>
                  <a:cubicBezTo>
                    <a:pt x="1758" y="23563"/>
                    <a:pt x="1549" y="23312"/>
                    <a:pt x="1549" y="23061"/>
                  </a:cubicBezTo>
                  <a:lnTo>
                    <a:pt x="1549" y="22391"/>
                  </a:lnTo>
                  <a:cubicBezTo>
                    <a:pt x="1549" y="22056"/>
                    <a:pt x="1800" y="21847"/>
                    <a:pt x="2051" y="21847"/>
                  </a:cubicBezTo>
                  <a:close/>
                  <a:moveTo>
                    <a:pt x="30719" y="26367"/>
                  </a:moveTo>
                  <a:cubicBezTo>
                    <a:pt x="31054" y="26367"/>
                    <a:pt x="31263" y="26618"/>
                    <a:pt x="31263" y="26869"/>
                  </a:cubicBezTo>
                  <a:lnTo>
                    <a:pt x="31263" y="27539"/>
                  </a:lnTo>
                  <a:cubicBezTo>
                    <a:pt x="31263" y="27874"/>
                    <a:pt x="31012" y="28083"/>
                    <a:pt x="30719" y="28083"/>
                  </a:cubicBezTo>
                  <a:lnTo>
                    <a:pt x="29380" y="28083"/>
                  </a:lnTo>
                  <a:cubicBezTo>
                    <a:pt x="29045" y="28083"/>
                    <a:pt x="28836" y="27832"/>
                    <a:pt x="28836" y="27539"/>
                  </a:cubicBezTo>
                  <a:lnTo>
                    <a:pt x="28836" y="26869"/>
                  </a:lnTo>
                  <a:cubicBezTo>
                    <a:pt x="28836" y="26576"/>
                    <a:pt x="29129" y="26367"/>
                    <a:pt x="29380" y="26367"/>
                  </a:cubicBezTo>
                  <a:close/>
                  <a:moveTo>
                    <a:pt x="3432" y="26409"/>
                  </a:moveTo>
                  <a:cubicBezTo>
                    <a:pt x="3725" y="26409"/>
                    <a:pt x="3934" y="26660"/>
                    <a:pt x="3934" y="26911"/>
                  </a:cubicBezTo>
                  <a:lnTo>
                    <a:pt x="3934" y="27623"/>
                  </a:lnTo>
                  <a:cubicBezTo>
                    <a:pt x="3934" y="27874"/>
                    <a:pt x="3683" y="28125"/>
                    <a:pt x="3432" y="28125"/>
                  </a:cubicBezTo>
                  <a:lnTo>
                    <a:pt x="2051" y="28125"/>
                  </a:lnTo>
                  <a:cubicBezTo>
                    <a:pt x="1758" y="28125"/>
                    <a:pt x="1549" y="27874"/>
                    <a:pt x="1549" y="27623"/>
                  </a:cubicBezTo>
                  <a:lnTo>
                    <a:pt x="1549" y="26911"/>
                  </a:lnTo>
                  <a:cubicBezTo>
                    <a:pt x="1549" y="26618"/>
                    <a:pt x="1800" y="26409"/>
                    <a:pt x="2051" y="26409"/>
                  </a:cubicBezTo>
                  <a:close/>
                  <a:moveTo>
                    <a:pt x="5567" y="1"/>
                  </a:moveTo>
                  <a:lnTo>
                    <a:pt x="5567" y="3684"/>
                  </a:lnTo>
                  <a:lnTo>
                    <a:pt x="5567" y="3809"/>
                  </a:lnTo>
                  <a:cubicBezTo>
                    <a:pt x="5525" y="3767"/>
                    <a:pt x="5525" y="3642"/>
                    <a:pt x="5525" y="3600"/>
                  </a:cubicBezTo>
                  <a:lnTo>
                    <a:pt x="5525" y="252"/>
                  </a:lnTo>
                  <a:cubicBezTo>
                    <a:pt x="5525" y="210"/>
                    <a:pt x="5525" y="126"/>
                    <a:pt x="5441" y="43"/>
                  </a:cubicBezTo>
                  <a:lnTo>
                    <a:pt x="3892" y="43"/>
                  </a:lnTo>
                  <a:cubicBezTo>
                    <a:pt x="3892" y="84"/>
                    <a:pt x="3851" y="126"/>
                    <a:pt x="3851" y="252"/>
                  </a:cubicBezTo>
                  <a:lnTo>
                    <a:pt x="3851" y="503"/>
                  </a:lnTo>
                  <a:cubicBezTo>
                    <a:pt x="3851" y="838"/>
                    <a:pt x="3558" y="1047"/>
                    <a:pt x="3307" y="1047"/>
                  </a:cubicBezTo>
                  <a:lnTo>
                    <a:pt x="1967" y="1047"/>
                  </a:lnTo>
                  <a:cubicBezTo>
                    <a:pt x="1633" y="1047"/>
                    <a:pt x="1423" y="754"/>
                    <a:pt x="1423" y="503"/>
                  </a:cubicBezTo>
                  <a:lnTo>
                    <a:pt x="1423" y="252"/>
                  </a:lnTo>
                  <a:cubicBezTo>
                    <a:pt x="1423" y="210"/>
                    <a:pt x="1423" y="126"/>
                    <a:pt x="1381" y="43"/>
                  </a:cubicBezTo>
                  <a:lnTo>
                    <a:pt x="84" y="43"/>
                  </a:lnTo>
                  <a:cubicBezTo>
                    <a:pt x="84" y="84"/>
                    <a:pt x="0" y="126"/>
                    <a:pt x="0" y="252"/>
                  </a:cubicBezTo>
                  <a:lnTo>
                    <a:pt x="84" y="31473"/>
                  </a:lnTo>
                  <a:lnTo>
                    <a:pt x="84" y="31599"/>
                  </a:lnTo>
                  <a:lnTo>
                    <a:pt x="1423" y="31599"/>
                  </a:lnTo>
                  <a:lnTo>
                    <a:pt x="1423" y="31473"/>
                  </a:lnTo>
                  <a:cubicBezTo>
                    <a:pt x="1423" y="31180"/>
                    <a:pt x="1674" y="30971"/>
                    <a:pt x="1967" y="30971"/>
                  </a:cubicBezTo>
                  <a:lnTo>
                    <a:pt x="3307" y="30971"/>
                  </a:lnTo>
                  <a:cubicBezTo>
                    <a:pt x="3641" y="30971"/>
                    <a:pt x="3851" y="31222"/>
                    <a:pt x="3851" y="31473"/>
                  </a:cubicBezTo>
                  <a:lnTo>
                    <a:pt x="3851" y="31599"/>
                  </a:lnTo>
                  <a:lnTo>
                    <a:pt x="28669" y="31599"/>
                  </a:lnTo>
                  <a:lnTo>
                    <a:pt x="28669" y="31473"/>
                  </a:lnTo>
                  <a:lnTo>
                    <a:pt x="28669" y="31431"/>
                  </a:lnTo>
                  <a:cubicBezTo>
                    <a:pt x="28669" y="31096"/>
                    <a:pt x="28961" y="30887"/>
                    <a:pt x="29213" y="30887"/>
                  </a:cubicBezTo>
                  <a:lnTo>
                    <a:pt x="30552" y="30887"/>
                  </a:lnTo>
                  <a:cubicBezTo>
                    <a:pt x="30887" y="30887"/>
                    <a:pt x="31096" y="31180"/>
                    <a:pt x="31096" y="31431"/>
                  </a:cubicBezTo>
                  <a:lnTo>
                    <a:pt x="31096" y="31473"/>
                  </a:lnTo>
                  <a:lnTo>
                    <a:pt x="31096" y="31599"/>
                  </a:lnTo>
                  <a:lnTo>
                    <a:pt x="32812" y="31599"/>
                  </a:lnTo>
                  <a:lnTo>
                    <a:pt x="32812" y="31473"/>
                  </a:lnTo>
                  <a:lnTo>
                    <a:pt x="32979" y="210"/>
                  </a:lnTo>
                  <a:cubicBezTo>
                    <a:pt x="32979" y="126"/>
                    <a:pt x="32979" y="84"/>
                    <a:pt x="32937" y="1"/>
                  </a:cubicBezTo>
                  <a:lnTo>
                    <a:pt x="31263" y="1"/>
                  </a:lnTo>
                  <a:cubicBezTo>
                    <a:pt x="31263" y="43"/>
                    <a:pt x="31221" y="84"/>
                    <a:pt x="31221" y="210"/>
                  </a:cubicBezTo>
                  <a:lnTo>
                    <a:pt x="31221" y="377"/>
                  </a:lnTo>
                  <a:cubicBezTo>
                    <a:pt x="31221" y="712"/>
                    <a:pt x="30929" y="921"/>
                    <a:pt x="30677" y="921"/>
                  </a:cubicBezTo>
                  <a:lnTo>
                    <a:pt x="29338" y="921"/>
                  </a:lnTo>
                  <a:cubicBezTo>
                    <a:pt x="29003" y="921"/>
                    <a:pt x="28794" y="670"/>
                    <a:pt x="28794" y="377"/>
                  </a:cubicBezTo>
                  <a:lnTo>
                    <a:pt x="28794" y="210"/>
                  </a:lnTo>
                  <a:cubicBezTo>
                    <a:pt x="28794" y="126"/>
                    <a:pt x="28794" y="84"/>
                    <a:pt x="28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6"/>
            <p:cNvSpPr/>
            <p:nvPr/>
          </p:nvSpPr>
          <p:spPr>
            <a:xfrm>
              <a:off x="5495025" y="4619950"/>
              <a:ext cx="540950" cy="471900"/>
            </a:xfrm>
            <a:custGeom>
              <a:avLst/>
              <a:gdLst/>
              <a:ahLst/>
              <a:cxnLst/>
              <a:rect l="l" t="t" r="r" b="b"/>
              <a:pathLst>
                <a:path w="21638" h="18876" extrusionOk="0">
                  <a:moveTo>
                    <a:pt x="503" y="1"/>
                  </a:moveTo>
                  <a:cubicBezTo>
                    <a:pt x="252" y="1"/>
                    <a:pt x="1" y="210"/>
                    <a:pt x="1" y="503"/>
                  </a:cubicBezTo>
                  <a:lnTo>
                    <a:pt x="43" y="18332"/>
                  </a:lnTo>
                  <a:cubicBezTo>
                    <a:pt x="43" y="18625"/>
                    <a:pt x="252" y="18876"/>
                    <a:pt x="587" y="18876"/>
                  </a:cubicBezTo>
                  <a:lnTo>
                    <a:pt x="21136" y="18876"/>
                  </a:lnTo>
                  <a:cubicBezTo>
                    <a:pt x="21429" y="18876"/>
                    <a:pt x="21638" y="18666"/>
                    <a:pt x="21638" y="18332"/>
                  </a:cubicBezTo>
                  <a:lnTo>
                    <a:pt x="21596" y="503"/>
                  </a:lnTo>
                  <a:cubicBezTo>
                    <a:pt x="21596" y="252"/>
                    <a:pt x="21387" y="1"/>
                    <a:pt x="21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6"/>
            <p:cNvSpPr/>
            <p:nvPr/>
          </p:nvSpPr>
          <p:spPr>
            <a:xfrm>
              <a:off x="5496075" y="4459875"/>
              <a:ext cx="539900" cy="104650"/>
            </a:xfrm>
            <a:custGeom>
              <a:avLst/>
              <a:gdLst/>
              <a:ahLst/>
              <a:cxnLst/>
              <a:rect l="l" t="t" r="r" b="b"/>
              <a:pathLst>
                <a:path w="21596" h="4186" extrusionOk="0">
                  <a:moveTo>
                    <a:pt x="1" y="0"/>
                  </a:moveTo>
                  <a:lnTo>
                    <a:pt x="1" y="3683"/>
                  </a:lnTo>
                  <a:cubicBezTo>
                    <a:pt x="1" y="3976"/>
                    <a:pt x="252" y="4186"/>
                    <a:pt x="545" y="4186"/>
                  </a:cubicBezTo>
                  <a:lnTo>
                    <a:pt x="21094" y="4186"/>
                  </a:lnTo>
                  <a:cubicBezTo>
                    <a:pt x="21387" y="4186"/>
                    <a:pt x="21596" y="3934"/>
                    <a:pt x="21596" y="3683"/>
                  </a:cubicBezTo>
                  <a:lnTo>
                    <a:pt x="215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6"/>
            <p:cNvSpPr/>
            <p:nvPr/>
          </p:nvSpPr>
          <p:spPr>
            <a:xfrm>
              <a:off x="5496075" y="5138925"/>
              <a:ext cx="549325" cy="108825"/>
            </a:xfrm>
            <a:custGeom>
              <a:avLst/>
              <a:gdLst/>
              <a:ahLst/>
              <a:cxnLst/>
              <a:rect l="l" t="t" r="r" b="b"/>
              <a:pathLst>
                <a:path w="21973" h="4353" extrusionOk="0">
                  <a:moveTo>
                    <a:pt x="545" y="0"/>
                  </a:moveTo>
                  <a:cubicBezTo>
                    <a:pt x="252" y="0"/>
                    <a:pt x="1" y="209"/>
                    <a:pt x="1" y="502"/>
                  </a:cubicBezTo>
                  <a:lnTo>
                    <a:pt x="1" y="4353"/>
                  </a:lnTo>
                  <a:lnTo>
                    <a:pt x="21973" y="4353"/>
                  </a:lnTo>
                  <a:lnTo>
                    <a:pt x="21973" y="502"/>
                  </a:lnTo>
                  <a:cubicBezTo>
                    <a:pt x="21973" y="251"/>
                    <a:pt x="21763" y="0"/>
                    <a:pt x="21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6"/>
            <p:cNvSpPr/>
            <p:nvPr/>
          </p:nvSpPr>
          <p:spPr>
            <a:xfrm>
              <a:off x="5423875" y="4458825"/>
              <a:ext cx="757550" cy="786825"/>
            </a:xfrm>
            <a:custGeom>
              <a:avLst/>
              <a:gdLst/>
              <a:ahLst/>
              <a:cxnLst/>
              <a:rect l="l" t="t" r="r" b="b"/>
              <a:pathLst>
                <a:path w="30302" h="31473" extrusionOk="0">
                  <a:moveTo>
                    <a:pt x="26242" y="4018"/>
                  </a:moveTo>
                  <a:cubicBezTo>
                    <a:pt x="26216" y="4031"/>
                    <a:pt x="26198" y="4052"/>
                    <a:pt x="26186" y="4075"/>
                  </a:cubicBezTo>
                  <a:lnTo>
                    <a:pt x="26186" y="4075"/>
                  </a:lnTo>
                  <a:lnTo>
                    <a:pt x="26242" y="4018"/>
                  </a:lnTo>
                  <a:close/>
                  <a:moveTo>
                    <a:pt x="30134" y="1"/>
                  </a:moveTo>
                  <a:lnTo>
                    <a:pt x="26493" y="3767"/>
                  </a:lnTo>
                  <a:cubicBezTo>
                    <a:pt x="26535" y="3767"/>
                    <a:pt x="26576" y="3684"/>
                    <a:pt x="26702" y="3684"/>
                  </a:cubicBezTo>
                  <a:lnTo>
                    <a:pt x="28041" y="3684"/>
                  </a:lnTo>
                  <a:cubicBezTo>
                    <a:pt x="28376" y="3684"/>
                    <a:pt x="28585" y="3976"/>
                    <a:pt x="28585" y="4228"/>
                  </a:cubicBezTo>
                  <a:lnTo>
                    <a:pt x="28585" y="4897"/>
                  </a:lnTo>
                  <a:cubicBezTo>
                    <a:pt x="28585" y="5232"/>
                    <a:pt x="28334" y="5441"/>
                    <a:pt x="28041" y="5441"/>
                  </a:cubicBezTo>
                  <a:lnTo>
                    <a:pt x="26702" y="5441"/>
                  </a:lnTo>
                  <a:cubicBezTo>
                    <a:pt x="26367" y="5441"/>
                    <a:pt x="26158" y="5190"/>
                    <a:pt x="26158" y="4897"/>
                  </a:cubicBezTo>
                  <a:lnTo>
                    <a:pt x="26158" y="4228"/>
                  </a:lnTo>
                  <a:cubicBezTo>
                    <a:pt x="26158" y="4198"/>
                    <a:pt x="26158" y="4129"/>
                    <a:pt x="26186" y="4075"/>
                  </a:cubicBezTo>
                  <a:lnTo>
                    <a:pt x="26186" y="4075"/>
                  </a:lnTo>
                  <a:lnTo>
                    <a:pt x="1" y="30845"/>
                  </a:lnTo>
                  <a:lnTo>
                    <a:pt x="796" y="30845"/>
                  </a:lnTo>
                  <a:cubicBezTo>
                    <a:pt x="1131" y="30845"/>
                    <a:pt x="1340" y="31138"/>
                    <a:pt x="1340" y="31389"/>
                  </a:cubicBezTo>
                  <a:lnTo>
                    <a:pt x="1340" y="31473"/>
                  </a:lnTo>
                  <a:lnTo>
                    <a:pt x="3014" y="31473"/>
                  </a:lnTo>
                  <a:lnTo>
                    <a:pt x="30301" y="3558"/>
                  </a:lnTo>
                  <a:lnTo>
                    <a:pt x="30301" y="168"/>
                  </a:lnTo>
                  <a:cubicBezTo>
                    <a:pt x="30301" y="84"/>
                    <a:pt x="30301" y="42"/>
                    <a:pt x="30259"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6"/>
            <p:cNvSpPr/>
            <p:nvPr/>
          </p:nvSpPr>
          <p:spPr>
            <a:xfrm>
              <a:off x="5360050" y="4458825"/>
              <a:ext cx="700000" cy="715675"/>
            </a:xfrm>
            <a:custGeom>
              <a:avLst/>
              <a:gdLst/>
              <a:ahLst/>
              <a:cxnLst/>
              <a:rect l="l" t="t" r="r" b="b"/>
              <a:pathLst>
                <a:path w="28000" h="28627" extrusionOk="0">
                  <a:moveTo>
                    <a:pt x="3307" y="21805"/>
                  </a:moveTo>
                  <a:cubicBezTo>
                    <a:pt x="3600" y="21805"/>
                    <a:pt x="3809" y="22056"/>
                    <a:pt x="3809" y="22349"/>
                  </a:cubicBezTo>
                  <a:lnTo>
                    <a:pt x="3809" y="23019"/>
                  </a:lnTo>
                  <a:cubicBezTo>
                    <a:pt x="3809" y="23312"/>
                    <a:pt x="3558" y="23521"/>
                    <a:pt x="3307" y="23521"/>
                  </a:cubicBezTo>
                  <a:lnTo>
                    <a:pt x="1926" y="23521"/>
                  </a:lnTo>
                  <a:cubicBezTo>
                    <a:pt x="1633" y="23521"/>
                    <a:pt x="1424" y="23270"/>
                    <a:pt x="1424" y="23019"/>
                  </a:cubicBezTo>
                  <a:lnTo>
                    <a:pt x="1424" y="22349"/>
                  </a:lnTo>
                  <a:cubicBezTo>
                    <a:pt x="1424" y="22056"/>
                    <a:pt x="1633" y="21805"/>
                    <a:pt x="1926" y="21805"/>
                  </a:cubicBezTo>
                  <a:close/>
                  <a:moveTo>
                    <a:pt x="20675" y="1"/>
                  </a:moveTo>
                  <a:lnTo>
                    <a:pt x="3600" y="17411"/>
                  </a:lnTo>
                  <a:cubicBezTo>
                    <a:pt x="3726" y="17536"/>
                    <a:pt x="3809" y="17662"/>
                    <a:pt x="3809" y="17829"/>
                  </a:cubicBezTo>
                  <a:lnTo>
                    <a:pt x="3809" y="18499"/>
                  </a:lnTo>
                  <a:cubicBezTo>
                    <a:pt x="3809" y="18834"/>
                    <a:pt x="3558" y="19043"/>
                    <a:pt x="3307" y="19043"/>
                  </a:cubicBezTo>
                  <a:lnTo>
                    <a:pt x="2052" y="19043"/>
                  </a:lnTo>
                  <a:lnTo>
                    <a:pt x="43" y="21094"/>
                  </a:lnTo>
                  <a:lnTo>
                    <a:pt x="1" y="28627"/>
                  </a:lnTo>
                  <a:lnTo>
                    <a:pt x="1424" y="27204"/>
                  </a:lnTo>
                  <a:lnTo>
                    <a:pt x="1424" y="26869"/>
                  </a:lnTo>
                  <a:cubicBezTo>
                    <a:pt x="1424" y="26576"/>
                    <a:pt x="1675" y="26367"/>
                    <a:pt x="1926" y="26367"/>
                  </a:cubicBezTo>
                  <a:lnTo>
                    <a:pt x="2261" y="26367"/>
                  </a:lnTo>
                  <a:lnTo>
                    <a:pt x="27999"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6"/>
            <p:cNvSpPr/>
            <p:nvPr/>
          </p:nvSpPr>
          <p:spPr>
            <a:xfrm>
              <a:off x="5668725" y="4721675"/>
              <a:ext cx="230200" cy="263700"/>
            </a:xfrm>
            <a:custGeom>
              <a:avLst/>
              <a:gdLst/>
              <a:ahLst/>
              <a:cxnLst/>
              <a:rect l="l" t="t" r="r" b="b"/>
              <a:pathLst>
                <a:path w="9208" h="10548" extrusionOk="0">
                  <a:moveTo>
                    <a:pt x="153" y="0"/>
                  </a:moveTo>
                  <a:cubicBezTo>
                    <a:pt x="67" y="0"/>
                    <a:pt x="0" y="78"/>
                    <a:pt x="0" y="201"/>
                  </a:cubicBezTo>
                  <a:lnTo>
                    <a:pt x="0" y="10370"/>
                  </a:lnTo>
                  <a:cubicBezTo>
                    <a:pt x="0" y="10459"/>
                    <a:pt x="63" y="10548"/>
                    <a:pt x="144" y="10548"/>
                  </a:cubicBezTo>
                  <a:cubicBezTo>
                    <a:pt x="178" y="10548"/>
                    <a:pt x="214" y="10533"/>
                    <a:pt x="251" y="10496"/>
                  </a:cubicBezTo>
                  <a:lnTo>
                    <a:pt x="9040" y="5432"/>
                  </a:lnTo>
                  <a:cubicBezTo>
                    <a:pt x="9207" y="5306"/>
                    <a:pt x="9207" y="5223"/>
                    <a:pt x="9040" y="5139"/>
                  </a:cubicBezTo>
                  <a:lnTo>
                    <a:pt x="251" y="33"/>
                  </a:lnTo>
                  <a:cubicBezTo>
                    <a:pt x="218" y="11"/>
                    <a:pt x="184"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286;p26">
            <a:extLst>
              <a:ext uri="{FF2B5EF4-FFF2-40B4-BE49-F238E27FC236}">
                <a16:creationId xmlns:a16="http://schemas.microsoft.com/office/drawing/2014/main" id="{186683E2-8FD7-1EE5-6D09-E79905A42A17}"/>
              </a:ext>
            </a:extLst>
          </p:cNvPr>
          <p:cNvSpPr txBox="1"/>
          <p:nvPr/>
        </p:nvSpPr>
        <p:spPr>
          <a:xfrm>
            <a:off x="1134412" y="3912709"/>
            <a:ext cx="2091145" cy="3255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sz="1800" b="1" dirty="0">
                <a:solidFill>
                  <a:schemeClr val="accent3"/>
                </a:solidFill>
                <a:latin typeface="Fira Sans Extra Condensed"/>
                <a:ea typeface="Fira Sans Extra Condensed"/>
                <a:cs typeface="Fira Sans Extra Condensed"/>
                <a:sym typeface="Fira Sans Extra Condensed"/>
              </a:rPr>
              <a:t>Seamless Payment</a:t>
            </a:r>
            <a:endParaRPr sz="1800" b="1" dirty="0">
              <a:solidFill>
                <a:schemeClr val="accent3"/>
              </a:solidFill>
              <a:latin typeface="Fira Sans Extra Condensed"/>
              <a:ea typeface="Fira Sans Extra Condensed"/>
              <a:cs typeface="Fira Sans Extra Condensed"/>
              <a:sym typeface="Fira Sans Extra Condensed"/>
            </a:endParaRPr>
          </a:p>
        </p:txBody>
      </p:sp>
      <p:sp>
        <p:nvSpPr>
          <p:cNvPr id="3" name="Google Shape;1286;p26">
            <a:extLst>
              <a:ext uri="{FF2B5EF4-FFF2-40B4-BE49-F238E27FC236}">
                <a16:creationId xmlns:a16="http://schemas.microsoft.com/office/drawing/2014/main" id="{58F42605-9E60-98D5-9A74-8C81D117AC5F}"/>
              </a:ext>
            </a:extLst>
          </p:cNvPr>
          <p:cNvSpPr txBox="1"/>
          <p:nvPr/>
        </p:nvSpPr>
        <p:spPr>
          <a:xfrm>
            <a:off x="6352091" y="2632146"/>
            <a:ext cx="2091145" cy="3255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sz="1800" b="1" dirty="0">
                <a:solidFill>
                  <a:schemeClr val="accent1"/>
                </a:solidFill>
                <a:latin typeface="Fira Sans Extra Condensed"/>
                <a:ea typeface="Fira Sans Extra Condensed"/>
                <a:cs typeface="Fira Sans Extra Condensed"/>
                <a:sym typeface="Fira Sans Extra Condensed"/>
              </a:rPr>
              <a:t>Select Theatre</a:t>
            </a:r>
            <a:endParaRPr sz="1800" b="1" dirty="0">
              <a:solidFill>
                <a:schemeClr val="accent1"/>
              </a:solidFill>
              <a:latin typeface="Fira Sans Extra Condensed"/>
              <a:ea typeface="Fira Sans Extra Condensed"/>
              <a:cs typeface="Fira Sans Extra Condensed"/>
              <a:sym typeface="Fira Sans Extra Condensed"/>
            </a:endParaRPr>
          </a:p>
        </p:txBody>
      </p:sp>
      <p:grpSp>
        <p:nvGrpSpPr>
          <p:cNvPr id="4" name="Google Shape;745;p19">
            <a:extLst>
              <a:ext uri="{FF2B5EF4-FFF2-40B4-BE49-F238E27FC236}">
                <a16:creationId xmlns:a16="http://schemas.microsoft.com/office/drawing/2014/main" id="{75AE1906-9DEC-730F-B2FA-5EE9068C63A3}"/>
              </a:ext>
            </a:extLst>
          </p:cNvPr>
          <p:cNvGrpSpPr/>
          <p:nvPr/>
        </p:nvGrpSpPr>
        <p:grpSpPr>
          <a:xfrm>
            <a:off x="3193321" y="2566927"/>
            <a:ext cx="466940" cy="488973"/>
            <a:chOff x="2705625" y="437475"/>
            <a:chExt cx="751275" cy="813475"/>
          </a:xfrm>
        </p:grpSpPr>
        <p:sp>
          <p:nvSpPr>
            <p:cNvPr id="5" name="Google Shape;746;p19">
              <a:extLst>
                <a:ext uri="{FF2B5EF4-FFF2-40B4-BE49-F238E27FC236}">
                  <a16:creationId xmlns:a16="http://schemas.microsoft.com/office/drawing/2014/main" id="{3426CFF2-0A7C-5F96-14CE-46F4E63E44ED}"/>
                </a:ext>
              </a:extLst>
            </p:cNvPr>
            <p:cNvSpPr/>
            <p:nvPr/>
          </p:nvSpPr>
          <p:spPr>
            <a:xfrm>
              <a:off x="2746450" y="750800"/>
              <a:ext cx="710450" cy="500150"/>
            </a:xfrm>
            <a:custGeom>
              <a:avLst/>
              <a:gdLst/>
              <a:ahLst/>
              <a:cxnLst/>
              <a:rect l="l" t="t" r="r" b="b"/>
              <a:pathLst>
                <a:path w="28418" h="20006" extrusionOk="0">
                  <a:moveTo>
                    <a:pt x="1172" y="0"/>
                  </a:moveTo>
                  <a:cubicBezTo>
                    <a:pt x="544" y="0"/>
                    <a:pt x="0" y="544"/>
                    <a:pt x="0" y="1214"/>
                  </a:cubicBezTo>
                  <a:lnTo>
                    <a:pt x="0" y="18791"/>
                  </a:lnTo>
                  <a:cubicBezTo>
                    <a:pt x="0" y="19461"/>
                    <a:pt x="544" y="20005"/>
                    <a:pt x="1172" y="20005"/>
                  </a:cubicBezTo>
                  <a:lnTo>
                    <a:pt x="27287" y="20005"/>
                  </a:lnTo>
                  <a:cubicBezTo>
                    <a:pt x="27915" y="20005"/>
                    <a:pt x="28417" y="19461"/>
                    <a:pt x="28417" y="18833"/>
                  </a:cubicBezTo>
                  <a:lnTo>
                    <a:pt x="28417" y="1214"/>
                  </a:lnTo>
                  <a:cubicBezTo>
                    <a:pt x="28417" y="544"/>
                    <a:pt x="27915" y="0"/>
                    <a:pt x="2728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7;p19">
              <a:extLst>
                <a:ext uri="{FF2B5EF4-FFF2-40B4-BE49-F238E27FC236}">
                  <a16:creationId xmlns:a16="http://schemas.microsoft.com/office/drawing/2014/main" id="{5A581099-C331-AD8F-D32F-48896781AD76}"/>
                </a:ext>
              </a:extLst>
            </p:cNvPr>
            <p:cNvSpPr/>
            <p:nvPr/>
          </p:nvSpPr>
          <p:spPr>
            <a:xfrm>
              <a:off x="2780975" y="786375"/>
              <a:ext cx="640350" cy="429000"/>
            </a:xfrm>
            <a:custGeom>
              <a:avLst/>
              <a:gdLst/>
              <a:ahLst/>
              <a:cxnLst/>
              <a:rect l="l" t="t" r="r" b="b"/>
              <a:pathLst>
                <a:path w="25614" h="17160" extrusionOk="0">
                  <a:moveTo>
                    <a:pt x="0" y="0"/>
                  </a:moveTo>
                  <a:lnTo>
                    <a:pt x="0" y="17159"/>
                  </a:lnTo>
                  <a:lnTo>
                    <a:pt x="25613" y="17159"/>
                  </a:lnTo>
                  <a:lnTo>
                    <a:pt x="25613" y="0"/>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48;p19">
              <a:extLst>
                <a:ext uri="{FF2B5EF4-FFF2-40B4-BE49-F238E27FC236}">
                  <a16:creationId xmlns:a16="http://schemas.microsoft.com/office/drawing/2014/main" id="{8B048AC8-BB43-C493-C6F1-BF1CC659A78A}"/>
                </a:ext>
              </a:extLst>
            </p:cNvPr>
            <p:cNvSpPr/>
            <p:nvPr/>
          </p:nvSpPr>
          <p:spPr>
            <a:xfrm>
              <a:off x="2757060" y="765107"/>
              <a:ext cx="684306" cy="164284"/>
            </a:xfrm>
            <a:custGeom>
              <a:avLst/>
              <a:gdLst/>
              <a:ahLst/>
              <a:cxnLst/>
              <a:rect l="l" t="t" r="r" b="b"/>
              <a:pathLst>
                <a:path w="27037" h="6572" extrusionOk="0">
                  <a:moveTo>
                    <a:pt x="1" y="1"/>
                  </a:moveTo>
                  <a:lnTo>
                    <a:pt x="1" y="6571"/>
                  </a:lnTo>
                  <a:lnTo>
                    <a:pt x="27037" y="6571"/>
                  </a:lnTo>
                  <a:lnTo>
                    <a:pt x="270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9;p19">
              <a:extLst>
                <a:ext uri="{FF2B5EF4-FFF2-40B4-BE49-F238E27FC236}">
                  <a16:creationId xmlns:a16="http://schemas.microsoft.com/office/drawing/2014/main" id="{927E0107-4EC1-7382-4DFF-4488E0C03F2E}"/>
                </a:ext>
              </a:extLst>
            </p:cNvPr>
            <p:cNvSpPr/>
            <p:nvPr/>
          </p:nvSpPr>
          <p:spPr>
            <a:xfrm>
              <a:off x="2896050" y="1016550"/>
              <a:ext cx="411225" cy="23050"/>
            </a:xfrm>
            <a:custGeom>
              <a:avLst/>
              <a:gdLst/>
              <a:ahLst/>
              <a:cxnLst/>
              <a:rect l="l" t="t" r="r" b="b"/>
              <a:pathLst>
                <a:path w="16449" h="922" extrusionOk="0">
                  <a:moveTo>
                    <a:pt x="461" y="0"/>
                  </a:moveTo>
                  <a:cubicBezTo>
                    <a:pt x="210" y="0"/>
                    <a:pt x="1" y="210"/>
                    <a:pt x="1" y="461"/>
                  </a:cubicBezTo>
                  <a:cubicBezTo>
                    <a:pt x="1" y="712"/>
                    <a:pt x="210" y="921"/>
                    <a:pt x="461" y="921"/>
                  </a:cubicBezTo>
                  <a:lnTo>
                    <a:pt x="15946" y="921"/>
                  </a:lnTo>
                  <a:cubicBezTo>
                    <a:pt x="16239" y="921"/>
                    <a:pt x="16448" y="712"/>
                    <a:pt x="16448" y="461"/>
                  </a:cubicBezTo>
                  <a:cubicBezTo>
                    <a:pt x="16448" y="210"/>
                    <a:pt x="16239" y="0"/>
                    <a:pt x="15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0;p19">
              <a:extLst>
                <a:ext uri="{FF2B5EF4-FFF2-40B4-BE49-F238E27FC236}">
                  <a16:creationId xmlns:a16="http://schemas.microsoft.com/office/drawing/2014/main" id="{F5916ED6-7ED6-9745-629F-68467EC20D68}"/>
                </a:ext>
              </a:extLst>
            </p:cNvPr>
            <p:cNvSpPr/>
            <p:nvPr/>
          </p:nvSpPr>
          <p:spPr>
            <a:xfrm>
              <a:off x="2896050" y="1075150"/>
              <a:ext cx="411225" cy="24075"/>
            </a:xfrm>
            <a:custGeom>
              <a:avLst/>
              <a:gdLst/>
              <a:ahLst/>
              <a:cxnLst/>
              <a:rect l="l" t="t" r="r" b="b"/>
              <a:pathLst>
                <a:path w="16449" h="963" extrusionOk="0">
                  <a:moveTo>
                    <a:pt x="461" y="0"/>
                  </a:moveTo>
                  <a:cubicBezTo>
                    <a:pt x="210" y="0"/>
                    <a:pt x="1" y="209"/>
                    <a:pt x="1" y="460"/>
                  </a:cubicBezTo>
                  <a:cubicBezTo>
                    <a:pt x="1" y="712"/>
                    <a:pt x="210" y="963"/>
                    <a:pt x="461" y="963"/>
                  </a:cubicBezTo>
                  <a:lnTo>
                    <a:pt x="15946" y="963"/>
                  </a:lnTo>
                  <a:cubicBezTo>
                    <a:pt x="16239" y="963"/>
                    <a:pt x="16448" y="753"/>
                    <a:pt x="16448" y="460"/>
                  </a:cubicBezTo>
                  <a:cubicBezTo>
                    <a:pt x="16448" y="209"/>
                    <a:pt x="16239" y="0"/>
                    <a:pt x="15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1;p19">
              <a:extLst>
                <a:ext uri="{FF2B5EF4-FFF2-40B4-BE49-F238E27FC236}">
                  <a16:creationId xmlns:a16="http://schemas.microsoft.com/office/drawing/2014/main" id="{102BB9C5-43D4-2C3A-AAB9-53F46F176FEB}"/>
                </a:ext>
              </a:extLst>
            </p:cNvPr>
            <p:cNvSpPr/>
            <p:nvPr/>
          </p:nvSpPr>
          <p:spPr>
            <a:xfrm>
              <a:off x="2896050" y="1133725"/>
              <a:ext cx="411225" cy="24100"/>
            </a:xfrm>
            <a:custGeom>
              <a:avLst/>
              <a:gdLst/>
              <a:ahLst/>
              <a:cxnLst/>
              <a:rect l="l" t="t" r="r" b="b"/>
              <a:pathLst>
                <a:path w="16449" h="964" extrusionOk="0">
                  <a:moveTo>
                    <a:pt x="461" y="1"/>
                  </a:moveTo>
                  <a:cubicBezTo>
                    <a:pt x="210" y="1"/>
                    <a:pt x="1" y="210"/>
                    <a:pt x="1" y="461"/>
                  </a:cubicBezTo>
                  <a:cubicBezTo>
                    <a:pt x="1" y="754"/>
                    <a:pt x="210" y="963"/>
                    <a:pt x="461" y="963"/>
                  </a:cubicBezTo>
                  <a:lnTo>
                    <a:pt x="15946" y="963"/>
                  </a:lnTo>
                  <a:cubicBezTo>
                    <a:pt x="16239" y="963"/>
                    <a:pt x="16448" y="754"/>
                    <a:pt x="16448" y="461"/>
                  </a:cubicBezTo>
                  <a:cubicBezTo>
                    <a:pt x="16448" y="210"/>
                    <a:pt x="16239" y="1"/>
                    <a:pt x="159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52;p19">
              <a:extLst>
                <a:ext uri="{FF2B5EF4-FFF2-40B4-BE49-F238E27FC236}">
                  <a16:creationId xmlns:a16="http://schemas.microsoft.com/office/drawing/2014/main" id="{5421595F-8AD8-6372-33D0-04985B10D587}"/>
                </a:ext>
              </a:extLst>
            </p:cNvPr>
            <p:cNvSpPr/>
            <p:nvPr/>
          </p:nvSpPr>
          <p:spPr>
            <a:xfrm>
              <a:off x="2918025" y="766311"/>
              <a:ext cx="256375" cy="164300"/>
            </a:xfrm>
            <a:custGeom>
              <a:avLst/>
              <a:gdLst/>
              <a:ahLst/>
              <a:cxnLst/>
              <a:rect l="l" t="t" r="r" b="b"/>
              <a:pathLst>
                <a:path w="10255" h="6572" extrusionOk="0">
                  <a:moveTo>
                    <a:pt x="6320" y="1"/>
                  </a:moveTo>
                  <a:lnTo>
                    <a:pt x="1" y="6571"/>
                  </a:lnTo>
                  <a:lnTo>
                    <a:pt x="3935" y="6571"/>
                  </a:lnTo>
                  <a:lnTo>
                    <a:pt x="102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3;p19">
              <a:extLst>
                <a:ext uri="{FF2B5EF4-FFF2-40B4-BE49-F238E27FC236}">
                  <a16:creationId xmlns:a16="http://schemas.microsoft.com/office/drawing/2014/main" id="{328A0A1A-1204-0769-5D28-C61306E88BC2}"/>
                </a:ext>
              </a:extLst>
            </p:cNvPr>
            <p:cNvSpPr/>
            <p:nvPr/>
          </p:nvSpPr>
          <p:spPr>
            <a:xfrm>
              <a:off x="2758157" y="765098"/>
              <a:ext cx="214525" cy="164300"/>
            </a:xfrm>
            <a:custGeom>
              <a:avLst/>
              <a:gdLst/>
              <a:ahLst/>
              <a:cxnLst/>
              <a:rect l="l" t="t" r="r" b="b"/>
              <a:pathLst>
                <a:path w="8581" h="6572" extrusionOk="0">
                  <a:moveTo>
                    <a:pt x="4646" y="1"/>
                  </a:moveTo>
                  <a:lnTo>
                    <a:pt x="1" y="4814"/>
                  </a:lnTo>
                  <a:lnTo>
                    <a:pt x="1" y="6571"/>
                  </a:lnTo>
                  <a:lnTo>
                    <a:pt x="2260" y="6571"/>
                  </a:lnTo>
                  <a:lnTo>
                    <a:pt x="8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4;p19">
              <a:extLst>
                <a:ext uri="{FF2B5EF4-FFF2-40B4-BE49-F238E27FC236}">
                  <a16:creationId xmlns:a16="http://schemas.microsoft.com/office/drawing/2014/main" id="{97D0A402-4D69-F74F-0868-0DDB371DF069}"/>
                </a:ext>
              </a:extLst>
            </p:cNvPr>
            <p:cNvSpPr/>
            <p:nvPr/>
          </p:nvSpPr>
          <p:spPr>
            <a:xfrm>
              <a:off x="3115775" y="766311"/>
              <a:ext cx="256375" cy="164300"/>
            </a:xfrm>
            <a:custGeom>
              <a:avLst/>
              <a:gdLst/>
              <a:ahLst/>
              <a:cxnLst/>
              <a:rect l="l" t="t" r="r" b="b"/>
              <a:pathLst>
                <a:path w="10255" h="6572" extrusionOk="0">
                  <a:moveTo>
                    <a:pt x="6278" y="1"/>
                  </a:moveTo>
                  <a:lnTo>
                    <a:pt x="1" y="6571"/>
                  </a:lnTo>
                  <a:lnTo>
                    <a:pt x="3935" y="6571"/>
                  </a:lnTo>
                  <a:lnTo>
                    <a:pt x="102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5;p19">
              <a:extLst>
                <a:ext uri="{FF2B5EF4-FFF2-40B4-BE49-F238E27FC236}">
                  <a16:creationId xmlns:a16="http://schemas.microsoft.com/office/drawing/2014/main" id="{94223283-4DBD-C096-ADF5-6767AC43B452}"/>
                </a:ext>
              </a:extLst>
            </p:cNvPr>
            <p:cNvSpPr/>
            <p:nvPr/>
          </p:nvSpPr>
          <p:spPr>
            <a:xfrm>
              <a:off x="3312639" y="797711"/>
              <a:ext cx="128725" cy="132900"/>
            </a:xfrm>
            <a:custGeom>
              <a:avLst/>
              <a:gdLst/>
              <a:ahLst/>
              <a:cxnLst/>
              <a:rect l="l" t="t" r="r" b="b"/>
              <a:pathLst>
                <a:path w="5149" h="5316" extrusionOk="0">
                  <a:moveTo>
                    <a:pt x="5149" y="0"/>
                  </a:moveTo>
                  <a:lnTo>
                    <a:pt x="1" y="5315"/>
                  </a:lnTo>
                  <a:lnTo>
                    <a:pt x="3935" y="5315"/>
                  </a:lnTo>
                  <a:lnTo>
                    <a:pt x="5149" y="4102"/>
                  </a:lnTo>
                  <a:lnTo>
                    <a:pt x="51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6;p19">
              <a:extLst>
                <a:ext uri="{FF2B5EF4-FFF2-40B4-BE49-F238E27FC236}">
                  <a16:creationId xmlns:a16="http://schemas.microsoft.com/office/drawing/2014/main" id="{A217AE2E-0C7D-AA5A-8CB4-CED02D4776C4}"/>
                </a:ext>
              </a:extLst>
            </p:cNvPr>
            <p:cNvSpPr/>
            <p:nvPr/>
          </p:nvSpPr>
          <p:spPr>
            <a:xfrm>
              <a:off x="2723425" y="456125"/>
              <a:ext cx="684300" cy="266800"/>
            </a:xfrm>
            <a:custGeom>
              <a:avLst/>
              <a:gdLst/>
              <a:ahLst/>
              <a:cxnLst/>
              <a:rect l="l" t="t" r="r" b="b"/>
              <a:pathLst>
                <a:path w="27372" h="10672" extrusionOk="0">
                  <a:moveTo>
                    <a:pt x="25646" y="0"/>
                  </a:moveTo>
                  <a:cubicBezTo>
                    <a:pt x="25579" y="0"/>
                    <a:pt x="25512" y="9"/>
                    <a:pt x="25446" y="27"/>
                  </a:cubicBezTo>
                  <a:lnTo>
                    <a:pt x="795" y="5133"/>
                  </a:lnTo>
                  <a:cubicBezTo>
                    <a:pt x="335" y="5258"/>
                    <a:pt x="0" y="5719"/>
                    <a:pt x="126" y="6179"/>
                  </a:cubicBezTo>
                  <a:lnTo>
                    <a:pt x="879" y="9946"/>
                  </a:lnTo>
                  <a:cubicBezTo>
                    <a:pt x="990" y="10391"/>
                    <a:pt x="1365" y="10671"/>
                    <a:pt x="1769" y="10671"/>
                  </a:cubicBezTo>
                  <a:cubicBezTo>
                    <a:pt x="1821" y="10671"/>
                    <a:pt x="1873" y="10667"/>
                    <a:pt x="1925" y="10657"/>
                  </a:cubicBezTo>
                  <a:lnTo>
                    <a:pt x="26576" y="5509"/>
                  </a:lnTo>
                  <a:cubicBezTo>
                    <a:pt x="27036" y="5426"/>
                    <a:pt x="27371" y="4924"/>
                    <a:pt x="27246" y="4463"/>
                  </a:cubicBezTo>
                  <a:lnTo>
                    <a:pt x="26492" y="697"/>
                  </a:lnTo>
                  <a:cubicBezTo>
                    <a:pt x="26421" y="302"/>
                    <a:pt x="26042" y="0"/>
                    <a:pt x="256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7;p19">
              <a:extLst>
                <a:ext uri="{FF2B5EF4-FFF2-40B4-BE49-F238E27FC236}">
                  <a16:creationId xmlns:a16="http://schemas.microsoft.com/office/drawing/2014/main" id="{2F706D3F-24F0-97D4-E2B2-88D7FF562EFE}"/>
                </a:ext>
              </a:extLst>
            </p:cNvPr>
            <p:cNvSpPr/>
            <p:nvPr/>
          </p:nvSpPr>
          <p:spPr>
            <a:xfrm>
              <a:off x="2705625" y="437475"/>
              <a:ext cx="719875" cy="301275"/>
            </a:xfrm>
            <a:custGeom>
              <a:avLst/>
              <a:gdLst/>
              <a:ahLst/>
              <a:cxnLst/>
              <a:rect l="l" t="t" r="r" b="b"/>
              <a:pathLst>
                <a:path w="28795" h="12051" extrusionOk="0">
                  <a:moveTo>
                    <a:pt x="26371" y="1431"/>
                  </a:moveTo>
                  <a:cubicBezTo>
                    <a:pt x="26493" y="1431"/>
                    <a:pt x="26576" y="1500"/>
                    <a:pt x="26576" y="1568"/>
                  </a:cubicBezTo>
                  <a:lnTo>
                    <a:pt x="27330" y="5335"/>
                  </a:lnTo>
                  <a:cubicBezTo>
                    <a:pt x="27330" y="5418"/>
                    <a:pt x="27246" y="5544"/>
                    <a:pt x="27121" y="5544"/>
                  </a:cubicBezTo>
                  <a:lnTo>
                    <a:pt x="2512" y="10650"/>
                  </a:lnTo>
                  <a:cubicBezTo>
                    <a:pt x="2480" y="10658"/>
                    <a:pt x="2450" y="10661"/>
                    <a:pt x="2421" y="10661"/>
                  </a:cubicBezTo>
                  <a:cubicBezTo>
                    <a:pt x="2301" y="10661"/>
                    <a:pt x="2219" y="10600"/>
                    <a:pt x="2219" y="10566"/>
                  </a:cubicBezTo>
                  <a:lnTo>
                    <a:pt x="1466" y="6800"/>
                  </a:lnTo>
                  <a:cubicBezTo>
                    <a:pt x="1466" y="6674"/>
                    <a:pt x="1549" y="6590"/>
                    <a:pt x="1675" y="6590"/>
                  </a:cubicBezTo>
                  <a:lnTo>
                    <a:pt x="26284" y="1443"/>
                  </a:lnTo>
                  <a:cubicBezTo>
                    <a:pt x="26314" y="1435"/>
                    <a:pt x="26344" y="1431"/>
                    <a:pt x="26371" y="1431"/>
                  </a:cubicBezTo>
                  <a:close/>
                  <a:moveTo>
                    <a:pt x="26247" y="0"/>
                  </a:moveTo>
                  <a:cubicBezTo>
                    <a:pt x="26162" y="0"/>
                    <a:pt x="26076" y="7"/>
                    <a:pt x="25991" y="20"/>
                  </a:cubicBezTo>
                  <a:lnTo>
                    <a:pt x="1340" y="5167"/>
                  </a:lnTo>
                  <a:cubicBezTo>
                    <a:pt x="503" y="5377"/>
                    <a:pt x="1" y="6214"/>
                    <a:pt x="126" y="7051"/>
                  </a:cubicBezTo>
                  <a:lnTo>
                    <a:pt x="922" y="10817"/>
                  </a:lnTo>
                  <a:cubicBezTo>
                    <a:pt x="1109" y="11569"/>
                    <a:pt x="1803" y="12050"/>
                    <a:pt x="2548" y="12050"/>
                  </a:cubicBezTo>
                  <a:cubicBezTo>
                    <a:pt x="2633" y="12050"/>
                    <a:pt x="2719" y="12044"/>
                    <a:pt x="2805" y="12031"/>
                  </a:cubicBezTo>
                  <a:lnTo>
                    <a:pt x="27455" y="6883"/>
                  </a:lnTo>
                  <a:cubicBezTo>
                    <a:pt x="28292" y="6716"/>
                    <a:pt x="28795" y="5879"/>
                    <a:pt x="28669" y="5000"/>
                  </a:cubicBezTo>
                  <a:lnTo>
                    <a:pt x="27874" y="1233"/>
                  </a:lnTo>
                  <a:cubicBezTo>
                    <a:pt x="27686" y="482"/>
                    <a:pt x="26993" y="0"/>
                    <a:pt x="2624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8;p19">
              <a:extLst>
                <a:ext uri="{FF2B5EF4-FFF2-40B4-BE49-F238E27FC236}">
                  <a16:creationId xmlns:a16="http://schemas.microsoft.com/office/drawing/2014/main" id="{70D70CBD-3FA9-5496-28A7-711A2864B781}"/>
                </a:ext>
              </a:extLst>
            </p:cNvPr>
            <p:cNvSpPr/>
            <p:nvPr/>
          </p:nvSpPr>
          <p:spPr>
            <a:xfrm rot="109338">
              <a:off x="2734734" y="570873"/>
              <a:ext cx="220776" cy="127862"/>
            </a:xfrm>
            <a:custGeom>
              <a:avLst/>
              <a:gdLst/>
              <a:ahLst/>
              <a:cxnLst/>
              <a:rect l="l" t="t" r="r" b="b"/>
              <a:pathLst>
                <a:path w="8831" h="4396" extrusionOk="0">
                  <a:moveTo>
                    <a:pt x="3725" y="1"/>
                  </a:moveTo>
                  <a:lnTo>
                    <a:pt x="0" y="754"/>
                  </a:lnTo>
                  <a:lnTo>
                    <a:pt x="5106" y="4395"/>
                  </a:lnTo>
                  <a:lnTo>
                    <a:pt x="8831" y="3600"/>
                  </a:lnTo>
                  <a:lnTo>
                    <a:pt x="3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9;p19">
              <a:extLst>
                <a:ext uri="{FF2B5EF4-FFF2-40B4-BE49-F238E27FC236}">
                  <a16:creationId xmlns:a16="http://schemas.microsoft.com/office/drawing/2014/main" id="{B729DABF-5926-8960-038F-9DACB68C4A05}"/>
                </a:ext>
              </a:extLst>
            </p:cNvPr>
            <p:cNvSpPr/>
            <p:nvPr/>
          </p:nvSpPr>
          <p:spPr>
            <a:xfrm rot="109338">
              <a:off x="2922222" y="531813"/>
              <a:ext cx="220801" cy="129054"/>
            </a:xfrm>
            <a:custGeom>
              <a:avLst/>
              <a:gdLst/>
              <a:ahLst/>
              <a:cxnLst/>
              <a:rect l="l" t="t" r="r" b="b"/>
              <a:pathLst>
                <a:path w="8832" h="4437" extrusionOk="0">
                  <a:moveTo>
                    <a:pt x="3684" y="0"/>
                  </a:moveTo>
                  <a:lnTo>
                    <a:pt x="1" y="754"/>
                  </a:lnTo>
                  <a:lnTo>
                    <a:pt x="5107" y="4436"/>
                  </a:lnTo>
                  <a:lnTo>
                    <a:pt x="8831" y="3641"/>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0;p19">
              <a:extLst>
                <a:ext uri="{FF2B5EF4-FFF2-40B4-BE49-F238E27FC236}">
                  <a16:creationId xmlns:a16="http://schemas.microsoft.com/office/drawing/2014/main" id="{220A3014-5E95-1FA1-47D4-0EBE7A806778}"/>
                </a:ext>
              </a:extLst>
            </p:cNvPr>
            <p:cNvSpPr/>
            <p:nvPr/>
          </p:nvSpPr>
          <p:spPr>
            <a:xfrm rot="109338">
              <a:off x="3296555" y="457789"/>
              <a:ext cx="92101" cy="96216"/>
            </a:xfrm>
            <a:custGeom>
              <a:avLst/>
              <a:gdLst/>
              <a:ahLst/>
              <a:cxnLst/>
              <a:rect l="l" t="t" r="r" b="b"/>
              <a:pathLst>
                <a:path w="3684" h="3308" extrusionOk="0">
                  <a:moveTo>
                    <a:pt x="3014" y="1"/>
                  </a:moveTo>
                  <a:lnTo>
                    <a:pt x="1" y="670"/>
                  </a:lnTo>
                  <a:lnTo>
                    <a:pt x="3684" y="3307"/>
                  </a:lnTo>
                  <a:lnTo>
                    <a:pt x="30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1;p19">
              <a:extLst>
                <a:ext uri="{FF2B5EF4-FFF2-40B4-BE49-F238E27FC236}">
                  <a16:creationId xmlns:a16="http://schemas.microsoft.com/office/drawing/2014/main" id="{8AC716AE-6DB1-5C97-BB53-5250AC61CB36}"/>
                </a:ext>
              </a:extLst>
            </p:cNvPr>
            <p:cNvSpPr/>
            <p:nvPr/>
          </p:nvSpPr>
          <p:spPr>
            <a:xfrm rot="109338">
              <a:off x="3108723" y="492690"/>
              <a:ext cx="220776" cy="127862"/>
            </a:xfrm>
            <a:custGeom>
              <a:avLst/>
              <a:gdLst/>
              <a:ahLst/>
              <a:cxnLst/>
              <a:rect l="l" t="t" r="r" b="b"/>
              <a:pathLst>
                <a:path w="8831" h="4396" extrusionOk="0">
                  <a:moveTo>
                    <a:pt x="3725" y="1"/>
                  </a:moveTo>
                  <a:lnTo>
                    <a:pt x="0" y="796"/>
                  </a:lnTo>
                  <a:lnTo>
                    <a:pt x="5148" y="4395"/>
                  </a:lnTo>
                  <a:lnTo>
                    <a:pt x="8831" y="3684"/>
                  </a:lnTo>
                  <a:lnTo>
                    <a:pt x="3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91;p22">
            <a:extLst>
              <a:ext uri="{FF2B5EF4-FFF2-40B4-BE49-F238E27FC236}">
                <a16:creationId xmlns:a16="http://schemas.microsoft.com/office/drawing/2014/main" id="{50D315A4-0806-829C-9098-6E542A795F90}"/>
              </a:ext>
            </a:extLst>
          </p:cNvPr>
          <p:cNvGrpSpPr/>
          <p:nvPr/>
        </p:nvGrpSpPr>
        <p:grpSpPr>
          <a:xfrm>
            <a:off x="5425145" y="2566774"/>
            <a:ext cx="546987" cy="487554"/>
            <a:chOff x="5408975" y="3543300"/>
            <a:chExt cx="610950" cy="581375"/>
          </a:xfrm>
        </p:grpSpPr>
        <p:sp>
          <p:nvSpPr>
            <p:cNvPr id="26" name="Google Shape;992;p22">
              <a:extLst>
                <a:ext uri="{FF2B5EF4-FFF2-40B4-BE49-F238E27FC236}">
                  <a16:creationId xmlns:a16="http://schemas.microsoft.com/office/drawing/2014/main" id="{80D12D28-F685-A766-F7AE-05E702477B47}"/>
                </a:ext>
              </a:extLst>
            </p:cNvPr>
            <p:cNvSpPr/>
            <p:nvPr/>
          </p:nvSpPr>
          <p:spPr>
            <a:xfrm>
              <a:off x="5408975" y="3543300"/>
              <a:ext cx="610950" cy="581375"/>
            </a:xfrm>
            <a:custGeom>
              <a:avLst/>
              <a:gdLst/>
              <a:ahLst/>
              <a:cxnLst/>
              <a:rect l="l" t="t" r="r" b="b"/>
              <a:pathLst>
                <a:path w="24438" h="23255" extrusionOk="0">
                  <a:moveTo>
                    <a:pt x="12201" y="0"/>
                  </a:moveTo>
                  <a:lnTo>
                    <a:pt x="8467" y="7653"/>
                  </a:lnTo>
                  <a:lnTo>
                    <a:pt x="0" y="8873"/>
                  </a:lnTo>
                  <a:lnTo>
                    <a:pt x="6101" y="14863"/>
                  </a:lnTo>
                  <a:lnTo>
                    <a:pt x="4659" y="23255"/>
                  </a:lnTo>
                  <a:lnTo>
                    <a:pt x="12201" y="19299"/>
                  </a:lnTo>
                  <a:lnTo>
                    <a:pt x="19780" y="23255"/>
                  </a:lnTo>
                  <a:lnTo>
                    <a:pt x="18338" y="14863"/>
                  </a:lnTo>
                  <a:lnTo>
                    <a:pt x="24438" y="8873"/>
                  </a:lnTo>
                  <a:lnTo>
                    <a:pt x="15972" y="7653"/>
                  </a:lnTo>
                  <a:lnTo>
                    <a:pt x="122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3;p22">
              <a:extLst>
                <a:ext uri="{FF2B5EF4-FFF2-40B4-BE49-F238E27FC236}">
                  <a16:creationId xmlns:a16="http://schemas.microsoft.com/office/drawing/2014/main" id="{42180A3B-C042-DB11-CC42-79F191B19FFF}"/>
                </a:ext>
              </a:extLst>
            </p:cNvPr>
            <p:cNvSpPr/>
            <p:nvPr/>
          </p:nvSpPr>
          <p:spPr>
            <a:xfrm>
              <a:off x="5625250" y="3774350"/>
              <a:ext cx="177475" cy="178425"/>
            </a:xfrm>
            <a:custGeom>
              <a:avLst/>
              <a:gdLst/>
              <a:ahLst/>
              <a:cxnLst/>
              <a:rect l="l" t="t" r="r" b="b"/>
              <a:pathLst>
                <a:path w="7099" h="7137" extrusionOk="0">
                  <a:moveTo>
                    <a:pt x="3550" y="1"/>
                  </a:moveTo>
                  <a:cubicBezTo>
                    <a:pt x="1553" y="1"/>
                    <a:pt x="0" y="1628"/>
                    <a:pt x="0" y="3587"/>
                  </a:cubicBezTo>
                  <a:cubicBezTo>
                    <a:pt x="0" y="5547"/>
                    <a:pt x="1590" y="7136"/>
                    <a:pt x="3550" y="7136"/>
                  </a:cubicBezTo>
                  <a:cubicBezTo>
                    <a:pt x="5546" y="7136"/>
                    <a:pt x="7099" y="5510"/>
                    <a:pt x="7099" y="3587"/>
                  </a:cubicBezTo>
                  <a:cubicBezTo>
                    <a:pt x="7099" y="1628"/>
                    <a:pt x="5546" y="75"/>
                    <a:pt x="3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4;p22">
              <a:extLst>
                <a:ext uri="{FF2B5EF4-FFF2-40B4-BE49-F238E27FC236}">
                  <a16:creationId xmlns:a16="http://schemas.microsoft.com/office/drawing/2014/main" id="{0BC05A1E-0EB2-1BC7-E5DC-9ED05ED372ED}"/>
                </a:ext>
              </a:extLst>
            </p:cNvPr>
            <p:cNvSpPr/>
            <p:nvPr/>
          </p:nvSpPr>
          <p:spPr>
            <a:xfrm>
              <a:off x="5452400" y="3589500"/>
              <a:ext cx="261600" cy="242200"/>
            </a:xfrm>
            <a:custGeom>
              <a:avLst/>
              <a:gdLst/>
              <a:ahLst/>
              <a:cxnLst/>
              <a:rect l="l" t="t" r="r" b="b"/>
              <a:pathLst>
                <a:path w="10464" h="9688" extrusionOk="0">
                  <a:moveTo>
                    <a:pt x="10464" y="1"/>
                  </a:moveTo>
                  <a:lnTo>
                    <a:pt x="7210" y="6582"/>
                  </a:lnTo>
                  <a:lnTo>
                    <a:pt x="1" y="7654"/>
                  </a:lnTo>
                  <a:lnTo>
                    <a:pt x="6286" y="9687"/>
                  </a:lnTo>
                  <a:cubicBezTo>
                    <a:pt x="6841" y="7913"/>
                    <a:pt x="8504" y="6619"/>
                    <a:pt x="10464" y="6619"/>
                  </a:cubicBezTo>
                  <a:lnTo>
                    <a:pt x="10464"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5;p22">
              <a:extLst>
                <a:ext uri="{FF2B5EF4-FFF2-40B4-BE49-F238E27FC236}">
                  <a16:creationId xmlns:a16="http://schemas.microsoft.com/office/drawing/2014/main" id="{625B6FD4-5034-51BE-51FF-9330583CBECA}"/>
                </a:ext>
              </a:extLst>
            </p:cNvPr>
            <p:cNvSpPr/>
            <p:nvPr/>
          </p:nvSpPr>
          <p:spPr>
            <a:xfrm>
              <a:off x="5654825" y="3811325"/>
              <a:ext cx="50850" cy="50875"/>
            </a:xfrm>
            <a:custGeom>
              <a:avLst/>
              <a:gdLst/>
              <a:ahLst/>
              <a:cxnLst/>
              <a:rect l="l" t="t" r="r" b="b"/>
              <a:pathLst>
                <a:path w="2034" h="2035" extrusionOk="0">
                  <a:moveTo>
                    <a:pt x="555" y="334"/>
                  </a:moveTo>
                  <a:cubicBezTo>
                    <a:pt x="592" y="334"/>
                    <a:pt x="666" y="370"/>
                    <a:pt x="666" y="444"/>
                  </a:cubicBezTo>
                  <a:cubicBezTo>
                    <a:pt x="666" y="481"/>
                    <a:pt x="592" y="518"/>
                    <a:pt x="555" y="518"/>
                  </a:cubicBezTo>
                  <a:cubicBezTo>
                    <a:pt x="518" y="518"/>
                    <a:pt x="481" y="481"/>
                    <a:pt x="481" y="444"/>
                  </a:cubicBezTo>
                  <a:cubicBezTo>
                    <a:pt x="481" y="370"/>
                    <a:pt x="518" y="334"/>
                    <a:pt x="555" y="334"/>
                  </a:cubicBezTo>
                  <a:close/>
                  <a:moveTo>
                    <a:pt x="1036" y="260"/>
                  </a:moveTo>
                  <a:cubicBezTo>
                    <a:pt x="1147" y="260"/>
                    <a:pt x="1295" y="370"/>
                    <a:pt x="1295" y="518"/>
                  </a:cubicBezTo>
                  <a:cubicBezTo>
                    <a:pt x="1295" y="666"/>
                    <a:pt x="1147" y="814"/>
                    <a:pt x="1036" y="814"/>
                  </a:cubicBezTo>
                  <a:cubicBezTo>
                    <a:pt x="888" y="814"/>
                    <a:pt x="740" y="666"/>
                    <a:pt x="740" y="518"/>
                  </a:cubicBezTo>
                  <a:cubicBezTo>
                    <a:pt x="740" y="370"/>
                    <a:pt x="888" y="260"/>
                    <a:pt x="1036" y="260"/>
                  </a:cubicBezTo>
                  <a:close/>
                  <a:moveTo>
                    <a:pt x="1036" y="925"/>
                  </a:moveTo>
                  <a:cubicBezTo>
                    <a:pt x="1073" y="925"/>
                    <a:pt x="1110" y="999"/>
                    <a:pt x="1110" y="1036"/>
                  </a:cubicBezTo>
                  <a:cubicBezTo>
                    <a:pt x="1110" y="1073"/>
                    <a:pt x="1073" y="1110"/>
                    <a:pt x="1036" y="1110"/>
                  </a:cubicBezTo>
                  <a:cubicBezTo>
                    <a:pt x="962" y="1110"/>
                    <a:pt x="925" y="1073"/>
                    <a:pt x="925" y="1036"/>
                  </a:cubicBezTo>
                  <a:cubicBezTo>
                    <a:pt x="925" y="962"/>
                    <a:pt x="962" y="925"/>
                    <a:pt x="1036" y="925"/>
                  </a:cubicBezTo>
                  <a:close/>
                  <a:moveTo>
                    <a:pt x="481" y="592"/>
                  </a:moveTo>
                  <a:cubicBezTo>
                    <a:pt x="592" y="592"/>
                    <a:pt x="740" y="740"/>
                    <a:pt x="740" y="888"/>
                  </a:cubicBezTo>
                  <a:cubicBezTo>
                    <a:pt x="740" y="1036"/>
                    <a:pt x="592" y="1184"/>
                    <a:pt x="481" y="1184"/>
                  </a:cubicBezTo>
                  <a:cubicBezTo>
                    <a:pt x="333" y="1110"/>
                    <a:pt x="185" y="1036"/>
                    <a:pt x="185" y="888"/>
                  </a:cubicBezTo>
                  <a:cubicBezTo>
                    <a:pt x="185" y="740"/>
                    <a:pt x="333" y="592"/>
                    <a:pt x="481" y="592"/>
                  </a:cubicBezTo>
                  <a:close/>
                  <a:moveTo>
                    <a:pt x="1590" y="629"/>
                  </a:moveTo>
                  <a:cubicBezTo>
                    <a:pt x="1701" y="629"/>
                    <a:pt x="1849" y="740"/>
                    <a:pt x="1849" y="888"/>
                  </a:cubicBezTo>
                  <a:cubicBezTo>
                    <a:pt x="1849" y="1036"/>
                    <a:pt x="1701" y="1184"/>
                    <a:pt x="1590" y="1184"/>
                  </a:cubicBezTo>
                  <a:cubicBezTo>
                    <a:pt x="1442" y="1184"/>
                    <a:pt x="1295" y="1036"/>
                    <a:pt x="1295" y="888"/>
                  </a:cubicBezTo>
                  <a:cubicBezTo>
                    <a:pt x="1295" y="740"/>
                    <a:pt x="1442" y="629"/>
                    <a:pt x="1590" y="629"/>
                  </a:cubicBezTo>
                  <a:close/>
                  <a:moveTo>
                    <a:pt x="703" y="1221"/>
                  </a:moveTo>
                  <a:cubicBezTo>
                    <a:pt x="851" y="1221"/>
                    <a:pt x="962" y="1369"/>
                    <a:pt x="962" y="1480"/>
                  </a:cubicBezTo>
                  <a:cubicBezTo>
                    <a:pt x="925" y="1664"/>
                    <a:pt x="851" y="1775"/>
                    <a:pt x="703" y="1775"/>
                  </a:cubicBezTo>
                  <a:cubicBezTo>
                    <a:pt x="555" y="1775"/>
                    <a:pt x="407" y="1627"/>
                    <a:pt x="407" y="1480"/>
                  </a:cubicBezTo>
                  <a:cubicBezTo>
                    <a:pt x="407" y="1369"/>
                    <a:pt x="555" y="1221"/>
                    <a:pt x="703" y="1221"/>
                  </a:cubicBezTo>
                  <a:close/>
                  <a:moveTo>
                    <a:pt x="1331" y="1221"/>
                  </a:moveTo>
                  <a:cubicBezTo>
                    <a:pt x="1479" y="1221"/>
                    <a:pt x="1627" y="1369"/>
                    <a:pt x="1627" y="1480"/>
                  </a:cubicBezTo>
                  <a:cubicBezTo>
                    <a:pt x="1627" y="1664"/>
                    <a:pt x="1479" y="1775"/>
                    <a:pt x="1331" y="1775"/>
                  </a:cubicBezTo>
                  <a:cubicBezTo>
                    <a:pt x="1221" y="1775"/>
                    <a:pt x="1073" y="1627"/>
                    <a:pt x="1073" y="1480"/>
                  </a:cubicBezTo>
                  <a:cubicBezTo>
                    <a:pt x="1073" y="1369"/>
                    <a:pt x="1221" y="1221"/>
                    <a:pt x="1331" y="1221"/>
                  </a:cubicBezTo>
                  <a:close/>
                  <a:moveTo>
                    <a:pt x="1036" y="1"/>
                  </a:moveTo>
                  <a:cubicBezTo>
                    <a:pt x="481" y="1"/>
                    <a:pt x="1" y="481"/>
                    <a:pt x="1" y="1036"/>
                  </a:cubicBezTo>
                  <a:cubicBezTo>
                    <a:pt x="1" y="1591"/>
                    <a:pt x="481" y="2034"/>
                    <a:pt x="1036" y="2034"/>
                  </a:cubicBezTo>
                  <a:cubicBezTo>
                    <a:pt x="1590" y="2034"/>
                    <a:pt x="2034" y="1591"/>
                    <a:pt x="2034" y="1036"/>
                  </a:cubicBezTo>
                  <a:cubicBezTo>
                    <a:pt x="2034" y="481"/>
                    <a:pt x="1590" y="1"/>
                    <a:pt x="1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6;p22">
              <a:extLst>
                <a:ext uri="{FF2B5EF4-FFF2-40B4-BE49-F238E27FC236}">
                  <a16:creationId xmlns:a16="http://schemas.microsoft.com/office/drawing/2014/main" id="{1D459D94-C518-13C0-146E-16BFF39335CF}"/>
                </a:ext>
              </a:extLst>
            </p:cNvPr>
            <p:cNvSpPr/>
            <p:nvPr/>
          </p:nvSpPr>
          <p:spPr>
            <a:xfrm>
              <a:off x="5710275" y="3800250"/>
              <a:ext cx="50875" cy="50850"/>
            </a:xfrm>
            <a:custGeom>
              <a:avLst/>
              <a:gdLst/>
              <a:ahLst/>
              <a:cxnLst/>
              <a:rect l="l" t="t" r="r" b="b"/>
              <a:pathLst>
                <a:path w="2035" h="2034" extrusionOk="0">
                  <a:moveTo>
                    <a:pt x="555" y="333"/>
                  </a:moveTo>
                  <a:cubicBezTo>
                    <a:pt x="592" y="333"/>
                    <a:pt x="666" y="370"/>
                    <a:pt x="666" y="407"/>
                  </a:cubicBezTo>
                  <a:cubicBezTo>
                    <a:pt x="666" y="444"/>
                    <a:pt x="592" y="481"/>
                    <a:pt x="555" y="481"/>
                  </a:cubicBezTo>
                  <a:cubicBezTo>
                    <a:pt x="518" y="481"/>
                    <a:pt x="481" y="444"/>
                    <a:pt x="481" y="407"/>
                  </a:cubicBezTo>
                  <a:cubicBezTo>
                    <a:pt x="481" y="370"/>
                    <a:pt x="518" y="333"/>
                    <a:pt x="555" y="333"/>
                  </a:cubicBezTo>
                  <a:close/>
                  <a:moveTo>
                    <a:pt x="1036" y="222"/>
                  </a:moveTo>
                  <a:cubicBezTo>
                    <a:pt x="1147" y="222"/>
                    <a:pt x="1295" y="370"/>
                    <a:pt x="1295" y="518"/>
                  </a:cubicBezTo>
                  <a:cubicBezTo>
                    <a:pt x="1295" y="629"/>
                    <a:pt x="1147" y="777"/>
                    <a:pt x="1036" y="777"/>
                  </a:cubicBezTo>
                  <a:cubicBezTo>
                    <a:pt x="888" y="777"/>
                    <a:pt x="740" y="629"/>
                    <a:pt x="740" y="518"/>
                  </a:cubicBezTo>
                  <a:cubicBezTo>
                    <a:pt x="740" y="333"/>
                    <a:pt x="851" y="222"/>
                    <a:pt x="1036" y="222"/>
                  </a:cubicBezTo>
                  <a:close/>
                  <a:moveTo>
                    <a:pt x="962" y="924"/>
                  </a:moveTo>
                  <a:cubicBezTo>
                    <a:pt x="1036" y="924"/>
                    <a:pt x="1073" y="961"/>
                    <a:pt x="1073" y="998"/>
                  </a:cubicBezTo>
                  <a:cubicBezTo>
                    <a:pt x="1073" y="1072"/>
                    <a:pt x="1036" y="1109"/>
                    <a:pt x="962" y="1109"/>
                  </a:cubicBezTo>
                  <a:cubicBezTo>
                    <a:pt x="925" y="1109"/>
                    <a:pt x="888" y="1072"/>
                    <a:pt x="888" y="998"/>
                  </a:cubicBezTo>
                  <a:cubicBezTo>
                    <a:pt x="888" y="961"/>
                    <a:pt x="925" y="924"/>
                    <a:pt x="962" y="924"/>
                  </a:cubicBezTo>
                  <a:close/>
                  <a:moveTo>
                    <a:pt x="481" y="592"/>
                  </a:moveTo>
                  <a:cubicBezTo>
                    <a:pt x="592" y="592"/>
                    <a:pt x="740" y="740"/>
                    <a:pt x="740" y="887"/>
                  </a:cubicBezTo>
                  <a:cubicBezTo>
                    <a:pt x="740" y="998"/>
                    <a:pt x="592" y="1146"/>
                    <a:pt x="481" y="1146"/>
                  </a:cubicBezTo>
                  <a:cubicBezTo>
                    <a:pt x="334" y="1109"/>
                    <a:pt x="186" y="998"/>
                    <a:pt x="186" y="887"/>
                  </a:cubicBezTo>
                  <a:cubicBezTo>
                    <a:pt x="186" y="740"/>
                    <a:pt x="334" y="592"/>
                    <a:pt x="481" y="592"/>
                  </a:cubicBezTo>
                  <a:close/>
                  <a:moveTo>
                    <a:pt x="1517" y="592"/>
                  </a:moveTo>
                  <a:cubicBezTo>
                    <a:pt x="1664" y="592"/>
                    <a:pt x="1812" y="740"/>
                    <a:pt x="1812" y="887"/>
                  </a:cubicBezTo>
                  <a:cubicBezTo>
                    <a:pt x="1812" y="998"/>
                    <a:pt x="1664" y="1146"/>
                    <a:pt x="1517" y="1146"/>
                  </a:cubicBezTo>
                  <a:cubicBezTo>
                    <a:pt x="1406" y="1146"/>
                    <a:pt x="1258" y="998"/>
                    <a:pt x="1258" y="887"/>
                  </a:cubicBezTo>
                  <a:cubicBezTo>
                    <a:pt x="1295" y="740"/>
                    <a:pt x="1406" y="592"/>
                    <a:pt x="1517" y="592"/>
                  </a:cubicBezTo>
                  <a:close/>
                  <a:moveTo>
                    <a:pt x="666" y="1183"/>
                  </a:moveTo>
                  <a:cubicBezTo>
                    <a:pt x="777" y="1183"/>
                    <a:pt x="925" y="1331"/>
                    <a:pt x="925" y="1479"/>
                  </a:cubicBezTo>
                  <a:cubicBezTo>
                    <a:pt x="925" y="1664"/>
                    <a:pt x="777" y="1738"/>
                    <a:pt x="666" y="1738"/>
                  </a:cubicBezTo>
                  <a:cubicBezTo>
                    <a:pt x="518" y="1738"/>
                    <a:pt x="371" y="1627"/>
                    <a:pt x="371" y="1479"/>
                  </a:cubicBezTo>
                  <a:cubicBezTo>
                    <a:pt x="371" y="1331"/>
                    <a:pt x="518" y="1183"/>
                    <a:pt x="666" y="1183"/>
                  </a:cubicBezTo>
                  <a:close/>
                  <a:moveTo>
                    <a:pt x="1332" y="1183"/>
                  </a:moveTo>
                  <a:cubicBezTo>
                    <a:pt x="1480" y="1183"/>
                    <a:pt x="1628" y="1331"/>
                    <a:pt x="1628" y="1479"/>
                  </a:cubicBezTo>
                  <a:cubicBezTo>
                    <a:pt x="1591" y="1664"/>
                    <a:pt x="1480" y="1738"/>
                    <a:pt x="1332" y="1738"/>
                  </a:cubicBezTo>
                  <a:cubicBezTo>
                    <a:pt x="1221" y="1738"/>
                    <a:pt x="1073" y="1627"/>
                    <a:pt x="1073" y="1479"/>
                  </a:cubicBezTo>
                  <a:cubicBezTo>
                    <a:pt x="1073" y="1331"/>
                    <a:pt x="1221" y="1183"/>
                    <a:pt x="1332" y="1183"/>
                  </a:cubicBezTo>
                  <a:close/>
                  <a:moveTo>
                    <a:pt x="1036" y="0"/>
                  </a:moveTo>
                  <a:cubicBezTo>
                    <a:pt x="481" y="0"/>
                    <a:pt x="1" y="444"/>
                    <a:pt x="1" y="998"/>
                  </a:cubicBezTo>
                  <a:cubicBezTo>
                    <a:pt x="1" y="1553"/>
                    <a:pt x="481" y="2034"/>
                    <a:pt x="1036" y="2034"/>
                  </a:cubicBezTo>
                  <a:cubicBezTo>
                    <a:pt x="1591" y="2034"/>
                    <a:pt x="2034" y="1553"/>
                    <a:pt x="2034" y="998"/>
                  </a:cubicBezTo>
                  <a:cubicBezTo>
                    <a:pt x="2034" y="444"/>
                    <a:pt x="1591" y="0"/>
                    <a:pt x="10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7;p22">
              <a:extLst>
                <a:ext uri="{FF2B5EF4-FFF2-40B4-BE49-F238E27FC236}">
                  <a16:creationId xmlns:a16="http://schemas.microsoft.com/office/drawing/2014/main" id="{EF21461D-6794-76A1-E6FC-8C582526FD2D}"/>
                </a:ext>
              </a:extLst>
            </p:cNvPr>
            <p:cNvSpPr/>
            <p:nvPr/>
          </p:nvSpPr>
          <p:spPr>
            <a:xfrm>
              <a:off x="5668700" y="3839050"/>
              <a:ext cx="114625" cy="58275"/>
            </a:xfrm>
            <a:custGeom>
              <a:avLst/>
              <a:gdLst/>
              <a:ahLst/>
              <a:cxnLst/>
              <a:rect l="l" t="t" r="r" b="b"/>
              <a:pathLst>
                <a:path w="4585" h="2331" extrusionOk="0">
                  <a:moveTo>
                    <a:pt x="1590" y="1"/>
                  </a:moveTo>
                  <a:cubicBezTo>
                    <a:pt x="1516" y="555"/>
                    <a:pt x="1035" y="1036"/>
                    <a:pt x="481" y="1036"/>
                  </a:cubicBezTo>
                  <a:cubicBezTo>
                    <a:pt x="296" y="1036"/>
                    <a:pt x="148" y="962"/>
                    <a:pt x="0" y="925"/>
                  </a:cubicBezTo>
                  <a:lnTo>
                    <a:pt x="0" y="2330"/>
                  </a:lnTo>
                  <a:lnTo>
                    <a:pt x="3438" y="2330"/>
                  </a:lnTo>
                  <a:lnTo>
                    <a:pt x="3438" y="1702"/>
                  </a:lnTo>
                  <a:lnTo>
                    <a:pt x="3808" y="1702"/>
                  </a:lnTo>
                  <a:lnTo>
                    <a:pt x="3808" y="1628"/>
                  </a:lnTo>
                  <a:lnTo>
                    <a:pt x="4252" y="1628"/>
                  </a:lnTo>
                  <a:lnTo>
                    <a:pt x="4252" y="1554"/>
                  </a:lnTo>
                  <a:lnTo>
                    <a:pt x="4584" y="1554"/>
                  </a:lnTo>
                  <a:lnTo>
                    <a:pt x="4584" y="925"/>
                  </a:lnTo>
                  <a:lnTo>
                    <a:pt x="4252" y="925"/>
                  </a:lnTo>
                  <a:lnTo>
                    <a:pt x="4252" y="888"/>
                  </a:lnTo>
                  <a:lnTo>
                    <a:pt x="3808" y="888"/>
                  </a:lnTo>
                  <a:lnTo>
                    <a:pt x="3808" y="777"/>
                  </a:lnTo>
                  <a:lnTo>
                    <a:pt x="3438" y="777"/>
                  </a:lnTo>
                  <a:lnTo>
                    <a:pt x="3438" y="297"/>
                  </a:lnTo>
                  <a:cubicBezTo>
                    <a:pt x="3291" y="408"/>
                    <a:pt x="3143" y="482"/>
                    <a:pt x="2958" y="518"/>
                  </a:cubicBezTo>
                  <a:lnTo>
                    <a:pt x="2403" y="518"/>
                  </a:lnTo>
                  <a:cubicBezTo>
                    <a:pt x="2144" y="408"/>
                    <a:pt x="1849" y="223"/>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p22">
              <a:extLst>
                <a:ext uri="{FF2B5EF4-FFF2-40B4-BE49-F238E27FC236}">
                  <a16:creationId xmlns:a16="http://schemas.microsoft.com/office/drawing/2014/main" id="{5137B982-E8AD-486C-B185-CAEDF21E1CB4}"/>
                </a:ext>
              </a:extLst>
            </p:cNvPr>
            <p:cNvSpPr/>
            <p:nvPr/>
          </p:nvSpPr>
          <p:spPr>
            <a:xfrm>
              <a:off x="5680700" y="3899150"/>
              <a:ext cx="60100" cy="36050"/>
            </a:xfrm>
            <a:custGeom>
              <a:avLst/>
              <a:gdLst/>
              <a:ahLst/>
              <a:cxnLst/>
              <a:rect l="l" t="t" r="r" b="b"/>
              <a:pathLst>
                <a:path w="2404" h="1442" extrusionOk="0">
                  <a:moveTo>
                    <a:pt x="296" y="0"/>
                  </a:moveTo>
                  <a:lnTo>
                    <a:pt x="296" y="222"/>
                  </a:lnTo>
                  <a:lnTo>
                    <a:pt x="407" y="222"/>
                  </a:lnTo>
                  <a:lnTo>
                    <a:pt x="1" y="1442"/>
                  </a:lnTo>
                  <a:lnTo>
                    <a:pt x="296" y="1442"/>
                  </a:lnTo>
                  <a:lnTo>
                    <a:pt x="851" y="481"/>
                  </a:lnTo>
                  <a:lnTo>
                    <a:pt x="1036" y="1442"/>
                  </a:lnTo>
                  <a:lnTo>
                    <a:pt x="1332" y="1442"/>
                  </a:lnTo>
                  <a:lnTo>
                    <a:pt x="1480" y="481"/>
                  </a:lnTo>
                  <a:lnTo>
                    <a:pt x="2071" y="1442"/>
                  </a:lnTo>
                  <a:lnTo>
                    <a:pt x="2404" y="1442"/>
                  </a:lnTo>
                  <a:lnTo>
                    <a:pt x="1923" y="222"/>
                  </a:lnTo>
                  <a:lnTo>
                    <a:pt x="2071" y="222"/>
                  </a:lnTo>
                  <a:lnTo>
                    <a:pt x="2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2317;p34">
            <a:extLst>
              <a:ext uri="{FF2B5EF4-FFF2-40B4-BE49-F238E27FC236}">
                <a16:creationId xmlns:a16="http://schemas.microsoft.com/office/drawing/2014/main" id="{A6E0B50F-B9C1-E78B-44F1-3B5269298E17}"/>
              </a:ext>
            </a:extLst>
          </p:cNvPr>
          <p:cNvGrpSpPr/>
          <p:nvPr/>
        </p:nvGrpSpPr>
        <p:grpSpPr>
          <a:xfrm>
            <a:off x="3301000" y="3748200"/>
            <a:ext cx="355097" cy="572693"/>
            <a:chOff x="3327229" y="1499899"/>
            <a:chExt cx="234650" cy="378440"/>
          </a:xfrm>
        </p:grpSpPr>
        <p:sp>
          <p:nvSpPr>
            <p:cNvPr id="38" name="Google Shape;2318;p34">
              <a:extLst>
                <a:ext uri="{FF2B5EF4-FFF2-40B4-BE49-F238E27FC236}">
                  <a16:creationId xmlns:a16="http://schemas.microsoft.com/office/drawing/2014/main" id="{277629C6-796A-7215-EF7E-2014D58DEA73}"/>
                </a:ext>
              </a:extLst>
            </p:cNvPr>
            <p:cNvSpPr/>
            <p:nvPr/>
          </p:nvSpPr>
          <p:spPr>
            <a:xfrm>
              <a:off x="3327229" y="1553613"/>
              <a:ext cx="180543" cy="324725"/>
            </a:xfrm>
            <a:custGeom>
              <a:avLst/>
              <a:gdLst/>
              <a:ahLst/>
              <a:cxnLst/>
              <a:rect l="l" t="t" r="r" b="b"/>
              <a:pathLst>
                <a:path w="6887" h="12387" extrusionOk="0">
                  <a:moveTo>
                    <a:pt x="694" y="1"/>
                  </a:moveTo>
                  <a:cubicBezTo>
                    <a:pt x="318" y="1"/>
                    <a:pt x="1" y="318"/>
                    <a:pt x="1" y="694"/>
                  </a:cubicBezTo>
                  <a:lnTo>
                    <a:pt x="1" y="11693"/>
                  </a:lnTo>
                  <a:cubicBezTo>
                    <a:pt x="1" y="12083"/>
                    <a:pt x="318" y="12386"/>
                    <a:pt x="694" y="12386"/>
                  </a:cubicBezTo>
                  <a:lnTo>
                    <a:pt x="6193" y="12386"/>
                  </a:lnTo>
                  <a:cubicBezTo>
                    <a:pt x="6569" y="12386"/>
                    <a:pt x="6886" y="12083"/>
                    <a:pt x="6886" y="11708"/>
                  </a:cubicBezTo>
                  <a:lnTo>
                    <a:pt x="6886" y="708"/>
                  </a:lnTo>
                  <a:cubicBezTo>
                    <a:pt x="6886" y="318"/>
                    <a:pt x="6583" y="1"/>
                    <a:pt x="61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19;p34">
              <a:extLst>
                <a:ext uri="{FF2B5EF4-FFF2-40B4-BE49-F238E27FC236}">
                  <a16:creationId xmlns:a16="http://schemas.microsoft.com/office/drawing/2014/main" id="{F7A8FC5C-2C4B-7B9B-67F0-7FE1E9572CA7}"/>
                </a:ext>
              </a:extLst>
            </p:cNvPr>
            <p:cNvSpPr/>
            <p:nvPr/>
          </p:nvSpPr>
          <p:spPr>
            <a:xfrm>
              <a:off x="3327229" y="1553613"/>
              <a:ext cx="42023" cy="324725"/>
            </a:xfrm>
            <a:custGeom>
              <a:avLst/>
              <a:gdLst/>
              <a:ahLst/>
              <a:cxnLst/>
              <a:rect l="l" t="t" r="r" b="b"/>
              <a:pathLst>
                <a:path w="1603" h="12387" extrusionOk="0">
                  <a:moveTo>
                    <a:pt x="694" y="1"/>
                  </a:moveTo>
                  <a:cubicBezTo>
                    <a:pt x="318" y="1"/>
                    <a:pt x="1" y="318"/>
                    <a:pt x="1" y="694"/>
                  </a:cubicBezTo>
                  <a:lnTo>
                    <a:pt x="1" y="11693"/>
                  </a:lnTo>
                  <a:cubicBezTo>
                    <a:pt x="1" y="12083"/>
                    <a:pt x="318" y="12386"/>
                    <a:pt x="694" y="12386"/>
                  </a:cubicBezTo>
                  <a:lnTo>
                    <a:pt x="1603" y="12386"/>
                  </a:lnTo>
                  <a:cubicBezTo>
                    <a:pt x="1228" y="12386"/>
                    <a:pt x="925" y="12083"/>
                    <a:pt x="925" y="11693"/>
                  </a:cubicBezTo>
                  <a:lnTo>
                    <a:pt x="925" y="694"/>
                  </a:lnTo>
                  <a:cubicBezTo>
                    <a:pt x="925" y="318"/>
                    <a:pt x="1228" y="1"/>
                    <a:pt x="1603"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20;p34">
              <a:extLst>
                <a:ext uri="{FF2B5EF4-FFF2-40B4-BE49-F238E27FC236}">
                  <a16:creationId xmlns:a16="http://schemas.microsoft.com/office/drawing/2014/main" id="{F021E926-48CD-1E99-E5DE-78496BB46C67}"/>
                </a:ext>
              </a:extLst>
            </p:cNvPr>
            <p:cNvSpPr/>
            <p:nvPr/>
          </p:nvSpPr>
          <p:spPr>
            <a:xfrm>
              <a:off x="3339340" y="1577836"/>
              <a:ext cx="156320" cy="252450"/>
            </a:xfrm>
            <a:custGeom>
              <a:avLst/>
              <a:gdLst/>
              <a:ahLst/>
              <a:cxnLst/>
              <a:rect l="l" t="t" r="r" b="b"/>
              <a:pathLst>
                <a:path w="5963" h="9630" extrusionOk="0">
                  <a:moveTo>
                    <a:pt x="232" y="1"/>
                  </a:moveTo>
                  <a:cubicBezTo>
                    <a:pt x="102" y="1"/>
                    <a:pt x="1" y="102"/>
                    <a:pt x="1" y="232"/>
                  </a:cubicBezTo>
                  <a:lnTo>
                    <a:pt x="1" y="9398"/>
                  </a:lnTo>
                  <a:cubicBezTo>
                    <a:pt x="1" y="9528"/>
                    <a:pt x="102" y="9629"/>
                    <a:pt x="232" y="9629"/>
                  </a:cubicBezTo>
                  <a:lnTo>
                    <a:pt x="5731" y="9629"/>
                  </a:lnTo>
                  <a:cubicBezTo>
                    <a:pt x="5861" y="9629"/>
                    <a:pt x="5962" y="9528"/>
                    <a:pt x="5962" y="9398"/>
                  </a:cubicBezTo>
                  <a:lnTo>
                    <a:pt x="5962" y="232"/>
                  </a:lnTo>
                  <a:cubicBezTo>
                    <a:pt x="5962" y="102"/>
                    <a:pt x="5861" y="1"/>
                    <a:pt x="5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21;p34">
              <a:extLst>
                <a:ext uri="{FF2B5EF4-FFF2-40B4-BE49-F238E27FC236}">
                  <a16:creationId xmlns:a16="http://schemas.microsoft.com/office/drawing/2014/main" id="{119455F0-8376-10EC-9033-8026B919C495}"/>
                </a:ext>
              </a:extLst>
            </p:cNvPr>
            <p:cNvSpPr/>
            <p:nvPr/>
          </p:nvSpPr>
          <p:spPr>
            <a:xfrm>
              <a:off x="3339340" y="1596187"/>
              <a:ext cx="156320" cy="167960"/>
            </a:xfrm>
            <a:custGeom>
              <a:avLst/>
              <a:gdLst/>
              <a:ahLst/>
              <a:cxnLst/>
              <a:rect l="l" t="t" r="r" b="b"/>
              <a:pathLst>
                <a:path w="5963" h="6407" extrusionOk="0">
                  <a:moveTo>
                    <a:pt x="2982" y="1"/>
                  </a:moveTo>
                  <a:cubicBezTo>
                    <a:pt x="1762" y="1"/>
                    <a:pt x="542" y="672"/>
                    <a:pt x="1" y="2015"/>
                  </a:cubicBezTo>
                  <a:lnTo>
                    <a:pt x="1" y="4382"/>
                  </a:lnTo>
                  <a:cubicBezTo>
                    <a:pt x="542" y="5732"/>
                    <a:pt x="1762" y="6406"/>
                    <a:pt x="2982" y="6406"/>
                  </a:cubicBezTo>
                  <a:cubicBezTo>
                    <a:pt x="4201" y="6406"/>
                    <a:pt x="5421" y="5732"/>
                    <a:pt x="5962" y="4382"/>
                  </a:cubicBezTo>
                  <a:lnTo>
                    <a:pt x="5962" y="2015"/>
                  </a:lnTo>
                  <a:cubicBezTo>
                    <a:pt x="5421" y="672"/>
                    <a:pt x="4201" y="1"/>
                    <a:pt x="29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22;p34">
              <a:extLst>
                <a:ext uri="{FF2B5EF4-FFF2-40B4-BE49-F238E27FC236}">
                  <a16:creationId xmlns:a16="http://schemas.microsoft.com/office/drawing/2014/main" id="{5784F47E-81BF-DC80-E993-CA7343FF172E}"/>
                </a:ext>
              </a:extLst>
            </p:cNvPr>
            <p:cNvSpPr/>
            <p:nvPr/>
          </p:nvSpPr>
          <p:spPr>
            <a:xfrm>
              <a:off x="3441526" y="1776126"/>
              <a:ext cx="35967" cy="35993"/>
            </a:xfrm>
            <a:custGeom>
              <a:avLst/>
              <a:gdLst/>
              <a:ahLst/>
              <a:cxnLst/>
              <a:rect l="l" t="t" r="r" b="b"/>
              <a:pathLst>
                <a:path w="1372" h="1373" extrusionOk="0">
                  <a:moveTo>
                    <a:pt x="679" y="1"/>
                  </a:moveTo>
                  <a:cubicBezTo>
                    <a:pt x="303" y="1"/>
                    <a:pt x="0" y="304"/>
                    <a:pt x="0" y="694"/>
                  </a:cubicBezTo>
                  <a:cubicBezTo>
                    <a:pt x="0" y="1069"/>
                    <a:pt x="303" y="1372"/>
                    <a:pt x="679" y="1372"/>
                  </a:cubicBezTo>
                  <a:cubicBezTo>
                    <a:pt x="1068" y="1372"/>
                    <a:pt x="1372" y="1069"/>
                    <a:pt x="1372" y="694"/>
                  </a:cubicBezTo>
                  <a:cubicBezTo>
                    <a:pt x="1372" y="304"/>
                    <a:pt x="1068" y="1"/>
                    <a:pt x="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23;p34">
              <a:extLst>
                <a:ext uri="{FF2B5EF4-FFF2-40B4-BE49-F238E27FC236}">
                  <a16:creationId xmlns:a16="http://schemas.microsoft.com/office/drawing/2014/main" id="{42EFED4F-A971-8AEF-973B-33E0FB68F5AE}"/>
                </a:ext>
              </a:extLst>
            </p:cNvPr>
            <p:cNvSpPr/>
            <p:nvPr/>
          </p:nvSpPr>
          <p:spPr>
            <a:xfrm>
              <a:off x="3357507" y="1776126"/>
              <a:ext cx="35967" cy="35993"/>
            </a:xfrm>
            <a:custGeom>
              <a:avLst/>
              <a:gdLst/>
              <a:ahLst/>
              <a:cxnLst/>
              <a:rect l="l" t="t" r="r" b="b"/>
              <a:pathLst>
                <a:path w="1372" h="1373" extrusionOk="0">
                  <a:moveTo>
                    <a:pt x="679" y="1"/>
                  </a:moveTo>
                  <a:cubicBezTo>
                    <a:pt x="304" y="1"/>
                    <a:pt x="0" y="304"/>
                    <a:pt x="0" y="694"/>
                  </a:cubicBezTo>
                  <a:cubicBezTo>
                    <a:pt x="0" y="1069"/>
                    <a:pt x="304" y="1372"/>
                    <a:pt x="679" y="1372"/>
                  </a:cubicBezTo>
                  <a:cubicBezTo>
                    <a:pt x="1069" y="1372"/>
                    <a:pt x="1372" y="1069"/>
                    <a:pt x="1372" y="694"/>
                  </a:cubicBezTo>
                  <a:cubicBezTo>
                    <a:pt x="1372" y="304"/>
                    <a:pt x="1069" y="1"/>
                    <a:pt x="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24;p34">
              <a:extLst>
                <a:ext uri="{FF2B5EF4-FFF2-40B4-BE49-F238E27FC236}">
                  <a16:creationId xmlns:a16="http://schemas.microsoft.com/office/drawing/2014/main" id="{DA251B2F-00A0-FEED-6FB6-859C9A3D80AB}"/>
                </a:ext>
              </a:extLst>
            </p:cNvPr>
            <p:cNvSpPr/>
            <p:nvPr/>
          </p:nvSpPr>
          <p:spPr>
            <a:xfrm>
              <a:off x="3357507" y="1619859"/>
              <a:ext cx="119986" cy="120353"/>
            </a:xfrm>
            <a:custGeom>
              <a:avLst/>
              <a:gdLst/>
              <a:ahLst/>
              <a:cxnLst/>
              <a:rect l="l" t="t" r="r" b="b"/>
              <a:pathLst>
                <a:path w="4577" h="4591" extrusionOk="0">
                  <a:moveTo>
                    <a:pt x="2281" y="0"/>
                  </a:moveTo>
                  <a:cubicBezTo>
                    <a:pt x="1025" y="0"/>
                    <a:pt x="0" y="1039"/>
                    <a:pt x="0" y="2295"/>
                  </a:cubicBezTo>
                  <a:cubicBezTo>
                    <a:pt x="0" y="3566"/>
                    <a:pt x="1025" y="4590"/>
                    <a:pt x="2281" y="4590"/>
                  </a:cubicBezTo>
                  <a:cubicBezTo>
                    <a:pt x="3552" y="4590"/>
                    <a:pt x="4577" y="3566"/>
                    <a:pt x="4577" y="2295"/>
                  </a:cubicBezTo>
                  <a:cubicBezTo>
                    <a:pt x="4577" y="1039"/>
                    <a:pt x="3552" y="0"/>
                    <a:pt x="2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25;p34">
              <a:extLst>
                <a:ext uri="{FF2B5EF4-FFF2-40B4-BE49-F238E27FC236}">
                  <a16:creationId xmlns:a16="http://schemas.microsoft.com/office/drawing/2014/main" id="{942C5CCD-17E7-23D1-B87F-94814E73641B}"/>
                </a:ext>
              </a:extLst>
            </p:cNvPr>
            <p:cNvSpPr/>
            <p:nvPr/>
          </p:nvSpPr>
          <p:spPr>
            <a:xfrm>
              <a:off x="3366210" y="1846907"/>
              <a:ext cx="24249" cy="14785"/>
            </a:xfrm>
            <a:custGeom>
              <a:avLst/>
              <a:gdLst/>
              <a:ahLst/>
              <a:cxnLst/>
              <a:rect l="l" t="t" r="r" b="b"/>
              <a:pathLst>
                <a:path w="925" h="564" extrusionOk="0">
                  <a:moveTo>
                    <a:pt x="347" y="0"/>
                  </a:moveTo>
                  <a:cubicBezTo>
                    <a:pt x="0" y="29"/>
                    <a:pt x="0" y="534"/>
                    <a:pt x="347" y="563"/>
                  </a:cubicBezTo>
                  <a:lnTo>
                    <a:pt x="578" y="563"/>
                  </a:lnTo>
                  <a:cubicBezTo>
                    <a:pt x="924" y="534"/>
                    <a:pt x="924" y="29"/>
                    <a:pt x="578" y="0"/>
                  </a:cubicBezTo>
                  <a:close/>
                </a:path>
              </a:pathLst>
            </a:custGeom>
            <a:solidFill>
              <a:srgbClr val="51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26;p34">
              <a:extLst>
                <a:ext uri="{FF2B5EF4-FFF2-40B4-BE49-F238E27FC236}">
                  <a16:creationId xmlns:a16="http://schemas.microsoft.com/office/drawing/2014/main" id="{F66CE8C7-30BD-BD37-D6C4-57B9F3C13FD2}"/>
                </a:ext>
              </a:extLst>
            </p:cNvPr>
            <p:cNvSpPr/>
            <p:nvPr/>
          </p:nvSpPr>
          <p:spPr>
            <a:xfrm>
              <a:off x="3444174" y="1846907"/>
              <a:ext cx="24616" cy="14785"/>
            </a:xfrm>
            <a:custGeom>
              <a:avLst/>
              <a:gdLst/>
              <a:ahLst/>
              <a:cxnLst/>
              <a:rect l="l" t="t" r="r" b="b"/>
              <a:pathLst>
                <a:path w="939" h="564" extrusionOk="0">
                  <a:moveTo>
                    <a:pt x="361" y="0"/>
                  </a:moveTo>
                  <a:cubicBezTo>
                    <a:pt x="0" y="29"/>
                    <a:pt x="0" y="534"/>
                    <a:pt x="361" y="563"/>
                  </a:cubicBezTo>
                  <a:lnTo>
                    <a:pt x="578" y="563"/>
                  </a:lnTo>
                  <a:cubicBezTo>
                    <a:pt x="939" y="534"/>
                    <a:pt x="939" y="29"/>
                    <a:pt x="578" y="0"/>
                  </a:cubicBezTo>
                  <a:close/>
                </a:path>
              </a:pathLst>
            </a:custGeom>
            <a:solidFill>
              <a:srgbClr val="51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27;p34">
              <a:extLst>
                <a:ext uri="{FF2B5EF4-FFF2-40B4-BE49-F238E27FC236}">
                  <a16:creationId xmlns:a16="http://schemas.microsoft.com/office/drawing/2014/main" id="{3494B1C9-5D93-9C78-9C6E-C27F5E1F14C9}"/>
                </a:ext>
              </a:extLst>
            </p:cNvPr>
            <p:cNvSpPr/>
            <p:nvPr/>
          </p:nvSpPr>
          <p:spPr>
            <a:xfrm>
              <a:off x="3396095" y="1846907"/>
              <a:ext cx="42809" cy="14785"/>
            </a:xfrm>
            <a:custGeom>
              <a:avLst/>
              <a:gdLst/>
              <a:ahLst/>
              <a:cxnLst/>
              <a:rect l="l" t="t" r="r" b="b"/>
              <a:pathLst>
                <a:path w="1633" h="564" extrusionOk="0">
                  <a:moveTo>
                    <a:pt x="362" y="0"/>
                  </a:moveTo>
                  <a:cubicBezTo>
                    <a:pt x="1" y="29"/>
                    <a:pt x="1" y="534"/>
                    <a:pt x="362" y="563"/>
                  </a:cubicBezTo>
                  <a:lnTo>
                    <a:pt x="1271" y="563"/>
                  </a:lnTo>
                  <a:cubicBezTo>
                    <a:pt x="1632" y="534"/>
                    <a:pt x="1632" y="29"/>
                    <a:pt x="1271" y="0"/>
                  </a:cubicBezTo>
                  <a:close/>
                </a:path>
              </a:pathLst>
            </a:custGeom>
            <a:solidFill>
              <a:srgbClr val="51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28;p34">
              <a:extLst>
                <a:ext uri="{FF2B5EF4-FFF2-40B4-BE49-F238E27FC236}">
                  <a16:creationId xmlns:a16="http://schemas.microsoft.com/office/drawing/2014/main" id="{86F079C2-1D3E-E86B-B556-98E5FF596C07}"/>
                </a:ext>
              </a:extLst>
            </p:cNvPr>
            <p:cNvSpPr/>
            <p:nvPr/>
          </p:nvSpPr>
          <p:spPr>
            <a:xfrm>
              <a:off x="3487691" y="1524095"/>
              <a:ext cx="49966" cy="48105"/>
            </a:xfrm>
            <a:custGeom>
              <a:avLst/>
              <a:gdLst/>
              <a:ahLst/>
              <a:cxnLst/>
              <a:rect l="l" t="t" r="r" b="b"/>
              <a:pathLst>
                <a:path w="1906" h="1835" extrusionOk="0">
                  <a:moveTo>
                    <a:pt x="303" y="1"/>
                  </a:moveTo>
                  <a:cubicBezTo>
                    <a:pt x="0" y="1"/>
                    <a:pt x="0" y="463"/>
                    <a:pt x="303" y="463"/>
                  </a:cubicBezTo>
                  <a:cubicBezTo>
                    <a:pt x="939" y="463"/>
                    <a:pt x="1444" y="968"/>
                    <a:pt x="1444" y="1603"/>
                  </a:cubicBezTo>
                  <a:cubicBezTo>
                    <a:pt x="1444" y="1719"/>
                    <a:pt x="1545" y="1820"/>
                    <a:pt x="1675" y="1834"/>
                  </a:cubicBezTo>
                  <a:cubicBezTo>
                    <a:pt x="1790" y="1834"/>
                    <a:pt x="1906" y="1733"/>
                    <a:pt x="1906" y="1603"/>
                  </a:cubicBezTo>
                  <a:cubicBezTo>
                    <a:pt x="1906" y="723"/>
                    <a:pt x="1184" y="1"/>
                    <a:pt x="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29;p34">
              <a:extLst>
                <a:ext uri="{FF2B5EF4-FFF2-40B4-BE49-F238E27FC236}">
                  <a16:creationId xmlns:a16="http://schemas.microsoft.com/office/drawing/2014/main" id="{E923C0FD-D0F8-F8F0-E741-64A6347E54C7}"/>
                </a:ext>
              </a:extLst>
            </p:cNvPr>
            <p:cNvSpPr/>
            <p:nvPr/>
          </p:nvSpPr>
          <p:spPr>
            <a:xfrm>
              <a:off x="3487691" y="1499899"/>
              <a:ext cx="74188" cy="72301"/>
            </a:xfrm>
            <a:custGeom>
              <a:avLst/>
              <a:gdLst/>
              <a:ahLst/>
              <a:cxnLst/>
              <a:rect l="l" t="t" r="r" b="b"/>
              <a:pathLst>
                <a:path w="2830" h="2758" extrusionOk="0">
                  <a:moveTo>
                    <a:pt x="303" y="0"/>
                  </a:moveTo>
                  <a:cubicBezTo>
                    <a:pt x="0" y="0"/>
                    <a:pt x="0" y="462"/>
                    <a:pt x="303" y="462"/>
                  </a:cubicBezTo>
                  <a:cubicBezTo>
                    <a:pt x="1444" y="462"/>
                    <a:pt x="2368" y="1386"/>
                    <a:pt x="2368" y="2526"/>
                  </a:cubicBezTo>
                  <a:cubicBezTo>
                    <a:pt x="2368" y="2656"/>
                    <a:pt x="2469" y="2757"/>
                    <a:pt x="2599" y="2757"/>
                  </a:cubicBezTo>
                  <a:cubicBezTo>
                    <a:pt x="2714" y="2757"/>
                    <a:pt x="2830" y="2656"/>
                    <a:pt x="2830" y="2526"/>
                  </a:cubicBezTo>
                  <a:cubicBezTo>
                    <a:pt x="2830" y="1126"/>
                    <a:pt x="1689" y="0"/>
                    <a:pt x="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30;p34">
              <a:extLst>
                <a:ext uri="{FF2B5EF4-FFF2-40B4-BE49-F238E27FC236}">
                  <a16:creationId xmlns:a16="http://schemas.microsoft.com/office/drawing/2014/main" id="{CBD6C1CE-82B7-F617-5F50-1500BA7A7FC9}"/>
                </a:ext>
              </a:extLst>
            </p:cNvPr>
            <p:cNvSpPr/>
            <p:nvPr/>
          </p:nvSpPr>
          <p:spPr>
            <a:xfrm>
              <a:off x="3381336" y="1686078"/>
              <a:ext cx="71934" cy="54239"/>
            </a:xfrm>
            <a:custGeom>
              <a:avLst/>
              <a:gdLst/>
              <a:ahLst/>
              <a:cxnLst/>
              <a:rect l="l" t="t" r="r" b="b"/>
              <a:pathLst>
                <a:path w="2744" h="2069" extrusionOk="0">
                  <a:moveTo>
                    <a:pt x="910" y="0"/>
                  </a:moveTo>
                  <a:lnTo>
                    <a:pt x="910" y="462"/>
                  </a:lnTo>
                  <a:cubicBezTo>
                    <a:pt x="910" y="549"/>
                    <a:pt x="867" y="621"/>
                    <a:pt x="795" y="664"/>
                  </a:cubicBezTo>
                  <a:lnTo>
                    <a:pt x="246" y="939"/>
                  </a:lnTo>
                  <a:cubicBezTo>
                    <a:pt x="88" y="1011"/>
                    <a:pt x="1" y="1169"/>
                    <a:pt x="1" y="1343"/>
                  </a:cubicBezTo>
                  <a:lnTo>
                    <a:pt x="1" y="1603"/>
                  </a:lnTo>
                  <a:cubicBezTo>
                    <a:pt x="405" y="1913"/>
                    <a:pt x="889" y="2068"/>
                    <a:pt x="1372" y="2068"/>
                  </a:cubicBezTo>
                  <a:cubicBezTo>
                    <a:pt x="1856" y="2068"/>
                    <a:pt x="2339" y="1913"/>
                    <a:pt x="2744" y="1603"/>
                  </a:cubicBezTo>
                  <a:lnTo>
                    <a:pt x="2744" y="1343"/>
                  </a:lnTo>
                  <a:cubicBezTo>
                    <a:pt x="2744" y="1169"/>
                    <a:pt x="2657" y="1011"/>
                    <a:pt x="2498" y="939"/>
                  </a:cubicBezTo>
                  <a:lnTo>
                    <a:pt x="1964" y="664"/>
                  </a:lnTo>
                  <a:cubicBezTo>
                    <a:pt x="1878" y="621"/>
                    <a:pt x="1834" y="549"/>
                    <a:pt x="1834" y="462"/>
                  </a:cubicBezTo>
                  <a:lnTo>
                    <a:pt x="18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31;p34">
              <a:extLst>
                <a:ext uri="{FF2B5EF4-FFF2-40B4-BE49-F238E27FC236}">
                  <a16:creationId xmlns:a16="http://schemas.microsoft.com/office/drawing/2014/main" id="{C95B5490-00DC-230A-CB3F-B6ABA4FC78FE}"/>
                </a:ext>
              </a:extLst>
            </p:cNvPr>
            <p:cNvSpPr/>
            <p:nvPr/>
          </p:nvSpPr>
          <p:spPr>
            <a:xfrm>
              <a:off x="3381336" y="1704979"/>
              <a:ext cx="72327" cy="35338"/>
            </a:xfrm>
            <a:custGeom>
              <a:avLst/>
              <a:gdLst/>
              <a:ahLst/>
              <a:cxnLst/>
              <a:rect l="l" t="t" r="r" b="b"/>
              <a:pathLst>
                <a:path w="2759" h="1348" extrusionOk="0">
                  <a:moveTo>
                    <a:pt x="679" y="1"/>
                  </a:moveTo>
                  <a:lnTo>
                    <a:pt x="261" y="218"/>
                  </a:lnTo>
                  <a:cubicBezTo>
                    <a:pt x="102" y="290"/>
                    <a:pt x="1" y="448"/>
                    <a:pt x="1" y="622"/>
                  </a:cubicBezTo>
                  <a:lnTo>
                    <a:pt x="1" y="882"/>
                  </a:lnTo>
                  <a:cubicBezTo>
                    <a:pt x="405" y="1192"/>
                    <a:pt x="889" y="1347"/>
                    <a:pt x="1374" y="1347"/>
                  </a:cubicBezTo>
                  <a:cubicBezTo>
                    <a:pt x="1859" y="1347"/>
                    <a:pt x="2347" y="1192"/>
                    <a:pt x="2758" y="882"/>
                  </a:cubicBezTo>
                  <a:lnTo>
                    <a:pt x="2758" y="622"/>
                  </a:lnTo>
                  <a:cubicBezTo>
                    <a:pt x="2758" y="448"/>
                    <a:pt x="2657" y="290"/>
                    <a:pt x="2498" y="218"/>
                  </a:cubicBezTo>
                  <a:lnTo>
                    <a:pt x="2080" y="1"/>
                  </a:lnTo>
                  <a:cubicBezTo>
                    <a:pt x="1899" y="225"/>
                    <a:pt x="1639" y="337"/>
                    <a:pt x="1380" y="337"/>
                  </a:cubicBezTo>
                  <a:cubicBezTo>
                    <a:pt x="1120" y="337"/>
                    <a:pt x="860" y="225"/>
                    <a:pt x="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32;p34">
              <a:extLst>
                <a:ext uri="{FF2B5EF4-FFF2-40B4-BE49-F238E27FC236}">
                  <a16:creationId xmlns:a16="http://schemas.microsoft.com/office/drawing/2014/main" id="{478F5248-6E97-0C13-416E-488125927A4D}"/>
                </a:ext>
              </a:extLst>
            </p:cNvPr>
            <p:cNvSpPr/>
            <p:nvPr/>
          </p:nvSpPr>
          <p:spPr>
            <a:xfrm>
              <a:off x="3404432" y="1686078"/>
              <a:ext cx="26136" cy="18088"/>
            </a:xfrm>
            <a:custGeom>
              <a:avLst/>
              <a:gdLst/>
              <a:ahLst/>
              <a:cxnLst/>
              <a:rect l="l" t="t" r="r" b="b"/>
              <a:pathLst>
                <a:path w="997" h="690" extrusionOk="0">
                  <a:moveTo>
                    <a:pt x="44" y="0"/>
                  </a:moveTo>
                  <a:lnTo>
                    <a:pt x="44" y="462"/>
                  </a:lnTo>
                  <a:cubicBezTo>
                    <a:pt x="44" y="505"/>
                    <a:pt x="15" y="549"/>
                    <a:pt x="0" y="592"/>
                  </a:cubicBezTo>
                  <a:cubicBezTo>
                    <a:pt x="159" y="657"/>
                    <a:pt x="329" y="689"/>
                    <a:pt x="499" y="689"/>
                  </a:cubicBezTo>
                  <a:cubicBezTo>
                    <a:pt x="668" y="689"/>
                    <a:pt x="838" y="657"/>
                    <a:pt x="997" y="592"/>
                  </a:cubicBezTo>
                  <a:cubicBezTo>
                    <a:pt x="968" y="549"/>
                    <a:pt x="953" y="505"/>
                    <a:pt x="953" y="462"/>
                  </a:cubicBez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33;p34">
              <a:extLst>
                <a:ext uri="{FF2B5EF4-FFF2-40B4-BE49-F238E27FC236}">
                  <a16:creationId xmlns:a16="http://schemas.microsoft.com/office/drawing/2014/main" id="{386E73C6-40DE-33BC-211B-F7ACA9F2EEC9}"/>
                </a:ext>
              </a:extLst>
            </p:cNvPr>
            <p:cNvSpPr/>
            <p:nvPr/>
          </p:nvSpPr>
          <p:spPr>
            <a:xfrm>
              <a:off x="3393448" y="1638000"/>
              <a:ext cx="48105" cy="54160"/>
            </a:xfrm>
            <a:custGeom>
              <a:avLst/>
              <a:gdLst/>
              <a:ahLst/>
              <a:cxnLst/>
              <a:rect l="l" t="t" r="r" b="b"/>
              <a:pathLst>
                <a:path w="1835" h="2066" extrusionOk="0">
                  <a:moveTo>
                    <a:pt x="679" y="1"/>
                  </a:moveTo>
                  <a:cubicBezTo>
                    <a:pt x="304" y="1"/>
                    <a:pt x="1" y="304"/>
                    <a:pt x="1" y="694"/>
                  </a:cubicBezTo>
                  <a:lnTo>
                    <a:pt x="1" y="1141"/>
                  </a:lnTo>
                  <a:cubicBezTo>
                    <a:pt x="1" y="1647"/>
                    <a:pt x="405" y="2065"/>
                    <a:pt x="910" y="2065"/>
                  </a:cubicBezTo>
                  <a:cubicBezTo>
                    <a:pt x="1430" y="2065"/>
                    <a:pt x="1834" y="1647"/>
                    <a:pt x="1834" y="1141"/>
                  </a:cubicBezTo>
                  <a:lnTo>
                    <a:pt x="1834" y="694"/>
                  </a:lnTo>
                  <a:cubicBezTo>
                    <a:pt x="1834" y="304"/>
                    <a:pt x="1531" y="1"/>
                    <a:pt x="11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34;p34">
              <a:extLst>
                <a:ext uri="{FF2B5EF4-FFF2-40B4-BE49-F238E27FC236}">
                  <a16:creationId xmlns:a16="http://schemas.microsoft.com/office/drawing/2014/main" id="{BF07983D-9C86-1382-ACD7-829D1138F35A}"/>
                </a:ext>
              </a:extLst>
            </p:cNvPr>
            <p:cNvSpPr/>
            <p:nvPr/>
          </p:nvSpPr>
          <p:spPr>
            <a:xfrm>
              <a:off x="3393448" y="1638000"/>
              <a:ext cx="32952" cy="54055"/>
            </a:xfrm>
            <a:custGeom>
              <a:avLst/>
              <a:gdLst/>
              <a:ahLst/>
              <a:cxnLst/>
              <a:rect l="l" t="t" r="r" b="b"/>
              <a:pathLst>
                <a:path w="1257" h="2062" extrusionOk="0">
                  <a:moveTo>
                    <a:pt x="694" y="1"/>
                  </a:moveTo>
                  <a:cubicBezTo>
                    <a:pt x="304" y="1"/>
                    <a:pt x="1" y="304"/>
                    <a:pt x="1" y="694"/>
                  </a:cubicBezTo>
                  <a:lnTo>
                    <a:pt x="1" y="1141"/>
                  </a:lnTo>
                  <a:cubicBezTo>
                    <a:pt x="1" y="1668"/>
                    <a:pt x="437" y="2061"/>
                    <a:pt x="917" y="2061"/>
                  </a:cubicBezTo>
                  <a:cubicBezTo>
                    <a:pt x="1029" y="2061"/>
                    <a:pt x="1144" y="2040"/>
                    <a:pt x="1257" y="1993"/>
                  </a:cubicBezTo>
                  <a:cubicBezTo>
                    <a:pt x="910" y="1849"/>
                    <a:pt x="694" y="1517"/>
                    <a:pt x="694" y="1156"/>
                  </a:cubicBezTo>
                  <a:lnTo>
                    <a:pt x="694" y="694"/>
                  </a:lnTo>
                  <a:cubicBezTo>
                    <a:pt x="679" y="347"/>
                    <a:pt x="925" y="59"/>
                    <a:pt x="1257" y="15"/>
                  </a:cubicBezTo>
                  <a:cubicBezTo>
                    <a:pt x="1228" y="1"/>
                    <a:pt x="1185" y="1"/>
                    <a:pt x="11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35;p34">
              <a:extLst>
                <a:ext uri="{FF2B5EF4-FFF2-40B4-BE49-F238E27FC236}">
                  <a16:creationId xmlns:a16="http://schemas.microsoft.com/office/drawing/2014/main" id="{7B613728-86BE-3D54-1B68-1C12D7527D58}"/>
                </a:ext>
              </a:extLst>
            </p:cNvPr>
            <p:cNvSpPr/>
            <p:nvPr/>
          </p:nvSpPr>
          <p:spPr>
            <a:xfrm>
              <a:off x="3393448" y="1638000"/>
              <a:ext cx="48105" cy="24249"/>
            </a:xfrm>
            <a:custGeom>
              <a:avLst/>
              <a:gdLst/>
              <a:ahLst/>
              <a:cxnLst/>
              <a:rect l="l" t="t" r="r" b="b"/>
              <a:pathLst>
                <a:path w="1835" h="925" extrusionOk="0">
                  <a:moveTo>
                    <a:pt x="694" y="1"/>
                  </a:moveTo>
                  <a:cubicBezTo>
                    <a:pt x="304" y="1"/>
                    <a:pt x="1" y="304"/>
                    <a:pt x="1" y="694"/>
                  </a:cubicBezTo>
                  <a:cubicBezTo>
                    <a:pt x="593" y="853"/>
                    <a:pt x="1213" y="925"/>
                    <a:pt x="1834" y="925"/>
                  </a:cubicBezTo>
                  <a:lnTo>
                    <a:pt x="1834" y="694"/>
                  </a:lnTo>
                  <a:cubicBezTo>
                    <a:pt x="1834" y="304"/>
                    <a:pt x="1531" y="1"/>
                    <a:pt x="1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36;p34">
              <a:extLst>
                <a:ext uri="{FF2B5EF4-FFF2-40B4-BE49-F238E27FC236}">
                  <a16:creationId xmlns:a16="http://schemas.microsoft.com/office/drawing/2014/main" id="{5861C8FB-67ED-7713-5F26-BB0E96DB4AFF}"/>
                </a:ext>
              </a:extLst>
            </p:cNvPr>
            <p:cNvSpPr/>
            <p:nvPr/>
          </p:nvSpPr>
          <p:spPr>
            <a:xfrm>
              <a:off x="3393448" y="1638000"/>
              <a:ext cx="32952" cy="21994"/>
            </a:xfrm>
            <a:custGeom>
              <a:avLst/>
              <a:gdLst/>
              <a:ahLst/>
              <a:cxnLst/>
              <a:rect l="l" t="t" r="r" b="b"/>
              <a:pathLst>
                <a:path w="1257" h="839" extrusionOk="0">
                  <a:moveTo>
                    <a:pt x="694" y="1"/>
                  </a:moveTo>
                  <a:cubicBezTo>
                    <a:pt x="304" y="1"/>
                    <a:pt x="1" y="304"/>
                    <a:pt x="1" y="694"/>
                  </a:cubicBezTo>
                  <a:cubicBezTo>
                    <a:pt x="217" y="752"/>
                    <a:pt x="448" y="809"/>
                    <a:pt x="694" y="838"/>
                  </a:cubicBezTo>
                  <a:lnTo>
                    <a:pt x="694" y="694"/>
                  </a:lnTo>
                  <a:cubicBezTo>
                    <a:pt x="679" y="347"/>
                    <a:pt x="925" y="59"/>
                    <a:pt x="1257" y="15"/>
                  </a:cubicBezTo>
                  <a:cubicBezTo>
                    <a:pt x="1228" y="1"/>
                    <a:pt x="1185" y="1"/>
                    <a:pt x="1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37;p34">
              <a:extLst>
                <a:ext uri="{FF2B5EF4-FFF2-40B4-BE49-F238E27FC236}">
                  <a16:creationId xmlns:a16="http://schemas.microsoft.com/office/drawing/2014/main" id="{BD0D13FB-6097-7F06-4C25-616759E6624C}"/>
                </a:ext>
              </a:extLst>
            </p:cNvPr>
            <p:cNvSpPr/>
            <p:nvPr/>
          </p:nvSpPr>
          <p:spPr>
            <a:xfrm>
              <a:off x="3435470" y="1715596"/>
              <a:ext cx="18193" cy="21575"/>
            </a:xfrm>
            <a:custGeom>
              <a:avLst/>
              <a:gdLst/>
              <a:ahLst/>
              <a:cxnLst/>
              <a:rect l="l" t="t" r="r" b="b"/>
              <a:pathLst>
                <a:path w="694" h="823" extrusionOk="0">
                  <a:moveTo>
                    <a:pt x="635" y="0"/>
                  </a:moveTo>
                  <a:lnTo>
                    <a:pt x="188" y="347"/>
                  </a:lnTo>
                  <a:cubicBezTo>
                    <a:pt x="72" y="433"/>
                    <a:pt x="0" y="563"/>
                    <a:pt x="0" y="707"/>
                  </a:cubicBezTo>
                  <a:lnTo>
                    <a:pt x="0" y="823"/>
                  </a:lnTo>
                  <a:cubicBezTo>
                    <a:pt x="246" y="751"/>
                    <a:pt x="491" y="621"/>
                    <a:pt x="693" y="462"/>
                  </a:cubicBezTo>
                  <a:lnTo>
                    <a:pt x="693" y="217"/>
                  </a:lnTo>
                  <a:cubicBezTo>
                    <a:pt x="693" y="145"/>
                    <a:pt x="664" y="72"/>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38;p34">
              <a:extLst>
                <a:ext uri="{FF2B5EF4-FFF2-40B4-BE49-F238E27FC236}">
                  <a16:creationId xmlns:a16="http://schemas.microsoft.com/office/drawing/2014/main" id="{BBE9F238-1B2C-9472-2D91-BDD2D750F40F}"/>
                </a:ext>
              </a:extLst>
            </p:cNvPr>
            <p:cNvSpPr/>
            <p:nvPr/>
          </p:nvSpPr>
          <p:spPr>
            <a:xfrm>
              <a:off x="3381336" y="1715596"/>
              <a:ext cx="18193" cy="21968"/>
            </a:xfrm>
            <a:custGeom>
              <a:avLst/>
              <a:gdLst/>
              <a:ahLst/>
              <a:cxnLst/>
              <a:rect l="l" t="t" r="r" b="b"/>
              <a:pathLst>
                <a:path w="694" h="838" extrusionOk="0">
                  <a:moveTo>
                    <a:pt x="59" y="0"/>
                  </a:moveTo>
                  <a:cubicBezTo>
                    <a:pt x="30" y="72"/>
                    <a:pt x="1" y="145"/>
                    <a:pt x="1" y="217"/>
                  </a:cubicBezTo>
                  <a:lnTo>
                    <a:pt x="1" y="477"/>
                  </a:lnTo>
                  <a:cubicBezTo>
                    <a:pt x="203" y="635"/>
                    <a:pt x="448" y="751"/>
                    <a:pt x="694" y="837"/>
                  </a:cubicBezTo>
                  <a:lnTo>
                    <a:pt x="694" y="707"/>
                  </a:lnTo>
                  <a:cubicBezTo>
                    <a:pt x="694" y="563"/>
                    <a:pt x="622" y="433"/>
                    <a:pt x="506" y="347"/>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9307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grpSp>
        <p:nvGrpSpPr>
          <p:cNvPr id="2364" name="Google Shape;2364;p35"/>
          <p:cNvGrpSpPr/>
          <p:nvPr/>
        </p:nvGrpSpPr>
        <p:grpSpPr>
          <a:xfrm flipH="1">
            <a:off x="573002" y="904619"/>
            <a:ext cx="4752889" cy="427200"/>
            <a:chOff x="3830832" y="1170438"/>
            <a:chExt cx="4884277" cy="427200"/>
          </a:xfrm>
        </p:grpSpPr>
        <p:sp>
          <p:nvSpPr>
            <p:cNvPr id="2365" name="Google Shape;2365;p35"/>
            <p:cNvSpPr/>
            <p:nvPr/>
          </p:nvSpPr>
          <p:spPr>
            <a:xfrm>
              <a:off x="3830832" y="1170438"/>
              <a:ext cx="1413900" cy="4272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a:solidFill>
                    <a:srgbClr val="FFFFFF"/>
                  </a:solidFill>
                  <a:latin typeface="Fira Sans Extra Condensed"/>
                  <a:ea typeface="Fira Sans Extra Condensed"/>
                  <a:cs typeface="Fira Sans Extra Condensed"/>
                  <a:sym typeface="Fira Sans Extra Condensed"/>
                </a:rPr>
                <a:t>Schema</a:t>
              </a:r>
              <a:endParaRPr sz="1800" b="1" dirty="0">
                <a:solidFill>
                  <a:srgbClr val="FFFFFF"/>
                </a:solidFill>
                <a:latin typeface="Fira Sans Extra Condensed"/>
                <a:ea typeface="Fira Sans Extra Condensed"/>
                <a:cs typeface="Fira Sans Extra Condensed"/>
                <a:sym typeface="Fira Sans Extra Condensed"/>
              </a:endParaRPr>
            </a:p>
          </p:txBody>
        </p:sp>
        <p:sp>
          <p:nvSpPr>
            <p:cNvPr id="2366" name="Google Shape;2366;p35"/>
            <p:cNvSpPr txBox="1"/>
            <p:nvPr/>
          </p:nvSpPr>
          <p:spPr>
            <a:xfrm>
              <a:off x="5400409" y="1170438"/>
              <a:ext cx="3314700" cy="427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Roboto"/>
                  <a:ea typeface="Roboto"/>
                  <a:cs typeface="Roboto"/>
                  <a:sym typeface="Roboto"/>
                </a:rPr>
                <a:t>Database</a:t>
              </a:r>
              <a:endParaRPr sz="2400" dirty="0">
                <a:latin typeface="Roboto"/>
                <a:ea typeface="Roboto"/>
                <a:cs typeface="Roboto"/>
                <a:sym typeface="Roboto"/>
              </a:endParaRPr>
            </a:p>
          </p:txBody>
        </p:sp>
      </p:grpSp>
      <p:cxnSp>
        <p:nvCxnSpPr>
          <p:cNvPr id="2373" name="Google Shape;2373;p35"/>
          <p:cNvCxnSpPr>
            <a:stCxn id="2366" idx="1"/>
            <a:endCxn id="2365" idx="3"/>
          </p:cNvCxnSpPr>
          <p:nvPr/>
        </p:nvCxnSpPr>
        <p:spPr>
          <a:xfrm>
            <a:off x="3798536" y="1118219"/>
            <a:ext cx="151489" cy="0"/>
          </a:xfrm>
          <a:prstGeom prst="straightConnector1">
            <a:avLst/>
          </a:prstGeom>
          <a:noFill/>
          <a:ln w="19050" cap="flat" cmpd="sng">
            <a:solidFill>
              <a:schemeClr val="dk1"/>
            </a:solidFill>
            <a:prstDash val="solid"/>
            <a:round/>
            <a:headEnd type="none" w="med" len="med"/>
            <a:tailEnd type="none" w="med" len="med"/>
          </a:ln>
        </p:spPr>
      </p:cxnSp>
      <p:grpSp>
        <p:nvGrpSpPr>
          <p:cNvPr id="2377" name="Google Shape;2377;p35"/>
          <p:cNvGrpSpPr/>
          <p:nvPr/>
        </p:nvGrpSpPr>
        <p:grpSpPr>
          <a:xfrm>
            <a:off x="6965014" y="1075613"/>
            <a:ext cx="2178986" cy="3427021"/>
            <a:chOff x="5841617" y="1075613"/>
            <a:chExt cx="3081595" cy="3427021"/>
          </a:xfrm>
        </p:grpSpPr>
        <p:grpSp>
          <p:nvGrpSpPr>
            <p:cNvPr id="2378" name="Google Shape;2378;p35"/>
            <p:cNvGrpSpPr/>
            <p:nvPr/>
          </p:nvGrpSpPr>
          <p:grpSpPr>
            <a:xfrm>
              <a:off x="8007164" y="3788148"/>
              <a:ext cx="916048" cy="714485"/>
              <a:chOff x="4130700" y="3583950"/>
              <a:chExt cx="655350" cy="511150"/>
            </a:xfrm>
          </p:grpSpPr>
          <p:sp>
            <p:nvSpPr>
              <p:cNvPr id="2379" name="Google Shape;2379;p35"/>
              <p:cNvSpPr/>
              <p:nvPr/>
            </p:nvSpPr>
            <p:spPr>
              <a:xfrm>
                <a:off x="4156600" y="4081225"/>
                <a:ext cx="422400" cy="13875"/>
              </a:xfrm>
              <a:custGeom>
                <a:avLst/>
                <a:gdLst/>
                <a:ahLst/>
                <a:cxnLst/>
                <a:rect l="l" t="t" r="r" b="b"/>
                <a:pathLst>
                  <a:path w="16896" h="555" extrusionOk="0">
                    <a:moveTo>
                      <a:pt x="0" y="0"/>
                    </a:moveTo>
                    <a:lnTo>
                      <a:pt x="0" y="555"/>
                    </a:lnTo>
                    <a:lnTo>
                      <a:pt x="16896" y="555"/>
                    </a:lnTo>
                    <a:lnTo>
                      <a:pt x="168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35"/>
              <p:cNvGrpSpPr/>
              <p:nvPr/>
            </p:nvGrpSpPr>
            <p:grpSpPr>
              <a:xfrm>
                <a:off x="4130700" y="3583950"/>
                <a:ext cx="655350" cy="511150"/>
                <a:chOff x="4130700" y="3583950"/>
                <a:chExt cx="655350" cy="511150"/>
              </a:xfrm>
            </p:grpSpPr>
            <p:sp>
              <p:nvSpPr>
                <p:cNvPr id="2381" name="Google Shape;2381;p35"/>
                <p:cNvSpPr/>
                <p:nvPr/>
              </p:nvSpPr>
              <p:spPr>
                <a:xfrm>
                  <a:off x="4341450" y="3653275"/>
                  <a:ext cx="378975" cy="378975"/>
                </a:xfrm>
                <a:custGeom>
                  <a:avLst/>
                  <a:gdLst/>
                  <a:ahLst/>
                  <a:cxnLst/>
                  <a:rect l="l" t="t" r="r" b="b"/>
                  <a:pathLst>
                    <a:path w="15159" h="15159" extrusionOk="0">
                      <a:moveTo>
                        <a:pt x="7579" y="1"/>
                      </a:moveTo>
                      <a:cubicBezTo>
                        <a:pt x="3401" y="1"/>
                        <a:pt x="0" y="3439"/>
                        <a:pt x="0" y="7580"/>
                      </a:cubicBezTo>
                      <a:cubicBezTo>
                        <a:pt x="0" y="11794"/>
                        <a:pt x="3365" y="15159"/>
                        <a:pt x="7579" y="15159"/>
                      </a:cubicBezTo>
                      <a:cubicBezTo>
                        <a:pt x="11794" y="15159"/>
                        <a:pt x="15158" y="11794"/>
                        <a:pt x="15158" y="7580"/>
                      </a:cubicBezTo>
                      <a:cubicBezTo>
                        <a:pt x="15158" y="3365"/>
                        <a:pt x="11757" y="1"/>
                        <a:pt x="7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5"/>
                <p:cNvSpPr/>
                <p:nvPr/>
              </p:nvSpPr>
              <p:spPr>
                <a:xfrm>
                  <a:off x="4286900" y="3595050"/>
                  <a:ext cx="488975" cy="488975"/>
                </a:xfrm>
                <a:custGeom>
                  <a:avLst/>
                  <a:gdLst/>
                  <a:ahLst/>
                  <a:cxnLst/>
                  <a:rect l="l" t="t" r="r" b="b"/>
                  <a:pathLst>
                    <a:path w="19559" h="19559" extrusionOk="0">
                      <a:moveTo>
                        <a:pt x="9798" y="1553"/>
                      </a:moveTo>
                      <a:cubicBezTo>
                        <a:pt x="11240" y="1553"/>
                        <a:pt x="12423" y="2736"/>
                        <a:pt x="12423" y="4178"/>
                      </a:cubicBezTo>
                      <a:cubicBezTo>
                        <a:pt x="12423" y="5657"/>
                        <a:pt x="11240" y="6803"/>
                        <a:pt x="9798" y="6803"/>
                      </a:cubicBezTo>
                      <a:cubicBezTo>
                        <a:pt x="8319" y="6803"/>
                        <a:pt x="7173" y="5620"/>
                        <a:pt x="7173" y="4178"/>
                      </a:cubicBezTo>
                      <a:cubicBezTo>
                        <a:pt x="7173" y="2699"/>
                        <a:pt x="8356" y="1553"/>
                        <a:pt x="9798" y="1553"/>
                      </a:cubicBezTo>
                      <a:close/>
                      <a:moveTo>
                        <a:pt x="4253" y="5583"/>
                      </a:moveTo>
                      <a:cubicBezTo>
                        <a:pt x="5731" y="5583"/>
                        <a:pt x="6877" y="6766"/>
                        <a:pt x="6877" y="8208"/>
                      </a:cubicBezTo>
                      <a:cubicBezTo>
                        <a:pt x="6877" y="9687"/>
                        <a:pt x="5694" y="10833"/>
                        <a:pt x="4253" y="10833"/>
                      </a:cubicBezTo>
                      <a:cubicBezTo>
                        <a:pt x="2774" y="10833"/>
                        <a:pt x="1628" y="9687"/>
                        <a:pt x="1628" y="8208"/>
                      </a:cubicBezTo>
                      <a:cubicBezTo>
                        <a:pt x="1628" y="6729"/>
                        <a:pt x="2811" y="5583"/>
                        <a:pt x="4253" y="5583"/>
                      </a:cubicBezTo>
                      <a:close/>
                      <a:moveTo>
                        <a:pt x="9761" y="8689"/>
                      </a:moveTo>
                      <a:cubicBezTo>
                        <a:pt x="10353" y="8689"/>
                        <a:pt x="10833" y="9169"/>
                        <a:pt x="10833" y="9761"/>
                      </a:cubicBezTo>
                      <a:cubicBezTo>
                        <a:pt x="10870" y="10389"/>
                        <a:pt x="10353" y="10833"/>
                        <a:pt x="9761" y="10833"/>
                      </a:cubicBezTo>
                      <a:cubicBezTo>
                        <a:pt x="9170" y="10833"/>
                        <a:pt x="8689" y="10389"/>
                        <a:pt x="8689" y="9761"/>
                      </a:cubicBezTo>
                      <a:cubicBezTo>
                        <a:pt x="8689" y="9169"/>
                        <a:pt x="9170" y="8689"/>
                        <a:pt x="9761" y="8689"/>
                      </a:cubicBezTo>
                      <a:close/>
                      <a:moveTo>
                        <a:pt x="15307" y="5583"/>
                      </a:moveTo>
                      <a:cubicBezTo>
                        <a:pt x="16786" y="5583"/>
                        <a:pt x="17932" y="6766"/>
                        <a:pt x="17932" y="8208"/>
                      </a:cubicBezTo>
                      <a:cubicBezTo>
                        <a:pt x="17932" y="9687"/>
                        <a:pt x="16749" y="10833"/>
                        <a:pt x="15307" y="10833"/>
                      </a:cubicBezTo>
                      <a:cubicBezTo>
                        <a:pt x="13828" y="10833"/>
                        <a:pt x="12682" y="9613"/>
                        <a:pt x="12682" y="8208"/>
                      </a:cubicBezTo>
                      <a:cubicBezTo>
                        <a:pt x="12682" y="6729"/>
                        <a:pt x="13865" y="5583"/>
                        <a:pt x="15307" y="5583"/>
                      </a:cubicBezTo>
                      <a:close/>
                      <a:moveTo>
                        <a:pt x="6323" y="12053"/>
                      </a:moveTo>
                      <a:cubicBezTo>
                        <a:pt x="7802" y="12053"/>
                        <a:pt x="8948" y="13236"/>
                        <a:pt x="8948" y="14678"/>
                      </a:cubicBezTo>
                      <a:cubicBezTo>
                        <a:pt x="8948" y="16157"/>
                        <a:pt x="7765" y="17303"/>
                        <a:pt x="6323" y="17303"/>
                      </a:cubicBezTo>
                      <a:cubicBezTo>
                        <a:pt x="6301" y="17303"/>
                        <a:pt x="6280" y="17304"/>
                        <a:pt x="6259" y="17304"/>
                      </a:cubicBezTo>
                      <a:cubicBezTo>
                        <a:pt x="4881" y="17304"/>
                        <a:pt x="3698" y="16134"/>
                        <a:pt x="3698" y="14678"/>
                      </a:cubicBezTo>
                      <a:cubicBezTo>
                        <a:pt x="3698" y="13199"/>
                        <a:pt x="4918" y="12053"/>
                        <a:pt x="6323" y="12053"/>
                      </a:cubicBezTo>
                      <a:close/>
                      <a:moveTo>
                        <a:pt x="13162" y="12053"/>
                      </a:moveTo>
                      <a:cubicBezTo>
                        <a:pt x="14641" y="12053"/>
                        <a:pt x="15824" y="13236"/>
                        <a:pt x="15824" y="14678"/>
                      </a:cubicBezTo>
                      <a:cubicBezTo>
                        <a:pt x="15824" y="16157"/>
                        <a:pt x="14604" y="17303"/>
                        <a:pt x="13162" y="17303"/>
                      </a:cubicBezTo>
                      <a:cubicBezTo>
                        <a:pt x="13140" y="17303"/>
                        <a:pt x="13117" y="17304"/>
                        <a:pt x="13095" y="17304"/>
                      </a:cubicBezTo>
                      <a:cubicBezTo>
                        <a:pt x="11649" y="17304"/>
                        <a:pt x="10538" y="16134"/>
                        <a:pt x="10538" y="14678"/>
                      </a:cubicBezTo>
                      <a:cubicBezTo>
                        <a:pt x="10538" y="13199"/>
                        <a:pt x="11758" y="12053"/>
                        <a:pt x="13162" y="12053"/>
                      </a:cubicBezTo>
                      <a:close/>
                      <a:moveTo>
                        <a:pt x="9761" y="1"/>
                      </a:moveTo>
                      <a:cubicBezTo>
                        <a:pt x="4400" y="38"/>
                        <a:pt x="1" y="4363"/>
                        <a:pt x="1" y="9761"/>
                      </a:cubicBezTo>
                      <a:cubicBezTo>
                        <a:pt x="1" y="15159"/>
                        <a:pt x="4400" y="19558"/>
                        <a:pt x="9761" y="19558"/>
                      </a:cubicBezTo>
                      <a:cubicBezTo>
                        <a:pt x="15159" y="19558"/>
                        <a:pt x="19558" y="15159"/>
                        <a:pt x="19558" y="9761"/>
                      </a:cubicBezTo>
                      <a:cubicBezTo>
                        <a:pt x="19558" y="4363"/>
                        <a:pt x="15159" y="1"/>
                        <a:pt x="97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5"/>
                <p:cNvSpPr/>
                <p:nvPr/>
              </p:nvSpPr>
              <p:spPr>
                <a:xfrm>
                  <a:off x="4275825" y="3583950"/>
                  <a:ext cx="510225" cy="511150"/>
                </a:xfrm>
                <a:custGeom>
                  <a:avLst/>
                  <a:gdLst/>
                  <a:ahLst/>
                  <a:cxnLst/>
                  <a:rect l="l" t="t" r="r" b="b"/>
                  <a:pathLst>
                    <a:path w="20409" h="20446" extrusionOk="0">
                      <a:moveTo>
                        <a:pt x="10204" y="666"/>
                      </a:moveTo>
                      <a:cubicBezTo>
                        <a:pt x="15491" y="666"/>
                        <a:pt x="19743" y="4955"/>
                        <a:pt x="19743" y="10205"/>
                      </a:cubicBezTo>
                      <a:cubicBezTo>
                        <a:pt x="19743" y="15529"/>
                        <a:pt x="15454" y="19780"/>
                        <a:pt x="10204" y="19780"/>
                      </a:cubicBezTo>
                      <a:cubicBezTo>
                        <a:pt x="4917" y="19780"/>
                        <a:pt x="629" y="15529"/>
                        <a:pt x="629" y="10205"/>
                      </a:cubicBezTo>
                      <a:cubicBezTo>
                        <a:pt x="629" y="4918"/>
                        <a:pt x="4917" y="666"/>
                        <a:pt x="10204" y="666"/>
                      </a:cubicBezTo>
                      <a:close/>
                      <a:moveTo>
                        <a:pt x="10204" y="1"/>
                      </a:moveTo>
                      <a:cubicBezTo>
                        <a:pt x="4548" y="1"/>
                        <a:pt x="0" y="4585"/>
                        <a:pt x="0" y="10205"/>
                      </a:cubicBezTo>
                      <a:cubicBezTo>
                        <a:pt x="0" y="15861"/>
                        <a:pt x="4548" y="20446"/>
                        <a:pt x="10204" y="20446"/>
                      </a:cubicBezTo>
                      <a:cubicBezTo>
                        <a:pt x="15824" y="20446"/>
                        <a:pt x="20408" y="15861"/>
                        <a:pt x="20408" y="10205"/>
                      </a:cubicBezTo>
                      <a:cubicBezTo>
                        <a:pt x="20408" y="4585"/>
                        <a:pt x="15824" y="1"/>
                        <a:pt x="10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5"/>
                <p:cNvSpPr/>
                <p:nvPr/>
              </p:nvSpPr>
              <p:spPr>
                <a:xfrm>
                  <a:off x="4291525" y="3600600"/>
                  <a:ext cx="479725" cy="478800"/>
                </a:xfrm>
                <a:custGeom>
                  <a:avLst/>
                  <a:gdLst/>
                  <a:ahLst/>
                  <a:cxnLst/>
                  <a:rect l="l" t="t" r="r" b="b"/>
                  <a:pathLst>
                    <a:path w="19189" h="19152" extrusionOk="0">
                      <a:moveTo>
                        <a:pt x="9761" y="259"/>
                      </a:moveTo>
                      <a:cubicBezTo>
                        <a:pt x="14900" y="259"/>
                        <a:pt x="19078" y="4437"/>
                        <a:pt x="19078" y="9613"/>
                      </a:cubicBezTo>
                      <a:cubicBezTo>
                        <a:pt x="19041" y="14789"/>
                        <a:pt x="14900" y="18929"/>
                        <a:pt x="9761" y="18929"/>
                      </a:cubicBezTo>
                      <a:cubicBezTo>
                        <a:pt x="4622" y="18929"/>
                        <a:pt x="407" y="14789"/>
                        <a:pt x="407" y="9613"/>
                      </a:cubicBezTo>
                      <a:cubicBezTo>
                        <a:pt x="407" y="4474"/>
                        <a:pt x="4585" y="259"/>
                        <a:pt x="9761" y="259"/>
                      </a:cubicBezTo>
                      <a:close/>
                      <a:moveTo>
                        <a:pt x="9576" y="0"/>
                      </a:moveTo>
                      <a:cubicBezTo>
                        <a:pt x="4252" y="0"/>
                        <a:pt x="1" y="4289"/>
                        <a:pt x="1" y="9539"/>
                      </a:cubicBezTo>
                      <a:cubicBezTo>
                        <a:pt x="1" y="14863"/>
                        <a:pt x="4289" y="19151"/>
                        <a:pt x="9576" y="19151"/>
                      </a:cubicBezTo>
                      <a:cubicBezTo>
                        <a:pt x="14900" y="19151"/>
                        <a:pt x="19152" y="14863"/>
                        <a:pt x="19152" y="9539"/>
                      </a:cubicBezTo>
                      <a:cubicBezTo>
                        <a:pt x="19189" y="4252"/>
                        <a:pt x="14900" y="0"/>
                        <a:pt x="9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5"/>
                <p:cNvSpPr/>
                <p:nvPr/>
              </p:nvSpPr>
              <p:spPr>
                <a:xfrm>
                  <a:off x="4156600" y="3997100"/>
                  <a:ext cx="422400" cy="13900"/>
                </a:xfrm>
                <a:custGeom>
                  <a:avLst/>
                  <a:gdLst/>
                  <a:ahLst/>
                  <a:cxnLst/>
                  <a:rect l="l" t="t" r="r" b="b"/>
                  <a:pathLst>
                    <a:path w="16896" h="556" extrusionOk="0">
                      <a:moveTo>
                        <a:pt x="0" y="1"/>
                      </a:moveTo>
                      <a:lnTo>
                        <a:pt x="0" y="555"/>
                      </a:lnTo>
                      <a:lnTo>
                        <a:pt x="16896" y="555"/>
                      </a:lnTo>
                      <a:lnTo>
                        <a:pt x="168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5"/>
                <p:cNvSpPr/>
                <p:nvPr/>
              </p:nvSpPr>
              <p:spPr>
                <a:xfrm>
                  <a:off x="4183400" y="4011900"/>
                  <a:ext cx="369725" cy="69350"/>
                </a:xfrm>
                <a:custGeom>
                  <a:avLst/>
                  <a:gdLst/>
                  <a:ahLst/>
                  <a:cxnLst/>
                  <a:rect l="l" t="t" r="r" b="b"/>
                  <a:pathLst>
                    <a:path w="14789" h="2774" extrusionOk="0">
                      <a:moveTo>
                        <a:pt x="0" y="0"/>
                      </a:moveTo>
                      <a:lnTo>
                        <a:pt x="0" y="2773"/>
                      </a:lnTo>
                      <a:lnTo>
                        <a:pt x="14788" y="2773"/>
                      </a:lnTo>
                      <a:lnTo>
                        <a:pt x="147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5"/>
                <p:cNvSpPr/>
                <p:nvPr/>
              </p:nvSpPr>
              <p:spPr>
                <a:xfrm>
                  <a:off x="4183400" y="4011900"/>
                  <a:ext cx="369725" cy="69350"/>
                </a:xfrm>
                <a:custGeom>
                  <a:avLst/>
                  <a:gdLst/>
                  <a:ahLst/>
                  <a:cxnLst/>
                  <a:rect l="l" t="t" r="r" b="b"/>
                  <a:pathLst>
                    <a:path w="14789" h="2774" extrusionOk="0">
                      <a:moveTo>
                        <a:pt x="0" y="0"/>
                      </a:moveTo>
                      <a:lnTo>
                        <a:pt x="0" y="592"/>
                      </a:lnTo>
                      <a:lnTo>
                        <a:pt x="12274" y="999"/>
                      </a:lnTo>
                      <a:lnTo>
                        <a:pt x="13310" y="2773"/>
                      </a:lnTo>
                      <a:lnTo>
                        <a:pt x="14788" y="2773"/>
                      </a:lnTo>
                      <a:lnTo>
                        <a:pt x="14788" y="999"/>
                      </a:lnTo>
                      <a:lnTo>
                        <a:pt x="14788"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5"/>
                <p:cNvSpPr/>
                <p:nvPr/>
              </p:nvSpPr>
              <p:spPr>
                <a:xfrm>
                  <a:off x="4130700" y="3900975"/>
                  <a:ext cx="423350" cy="13900"/>
                </a:xfrm>
                <a:custGeom>
                  <a:avLst/>
                  <a:gdLst/>
                  <a:ahLst/>
                  <a:cxnLst/>
                  <a:rect l="l" t="t" r="r" b="b"/>
                  <a:pathLst>
                    <a:path w="16934" h="556" extrusionOk="0">
                      <a:moveTo>
                        <a:pt x="1" y="1"/>
                      </a:moveTo>
                      <a:lnTo>
                        <a:pt x="1" y="556"/>
                      </a:lnTo>
                      <a:lnTo>
                        <a:pt x="16933" y="556"/>
                      </a:lnTo>
                      <a:lnTo>
                        <a:pt x="169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5"/>
                <p:cNvSpPr/>
                <p:nvPr/>
              </p:nvSpPr>
              <p:spPr>
                <a:xfrm>
                  <a:off x="4130700" y="3984175"/>
                  <a:ext cx="423350" cy="13875"/>
                </a:xfrm>
                <a:custGeom>
                  <a:avLst/>
                  <a:gdLst/>
                  <a:ahLst/>
                  <a:cxnLst/>
                  <a:rect l="l" t="t" r="r" b="b"/>
                  <a:pathLst>
                    <a:path w="16934" h="555" extrusionOk="0">
                      <a:moveTo>
                        <a:pt x="1" y="0"/>
                      </a:moveTo>
                      <a:lnTo>
                        <a:pt x="1" y="555"/>
                      </a:lnTo>
                      <a:lnTo>
                        <a:pt x="16933" y="555"/>
                      </a:lnTo>
                      <a:lnTo>
                        <a:pt x="169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5"/>
                <p:cNvSpPr/>
                <p:nvPr/>
              </p:nvSpPr>
              <p:spPr>
                <a:xfrm>
                  <a:off x="4156600" y="3914850"/>
                  <a:ext cx="369725" cy="69350"/>
                </a:xfrm>
                <a:custGeom>
                  <a:avLst/>
                  <a:gdLst/>
                  <a:ahLst/>
                  <a:cxnLst/>
                  <a:rect l="l" t="t" r="r" b="b"/>
                  <a:pathLst>
                    <a:path w="14789" h="2774" extrusionOk="0">
                      <a:moveTo>
                        <a:pt x="0" y="1"/>
                      </a:moveTo>
                      <a:lnTo>
                        <a:pt x="0" y="2773"/>
                      </a:lnTo>
                      <a:lnTo>
                        <a:pt x="14788" y="2773"/>
                      </a:lnTo>
                      <a:lnTo>
                        <a:pt x="147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5"/>
                <p:cNvSpPr/>
                <p:nvPr/>
              </p:nvSpPr>
              <p:spPr>
                <a:xfrm>
                  <a:off x="4156600" y="3914850"/>
                  <a:ext cx="369725" cy="69350"/>
                </a:xfrm>
                <a:custGeom>
                  <a:avLst/>
                  <a:gdLst/>
                  <a:ahLst/>
                  <a:cxnLst/>
                  <a:rect l="l" t="t" r="r" b="b"/>
                  <a:pathLst>
                    <a:path w="14789" h="2774" extrusionOk="0">
                      <a:moveTo>
                        <a:pt x="0" y="1"/>
                      </a:moveTo>
                      <a:lnTo>
                        <a:pt x="0" y="592"/>
                      </a:lnTo>
                      <a:lnTo>
                        <a:pt x="12274" y="999"/>
                      </a:lnTo>
                      <a:lnTo>
                        <a:pt x="13346" y="2773"/>
                      </a:lnTo>
                      <a:lnTo>
                        <a:pt x="14788" y="2773"/>
                      </a:lnTo>
                      <a:lnTo>
                        <a:pt x="14788" y="999"/>
                      </a:lnTo>
                      <a:lnTo>
                        <a:pt x="14788"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5"/>
                <p:cNvSpPr/>
                <p:nvPr/>
              </p:nvSpPr>
              <p:spPr>
                <a:xfrm>
                  <a:off x="4526300" y="3900975"/>
                  <a:ext cx="166400" cy="189500"/>
                </a:xfrm>
                <a:custGeom>
                  <a:avLst/>
                  <a:gdLst/>
                  <a:ahLst/>
                  <a:cxnLst/>
                  <a:rect l="l" t="t" r="r" b="b"/>
                  <a:pathLst>
                    <a:path w="6656" h="7580" extrusionOk="0">
                      <a:moveTo>
                        <a:pt x="2108" y="7580"/>
                      </a:moveTo>
                      <a:lnTo>
                        <a:pt x="2108" y="7210"/>
                      </a:lnTo>
                      <a:lnTo>
                        <a:pt x="1072" y="7210"/>
                      </a:lnTo>
                      <a:lnTo>
                        <a:pt x="1072" y="4400"/>
                      </a:lnTo>
                      <a:lnTo>
                        <a:pt x="2108" y="4400"/>
                      </a:lnTo>
                      <a:lnTo>
                        <a:pt x="2108" y="3846"/>
                      </a:lnTo>
                      <a:lnTo>
                        <a:pt x="1072" y="3846"/>
                      </a:lnTo>
                      <a:lnTo>
                        <a:pt x="1072" y="3365"/>
                      </a:lnTo>
                      <a:lnTo>
                        <a:pt x="0" y="3365"/>
                      </a:lnTo>
                      <a:lnTo>
                        <a:pt x="0" y="592"/>
                      </a:lnTo>
                      <a:lnTo>
                        <a:pt x="1072" y="592"/>
                      </a:lnTo>
                      <a:lnTo>
                        <a:pt x="1072" y="1"/>
                      </a:lnTo>
                      <a:lnTo>
                        <a:pt x="1701" y="629"/>
                      </a:lnTo>
                      <a:lnTo>
                        <a:pt x="4807" y="3735"/>
                      </a:lnTo>
                      <a:cubicBezTo>
                        <a:pt x="4141" y="4253"/>
                        <a:pt x="3365" y="4659"/>
                        <a:pt x="2588" y="4881"/>
                      </a:cubicBezTo>
                      <a:cubicBezTo>
                        <a:pt x="2884" y="5029"/>
                        <a:pt x="3254" y="5103"/>
                        <a:pt x="3623" y="5103"/>
                      </a:cubicBezTo>
                      <a:cubicBezTo>
                        <a:pt x="4326" y="5103"/>
                        <a:pt x="4991" y="4844"/>
                        <a:pt x="5472" y="4363"/>
                      </a:cubicBezTo>
                      <a:lnTo>
                        <a:pt x="5953" y="4844"/>
                      </a:lnTo>
                      <a:lnTo>
                        <a:pt x="6174" y="5066"/>
                      </a:lnTo>
                      <a:lnTo>
                        <a:pt x="6137" y="5066"/>
                      </a:lnTo>
                      <a:lnTo>
                        <a:pt x="6174" y="5066"/>
                      </a:lnTo>
                      <a:lnTo>
                        <a:pt x="6322" y="5214"/>
                      </a:lnTo>
                      <a:lnTo>
                        <a:pt x="6655" y="5510"/>
                      </a:lnTo>
                      <a:cubicBezTo>
                        <a:pt x="5324" y="6545"/>
                        <a:pt x="3771" y="7247"/>
                        <a:pt x="2108" y="758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5"/>
                <p:cNvSpPr/>
                <p:nvPr/>
              </p:nvSpPr>
              <p:spPr>
                <a:xfrm>
                  <a:off x="4391350" y="3667150"/>
                  <a:ext cx="46250" cy="46225"/>
                </a:xfrm>
                <a:custGeom>
                  <a:avLst/>
                  <a:gdLst/>
                  <a:ahLst/>
                  <a:cxnLst/>
                  <a:rect l="l" t="t" r="r" b="b"/>
                  <a:pathLst>
                    <a:path w="1850" h="1849" extrusionOk="0">
                      <a:moveTo>
                        <a:pt x="925" y="0"/>
                      </a:moveTo>
                      <a:cubicBezTo>
                        <a:pt x="407" y="0"/>
                        <a:pt x="1" y="407"/>
                        <a:pt x="1" y="925"/>
                      </a:cubicBezTo>
                      <a:cubicBezTo>
                        <a:pt x="1" y="1442"/>
                        <a:pt x="407" y="1849"/>
                        <a:pt x="925" y="1849"/>
                      </a:cubicBezTo>
                      <a:cubicBezTo>
                        <a:pt x="1405" y="1849"/>
                        <a:pt x="1849" y="1442"/>
                        <a:pt x="1849" y="925"/>
                      </a:cubicBezTo>
                      <a:cubicBezTo>
                        <a:pt x="1849" y="407"/>
                        <a:pt x="1405" y="0"/>
                        <a:pt x="925"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94" name="Google Shape;2394;p35"/>
            <p:cNvSpPr/>
            <p:nvPr/>
          </p:nvSpPr>
          <p:spPr>
            <a:xfrm>
              <a:off x="6251788" y="1579343"/>
              <a:ext cx="102584" cy="146076"/>
            </a:xfrm>
            <a:custGeom>
              <a:avLst/>
              <a:gdLst/>
              <a:ahLst/>
              <a:cxnLst/>
              <a:rect l="l" t="t" r="r" b="b"/>
              <a:pathLst>
                <a:path w="2512" h="3577" extrusionOk="0">
                  <a:moveTo>
                    <a:pt x="1332" y="0"/>
                  </a:moveTo>
                  <a:cubicBezTo>
                    <a:pt x="1294" y="229"/>
                    <a:pt x="1218" y="723"/>
                    <a:pt x="837" y="1180"/>
                  </a:cubicBezTo>
                  <a:cubicBezTo>
                    <a:pt x="533" y="1560"/>
                    <a:pt x="191" y="1750"/>
                    <a:pt x="0" y="1865"/>
                  </a:cubicBezTo>
                  <a:cubicBezTo>
                    <a:pt x="343" y="1865"/>
                    <a:pt x="571" y="1941"/>
                    <a:pt x="723" y="1979"/>
                  </a:cubicBezTo>
                  <a:cubicBezTo>
                    <a:pt x="723" y="1979"/>
                    <a:pt x="913" y="2055"/>
                    <a:pt x="1027" y="2169"/>
                  </a:cubicBezTo>
                  <a:cubicBezTo>
                    <a:pt x="1429" y="2456"/>
                    <a:pt x="1636" y="3068"/>
                    <a:pt x="1714" y="3384"/>
                  </a:cubicBezTo>
                  <a:lnTo>
                    <a:pt x="1714" y="3384"/>
                  </a:lnTo>
                  <a:cubicBezTo>
                    <a:pt x="1621" y="2792"/>
                    <a:pt x="1731" y="2334"/>
                    <a:pt x="1903" y="2093"/>
                  </a:cubicBezTo>
                  <a:cubicBezTo>
                    <a:pt x="2055" y="1903"/>
                    <a:pt x="2245" y="1750"/>
                    <a:pt x="2245" y="1750"/>
                  </a:cubicBezTo>
                  <a:cubicBezTo>
                    <a:pt x="2321" y="1674"/>
                    <a:pt x="2435" y="1598"/>
                    <a:pt x="2511" y="1560"/>
                  </a:cubicBezTo>
                  <a:cubicBezTo>
                    <a:pt x="2359" y="1522"/>
                    <a:pt x="2131" y="1408"/>
                    <a:pt x="1941" y="1294"/>
                  </a:cubicBezTo>
                  <a:cubicBezTo>
                    <a:pt x="1370" y="837"/>
                    <a:pt x="1332" y="153"/>
                    <a:pt x="1332" y="0"/>
                  </a:cubicBezTo>
                  <a:close/>
                  <a:moveTo>
                    <a:pt x="1714" y="3384"/>
                  </a:moveTo>
                  <a:lnTo>
                    <a:pt x="1714" y="3384"/>
                  </a:lnTo>
                  <a:cubicBezTo>
                    <a:pt x="1724" y="3447"/>
                    <a:pt x="1736" y="3511"/>
                    <a:pt x="1750" y="3577"/>
                  </a:cubicBezTo>
                  <a:cubicBezTo>
                    <a:pt x="1750" y="3558"/>
                    <a:pt x="1739" y="3487"/>
                    <a:pt x="1714" y="3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5"/>
            <p:cNvSpPr/>
            <p:nvPr/>
          </p:nvSpPr>
          <p:spPr>
            <a:xfrm>
              <a:off x="8527866" y="3198224"/>
              <a:ext cx="102543" cy="146076"/>
            </a:xfrm>
            <a:custGeom>
              <a:avLst/>
              <a:gdLst/>
              <a:ahLst/>
              <a:cxnLst/>
              <a:rect l="l" t="t" r="r" b="b"/>
              <a:pathLst>
                <a:path w="2511" h="3577" extrusionOk="0">
                  <a:moveTo>
                    <a:pt x="1332" y="0"/>
                  </a:moveTo>
                  <a:cubicBezTo>
                    <a:pt x="1294" y="228"/>
                    <a:pt x="1217" y="723"/>
                    <a:pt x="837" y="1180"/>
                  </a:cubicBezTo>
                  <a:cubicBezTo>
                    <a:pt x="533" y="1598"/>
                    <a:pt x="190" y="1750"/>
                    <a:pt x="0" y="1864"/>
                  </a:cubicBezTo>
                  <a:cubicBezTo>
                    <a:pt x="342" y="1864"/>
                    <a:pt x="571" y="1940"/>
                    <a:pt x="723" y="2016"/>
                  </a:cubicBezTo>
                  <a:cubicBezTo>
                    <a:pt x="723" y="2016"/>
                    <a:pt x="913" y="2055"/>
                    <a:pt x="1027" y="2207"/>
                  </a:cubicBezTo>
                  <a:cubicBezTo>
                    <a:pt x="1433" y="2497"/>
                    <a:pt x="1640" y="3095"/>
                    <a:pt x="1716" y="3398"/>
                  </a:cubicBezTo>
                  <a:lnTo>
                    <a:pt x="1716" y="3398"/>
                  </a:lnTo>
                  <a:cubicBezTo>
                    <a:pt x="1619" y="2805"/>
                    <a:pt x="1729" y="2370"/>
                    <a:pt x="1902" y="2093"/>
                  </a:cubicBezTo>
                  <a:cubicBezTo>
                    <a:pt x="2054" y="1902"/>
                    <a:pt x="2245" y="1750"/>
                    <a:pt x="2245" y="1750"/>
                  </a:cubicBezTo>
                  <a:cubicBezTo>
                    <a:pt x="2321" y="1674"/>
                    <a:pt x="2435" y="1636"/>
                    <a:pt x="2511" y="1560"/>
                  </a:cubicBezTo>
                  <a:cubicBezTo>
                    <a:pt x="2359" y="1522"/>
                    <a:pt x="2131" y="1446"/>
                    <a:pt x="1940" y="1294"/>
                  </a:cubicBezTo>
                  <a:cubicBezTo>
                    <a:pt x="1370" y="875"/>
                    <a:pt x="1332" y="152"/>
                    <a:pt x="1332" y="0"/>
                  </a:cubicBezTo>
                  <a:close/>
                  <a:moveTo>
                    <a:pt x="1716" y="3398"/>
                  </a:moveTo>
                  <a:cubicBezTo>
                    <a:pt x="1725" y="3456"/>
                    <a:pt x="1737" y="3515"/>
                    <a:pt x="1750" y="3576"/>
                  </a:cubicBezTo>
                  <a:cubicBezTo>
                    <a:pt x="1750" y="3558"/>
                    <a:pt x="1739" y="3493"/>
                    <a:pt x="1716" y="33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5"/>
            <p:cNvSpPr/>
            <p:nvPr/>
          </p:nvSpPr>
          <p:spPr>
            <a:xfrm>
              <a:off x="8456401" y="3453763"/>
              <a:ext cx="55947" cy="79266"/>
            </a:xfrm>
            <a:custGeom>
              <a:avLst/>
              <a:gdLst/>
              <a:ahLst/>
              <a:cxnLst/>
              <a:rect l="l" t="t" r="r" b="b"/>
              <a:pathLst>
                <a:path w="1370" h="1941" extrusionOk="0">
                  <a:moveTo>
                    <a:pt x="685" y="1"/>
                  </a:moveTo>
                  <a:cubicBezTo>
                    <a:pt x="685" y="115"/>
                    <a:pt x="647" y="419"/>
                    <a:pt x="457" y="647"/>
                  </a:cubicBezTo>
                  <a:cubicBezTo>
                    <a:pt x="266" y="876"/>
                    <a:pt x="76" y="990"/>
                    <a:pt x="0" y="1028"/>
                  </a:cubicBezTo>
                  <a:cubicBezTo>
                    <a:pt x="190" y="1028"/>
                    <a:pt x="266" y="1028"/>
                    <a:pt x="380" y="1066"/>
                  </a:cubicBezTo>
                  <a:lnTo>
                    <a:pt x="571" y="1180"/>
                  </a:lnTo>
                  <a:cubicBezTo>
                    <a:pt x="772" y="1348"/>
                    <a:pt x="914" y="1783"/>
                    <a:pt x="945" y="1908"/>
                  </a:cubicBezTo>
                  <a:lnTo>
                    <a:pt x="945" y="1908"/>
                  </a:lnTo>
                  <a:cubicBezTo>
                    <a:pt x="879" y="1543"/>
                    <a:pt x="953" y="1253"/>
                    <a:pt x="1027" y="1142"/>
                  </a:cubicBezTo>
                  <a:lnTo>
                    <a:pt x="1217" y="952"/>
                  </a:lnTo>
                  <a:cubicBezTo>
                    <a:pt x="1255" y="876"/>
                    <a:pt x="1332" y="838"/>
                    <a:pt x="1370" y="838"/>
                  </a:cubicBezTo>
                  <a:cubicBezTo>
                    <a:pt x="1255" y="838"/>
                    <a:pt x="1141" y="800"/>
                    <a:pt x="1027" y="685"/>
                  </a:cubicBezTo>
                  <a:cubicBezTo>
                    <a:pt x="761" y="457"/>
                    <a:pt x="685" y="77"/>
                    <a:pt x="685" y="1"/>
                  </a:cubicBezTo>
                  <a:close/>
                  <a:moveTo>
                    <a:pt x="945" y="1908"/>
                  </a:moveTo>
                  <a:lnTo>
                    <a:pt x="945" y="1908"/>
                  </a:lnTo>
                  <a:cubicBezTo>
                    <a:pt x="947" y="1919"/>
                    <a:pt x="949" y="1930"/>
                    <a:pt x="951" y="1941"/>
                  </a:cubicBezTo>
                  <a:cubicBezTo>
                    <a:pt x="951" y="1936"/>
                    <a:pt x="949" y="1925"/>
                    <a:pt x="945" y="19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5"/>
            <p:cNvSpPr/>
            <p:nvPr/>
          </p:nvSpPr>
          <p:spPr>
            <a:xfrm>
              <a:off x="6037392" y="1369602"/>
              <a:ext cx="181809" cy="262585"/>
            </a:xfrm>
            <a:custGeom>
              <a:avLst/>
              <a:gdLst/>
              <a:ahLst/>
              <a:cxnLst/>
              <a:rect l="l" t="t" r="r" b="b"/>
              <a:pathLst>
                <a:path w="4452" h="6430" extrusionOk="0">
                  <a:moveTo>
                    <a:pt x="2283" y="0"/>
                  </a:moveTo>
                  <a:cubicBezTo>
                    <a:pt x="2245" y="381"/>
                    <a:pt x="2093" y="1218"/>
                    <a:pt x="1484" y="2093"/>
                  </a:cubicBezTo>
                  <a:cubicBezTo>
                    <a:pt x="951" y="2778"/>
                    <a:pt x="343" y="3196"/>
                    <a:pt x="0" y="3310"/>
                  </a:cubicBezTo>
                  <a:cubicBezTo>
                    <a:pt x="533" y="3310"/>
                    <a:pt x="951" y="3424"/>
                    <a:pt x="1256" y="3577"/>
                  </a:cubicBezTo>
                  <a:cubicBezTo>
                    <a:pt x="1256" y="3577"/>
                    <a:pt x="1522" y="3653"/>
                    <a:pt x="1826" y="3881"/>
                  </a:cubicBezTo>
                  <a:cubicBezTo>
                    <a:pt x="2523" y="4433"/>
                    <a:pt x="2866" y="5538"/>
                    <a:pt x="2989" y="6099"/>
                  </a:cubicBezTo>
                  <a:lnTo>
                    <a:pt x="2989" y="6099"/>
                  </a:lnTo>
                  <a:cubicBezTo>
                    <a:pt x="2854" y="5093"/>
                    <a:pt x="3039" y="4217"/>
                    <a:pt x="3348" y="3805"/>
                  </a:cubicBezTo>
                  <a:cubicBezTo>
                    <a:pt x="3576" y="3462"/>
                    <a:pt x="3919" y="3196"/>
                    <a:pt x="3919" y="3196"/>
                  </a:cubicBezTo>
                  <a:cubicBezTo>
                    <a:pt x="4109" y="3044"/>
                    <a:pt x="4299" y="2930"/>
                    <a:pt x="4451" y="2854"/>
                  </a:cubicBezTo>
                  <a:cubicBezTo>
                    <a:pt x="4147" y="2740"/>
                    <a:pt x="3767" y="2625"/>
                    <a:pt x="3386" y="2321"/>
                  </a:cubicBezTo>
                  <a:cubicBezTo>
                    <a:pt x="2397" y="1522"/>
                    <a:pt x="2283" y="229"/>
                    <a:pt x="2283" y="0"/>
                  </a:cubicBezTo>
                  <a:close/>
                  <a:moveTo>
                    <a:pt x="2989" y="6099"/>
                  </a:moveTo>
                  <a:lnTo>
                    <a:pt x="2989" y="6099"/>
                  </a:lnTo>
                  <a:cubicBezTo>
                    <a:pt x="3003" y="6208"/>
                    <a:pt x="3021" y="6318"/>
                    <a:pt x="3044" y="6430"/>
                  </a:cubicBezTo>
                  <a:cubicBezTo>
                    <a:pt x="3044" y="6394"/>
                    <a:pt x="3027" y="6273"/>
                    <a:pt x="2989" y="6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5"/>
            <p:cNvSpPr/>
            <p:nvPr/>
          </p:nvSpPr>
          <p:spPr>
            <a:xfrm>
              <a:off x="8554209" y="1521074"/>
              <a:ext cx="180257" cy="262626"/>
            </a:xfrm>
            <a:custGeom>
              <a:avLst/>
              <a:gdLst/>
              <a:ahLst/>
              <a:cxnLst/>
              <a:rect l="l" t="t" r="r" b="b"/>
              <a:pathLst>
                <a:path w="4414" h="6431" extrusionOk="0">
                  <a:moveTo>
                    <a:pt x="2283" y="1"/>
                  </a:moveTo>
                  <a:cubicBezTo>
                    <a:pt x="2207" y="381"/>
                    <a:pt x="2092" y="1218"/>
                    <a:pt x="1446" y="2093"/>
                  </a:cubicBezTo>
                  <a:cubicBezTo>
                    <a:pt x="951" y="2816"/>
                    <a:pt x="304" y="3197"/>
                    <a:pt x="0" y="3311"/>
                  </a:cubicBezTo>
                  <a:cubicBezTo>
                    <a:pt x="495" y="3311"/>
                    <a:pt x="951" y="3425"/>
                    <a:pt x="1217" y="3577"/>
                  </a:cubicBezTo>
                  <a:cubicBezTo>
                    <a:pt x="1217" y="3577"/>
                    <a:pt x="1484" y="3653"/>
                    <a:pt x="1788" y="3881"/>
                  </a:cubicBezTo>
                  <a:cubicBezTo>
                    <a:pt x="2429" y="4389"/>
                    <a:pt x="2789" y="5364"/>
                    <a:pt x="2933" y="5953"/>
                  </a:cubicBezTo>
                  <a:lnTo>
                    <a:pt x="2933" y="5953"/>
                  </a:lnTo>
                  <a:cubicBezTo>
                    <a:pt x="2834" y="5009"/>
                    <a:pt x="3016" y="4197"/>
                    <a:pt x="3310" y="3805"/>
                  </a:cubicBezTo>
                  <a:cubicBezTo>
                    <a:pt x="3538" y="3463"/>
                    <a:pt x="3881" y="3197"/>
                    <a:pt x="3881" y="3197"/>
                  </a:cubicBezTo>
                  <a:cubicBezTo>
                    <a:pt x="4071" y="3044"/>
                    <a:pt x="4261" y="2930"/>
                    <a:pt x="4413" y="2854"/>
                  </a:cubicBezTo>
                  <a:cubicBezTo>
                    <a:pt x="4109" y="2740"/>
                    <a:pt x="3728" y="2626"/>
                    <a:pt x="3348" y="2321"/>
                  </a:cubicBezTo>
                  <a:cubicBezTo>
                    <a:pt x="2359" y="1523"/>
                    <a:pt x="2283" y="229"/>
                    <a:pt x="2283" y="1"/>
                  </a:cubicBezTo>
                  <a:close/>
                  <a:moveTo>
                    <a:pt x="2933" y="5953"/>
                  </a:moveTo>
                  <a:lnTo>
                    <a:pt x="2933" y="5953"/>
                  </a:lnTo>
                  <a:cubicBezTo>
                    <a:pt x="2949" y="6109"/>
                    <a:pt x="2973" y="6269"/>
                    <a:pt x="3006" y="6430"/>
                  </a:cubicBezTo>
                  <a:cubicBezTo>
                    <a:pt x="3017" y="6385"/>
                    <a:pt x="2994" y="6204"/>
                    <a:pt x="2933" y="59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5"/>
            <p:cNvSpPr/>
            <p:nvPr/>
          </p:nvSpPr>
          <p:spPr>
            <a:xfrm>
              <a:off x="5964374" y="2743008"/>
              <a:ext cx="180257" cy="261033"/>
            </a:xfrm>
            <a:custGeom>
              <a:avLst/>
              <a:gdLst/>
              <a:ahLst/>
              <a:cxnLst/>
              <a:rect l="l" t="t" r="r" b="b"/>
              <a:pathLst>
                <a:path w="4414" h="6392" extrusionOk="0">
                  <a:moveTo>
                    <a:pt x="2283" y="0"/>
                  </a:moveTo>
                  <a:cubicBezTo>
                    <a:pt x="2245" y="381"/>
                    <a:pt x="2093" y="1218"/>
                    <a:pt x="1484" y="2093"/>
                  </a:cubicBezTo>
                  <a:cubicBezTo>
                    <a:pt x="951" y="2777"/>
                    <a:pt x="343" y="3158"/>
                    <a:pt x="0" y="3310"/>
                  </a:cubicBezTo>
                  <a:cubicBezTo>
                    <a:pt x="533" y="3310"/>
                    <a:pt x="951" y="3424"/>
                    <a:pt x="1218" y="3538"/>
                  </a:cubicBezTo>
                  <a:cubicBezTo>
                    <a:pt x="1218" y="3538"/>
                    <a:pt x="1522" y="3653"/>
                    <a:pt x="1788" y="3881"/>
                  </a:cubicBezTo>
                  <a:cubicBezTo>
                    <a:pt x="2502" y="4446"/>
                    <a:pt x="2867" y="5545"/>
                    <a:pt x="2992" y="6089"/>
                  </a:cubicBezTo>
                  <a:lnTo>
                    <a:pt x="2992" y="6089"/>
                  </a:lnTo>
                  <a:cubicBezTo>
                    <a:pt x="2850" y="5077"/>
                    <a:pt x="3033" y="4220"/>
                    <a:pt x="3310" y="3805"/>
                  </a:cubicBezTo>
                  <a:cubicBezTo>
                    <a:pt x="3576" y="3462"/>
                    <a:pt x="3881" y="3158"/>
                    <a:pt x="3881" y="3158"/>
                  </a:cubicBezTo>
                  <a:cubicBezTo>
                    <a:pt x="4071" y="3044"/>
                    <a:pt x="4261" y="2930"/>
                    <a:pt x="4413" y="2854"/>
                  </a:cubicBezTo>
                  <a:cubicBezTo>
                    <a:pt x="4147" y="2739"/>
                    <a:pt x="3766" y="2587"/>
                    <a:pt x="3386" y="2321"/>
                  </a:cubicBezTo>
                  <a:cubicBezTo>
                    <a:pt x="2359" y="1522"/>
                    <a:pt x="2283" y="229"/>
                    <a:pt x="2283" y="0"/>
                  </a:cubicBezTo>
                  <a:close/>
                  <a:moveTo>
                    <a:pt x="2992" y="6089"/>
                  </a:moveTo>
                  <a:cubicBezTo>
                    <a:pt x="3006" y="6188"/>
                    <a:pt x="3023" y="6289"/>
                    <a:pt x="3044" y="6392"/>
                  </a:cubicBezTo>
                  <a:cubicBezTo>
                    <a:pt x="3044" y="6350"/>
                    <a:pt x="3027" y="6241"/>
                    <a:pt x="2992" y="6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5841617" y="3100336"/>
              <a:ext cx="83962" cy="118102"/>
            </a:xfrm>
            <a:custGeom>
              <a:avLst/>
              <a:gdLst/>
              <a:ahLst/>
              <a:cxnLst/>
              <a:rect l="l" t="t" r="r" b="b"/>
              <a:pathLst>
                <a:path w="2056" h="2892" extrusionOk="0">
                  <a:moveTo>
                    <a:pt x="1066" y="0"/>
                  </a:moveTo>
                  <a:cubicBezTo>
                    <a:pt x="990" y="115"/>
                    <a:pt x="952" y="571"/>
                    <a:pt x="685" y="951"/>
                  </a:cubicBezTo>
                  <a:cubicBezTo>
                    <a:pt x="419" y="1256"/>
                    <a:pt x="153" y="1408"/>
                    <a:pt x="1" y="1522"/>
                  </a:cubicBezTo>
                  <a:cubicBezTo>
                    <a:pt x="229" y="1522"/>
                    <a:pt x="419" y="1560"/>
                    <a:pt x="571" y="1598"/>
                  </a:cubicBezTo>
                  <a:cubicBezTo>
                    <a:pt x="571" y="1598"/>
                    <a:pt x="723" y="1636"/>
                    <a:pt x="876" y="1750"/>
                  </a:cubicBezTo>
                  <a:cubicBezTo>
                    <a:pt x="1108" y="1959"/>
                    <a:pt x="1269" y="2324"/>
                    <a:pt x="1342" y="2585"/>
                  </a:cubicBezTo>
                  <a:lnTo>
                    <a:pt x="1342" y="2585"/>
                  </a:lnTo>
                  <a:cubicBezTo>
                    <a:pt x="1328" y="2198"/>
                    <a:pt x="1401" y="1895"/>
                    <a:pt x="1522" y="1712"/>
                  </a:cubicBezTo>
                  <a:lnTo>
                    <a:pt x="1827" y="1408"/>
                  </a:lnTo>
                  <a:cubicBezTo>
                    <a:pt x="1903" y="1370"/>
                    <a:pt x="2017" y="1332"/>
                    <a:pt x="2055" y="1256"/>
                  </a:cubicBezTo>
                  <a:cubicBezTo>
                    <a:pt x="1903" y="1218"/>
                    <a:pt x="1751" y="1180"/>
                    <a:pt x="1560" y="1028"/>
                  </a:cubicBezTo>
                  <a:cubicBezTo>
                    <a:pt x="1104" y="685"/>
                    <a:pt x="1066" y="76"/>
                    <a:pt x="1066" y="0"/>
                  </a:cubicBezTo>
                  <a:close/>
                  <a:moveTo>
                    <a:pt x="1342" y="2585"/>
                  </a:moveTo>
                  <a:cubicBezTo>
                    <a:pt x="1346" y="2682"/>
                    <a:pt x="1355" y="2785"/>
                    <a:pt x="1370" y="2892"/>
                  </a:cubicBezTo>
                  <a:cubicBezTo>
                    <a:pt x="1400" y="2877"/>
                    <a:pt x="1389" y="2752"/>
                    <a:pt x="1342" y="25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8428427" y="1862102"/>
              <a:ext cx="76162" cy="114998"/>
            </a:xfrm>
            <a:custGeom>
              <a:avLst/>
              <a:gdLst/>
              <a:ahLst/>
              <a:cxnLst/>
              <a:rect l="l" t="t" r="r" b="b"/>
              <a:pathLst>
                <a:path w="1865" h="2816" extrusionOk="0">
                  <a:moveTo>
                    <a:pt x="951" y="0"/>
                  </a:moveTo>
                  <a:cubicBezTo>
                    <a:pt x="951" y="153"/>
                    <a:pt x="913" y="533"/>
                    <a:pt x="609" y="913"/>
                  </a:cubicBezTo>
                  <a:cubicBezTo>
                    <a:pt x="419" y="1218"/>
                    <a:pt x="152" y="1408"/>
                    <a:pt x="0" y="1446"/>
                  </a:cubicBezTo>
                  <a:cubicBezTo>
                    <a:pt x="228" y="1446"/>
                    <a:pt x="381" y="1484"/>
                    <a:pt x="533" y="1522"/>
                  </a:cubicBezTo>
                  <a:cubicBezTo>
                    <a:pt x="533" y="1522"/>
                    <a:pt x="685" y="1560"/>
                    <a:pt x="761" y="1674"/>
                  </a:cubicBezTo>
                  <a:cubicBezTo>
                    <a:pt x="1002" y="1867"/>
                    <a:pt x="1152" y="2213"/>
                    <a:pt x="1229" y="2479"/>
                  </a:cubicBezTo>
                  <a:lnTo>
                    <a:pt x="1229" y="2479"/>
                  </a:lnTo>
                  <a:cubicBezTo>
                    <a:pt x="1192" y="2109"/>
                    <a:pt x="1281" y="1822"/>
                    <a:pt x="1370" y="1674"/>
                  </a:cubicBezTo>
                  <a:cubicBezTo>
                    <a:pt x="1484" y="1484"/>
                    <a:pt x="1636" y="1408"/>
                    <a:pt x="1636" y="1408"/>
                  </a:cubicBezTo>
                  <a:cubicBezTo>
                    <a:pt x="1712" y="1332"/>
                    <a:pt x="1788" y="1294"/>
                    <a:pt x="1864" y="1256"/>
                  </a:cubicBezTo>
                  <a:cubicBezTo>
                    <a:pt x="1750" y="1218"/>
                    <a:pt x="1560" y="1142"/>
                    <a:pt x="1446" y="1028"/>
                  </a:cubicBezTo>
                  <a:cubicBezTo>
                    <a:pt x="989" y="685"/>
                    <a:pt x="951" y="115"/>
                    <a:pt x="951" y="0"/>
                  </a:cubicBezTo>
                  <a:close/>
                  <a:moveTo>
                    <a:pt x="1229" y="2479"/>
                  </a:moveTo>
                  <a:cubicBezTo>
                    <a:pt x="1239" y="2585"/>
                    <a:pt x="1260" y="2698"/>
                    <a:pt x="1294" y="2816"/>
                  </a:cubicBezTo>
                  <a:cubicBezTo>
                    <a:pt x="1294" y="2760"/>
                    <a:pt x="1273" y="2633"/>
                    <a:pt x="1229" y="2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7915712" y="1170723"/>
              <a:ext cx="76162" cy="115039"/>
            </a:xfrm>
            <a:custGeom>
              <a:avLst/>
              <a:gdLst/>
              <a:ahLst/>
              <a:cxnLst/>
              <a:rect l="l" t="t" r="r" b="b"/>
              <a:pathLst>
                <a:path w="1865" h="2817" extrusionOk="0">
                  <a:moveTo>
                    <a:pt x="952" y="1"/>
                  </a:moveTo>
                  <a:cubicBezTo>
                    <a:pt x="952" y="153"/>
                    <a:pt x="914" y="533"/>
                    <a:pt x="609" y="914"/>
                  </a:cubicBezTo>
                  <a:cubicBezTo>
                    <a:pt x="419" y="1218"/>
                    <a:pt x="153" y="1408"/>
                    <a:pt x="1" y="1446"/>
                  </a:cubicBezTo>
                  <a:cubicBezTo>
                    <a:pt x="229" y="1446"/>
                    <a:pt x="381" y="1485"/>
                    <a:pt x="533" y="1523"/>
                  </a:cubicBezTo>
                  <a:cubicBezTo>
                    <a:pt x="533" y="1523"/>
                    <a:pt x="685" y="1599"/>
                    <a:pt x="762" y="1675"/>
                  </a:cubicBezTo>
                  <a:cubicBezTo>
                    <a:pt x="983" y="1856"/>
                    <a:pt x="1130" y="2123"/>
                    <a:pt x="1214" y="2357"/>
                  </a:cubicBezTo>
                  <a:lnTo>
                    <a:pt x="1214" y="2357"/>
                  </a:lnTo>
                  <a:cubicBezTo>
                    <a:pt x="1196" y="2046"/>
                    <a:pt x="1265" y="1806"/>
                    <a:pt x="1370" y="1675"/>
                  </a:cubicBezTo>
                  <a:cubicBezTo>
                    <a:pt x="1484" y="1485"/>
                    <a:pt x="1599" y="1408"/>
                    <a:pt x="1599" y="1408"/>
                  </a:cubicBezTo>
                  <a:cubicBezTo>
                    <a:pt x="1713" y="1332"/>
                    <a:pt x="1789" y="1294"/>
                    <a:pt x="1865" y="1256"/>
                  </a:cubicBezTo>
                  <a:cubicBezTo>
                    <a:pt x="1751" y="1218"/>
                    <a:pt x="1560" y="1142"/>
                    <a:pt x="1446" y="1028"/>
                  </a:cubicBezTo>
                  <a:cubicBezTo>
                    <a:pt x="990" y="686"/>
                    <a:pt x="952" y="115"/>
                    <a:pt x="952" y="1"/>
                  </a:cubicBezTo>
                  <a:close/>
                  <a:moveTo>
                    <a:pt x="1214" y="2357"/>
                  </a:moveTo>
                  <a:cubicBezTo>
                    <a:pt x="1222" y="2497"/>
                    <a:pt x="1247" y="2651"/>
                    <a:pt x="1294" y="2816"/>
                  </a:cubicBezTo>
                  <a:cubicBezTo>
                    <a:pt x="1312" y="2745"/>
                    <a:pt x="1288" y="2564"/>
                    <a:pt x="1214" y="23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3" name="Google Shape;2403;p35"/>
            <p:cNvGrpSpPr/>
            <p:nvPr/>
          </p:nvGrpSpPr>
          <p:grpSpPr>
            <a:xfrm>
              <a:off x="6617463" y="1075613"/>
              <a:ext cx="1745975" cy="3425500"/>
              <a:chOff x="6617463" y="1075613"/>
              <a:chExt cx="1745975" cy="3425500"/>
            </a:xfrm>
          </p:grpSpPr>
          <p:sp>
            <p:nvSpPr>
              <p:cNvPr id="2404" name="Google Shape;2404;p35"/>
              <p:cNvSpPr/>
              <p:nvPr/>
            </p:nvSpPr>
            <p:spPr>
              <a:xfrm flipH="1">
                <a:off x="7529673" y="1469107"/>
                <a:ext cx="473496" cy="403953"/>
              </a:xfrm>
              <a:custGeom>
                <a:avLst/>
                <a:gdLst/>
                <a:ahLst/>
                <a:cxnLst/>
                <a:rect l="l" t="t" r="r" b="b"/>
                <a:pathLst>
                  <a:path w="10768" h="10495" extrusionOk="0">
                    <a:moveTo>
                      <a:pt x="2855" y="0"/>
                    </a:moveTo>
                    <a:cubicBezTo>
                      <a:pt x="2639" y="0"/>
                      <a:pt x="2440" y="51"/>
                      <a:pt x="2287" y="191"/>
                    </a:cubicBezTo>
                    <a:cubicBezTo>
                      <a:pt x="1998" y="452"/>
                      <a:pt x="2027" y="915"/>
                      <a:pt x="2027" y="1262"/>
                    </a:cubicBezTo>
                    <a:cubicBezTo>
                      <a:pt x="2143" y="2680"/>
                      <a:pt x="1564" y="2825"/>
                      <a:pt x="1679" y="4243"/>
                    </a:cubicBezTo>
                    <a:lnTo>
                      <a:pt x="1940" y="4996"/>
                    </a:lnTo>
                    <a:cubicBezTo>
                      <a:pt x="2171" y="5545"/>
                      <a:pt x="2287" y="6153"/>
                      <a:pt x="2287" y="6790"/>
                    </a:cubicBezTo>
                    <a:cubicBezTo>
                      <a:pt x="2287" y="7022"/>
                      <a:pt x="2258" y="7282"/>
                      <a:pt x="2143" y="7514"/>
                    </a:cubicBezTo>
                    <a:cubicBezTo>
                      <a:pt x="2027" y="7716"/>
                      <a:pt x="1853" y="7919"/>
                      <a:pt x="1593" y="8006"/>
                    </a:cubicBezTo>
                    <a:cubicBezTo>
                      <a:pt x="1544" y="8018"/>
                      <a:pt x="1491" y="8023"/>
                      <a:pt x="1435" y="8023"/>
                    </a:cubicBezTo>
                    <a:cubicBezTo>
                      <a:pt x="1222" y="8023"/>
                      <a:pt x="972" y="7940"/>
                      <a:pt x="811" y="7803"/>
                    </a:cubicBezTo>
                    <a:cubicBezTo>
                      <a:pt x="580" y="7600"/>
                      <a:pt x="406" y="7398"/>
                      <a:pt x="261" y="7137"/>
                    </a:cubicBezTo>
                    <a:lnTo>
                      <a:pt x="261" y="7137"/>
                    </a:lnTo>
                    <a:cubicBezTo>
                      <a:pt x="1" y="7716"/>
                      <a:pt x="88" y="8324"/>
                      <a:pt x="522" y="8787"/>
                    </a:cubicBezTo>
                    <a:cubicBezTo>
                      <a:pt x="846" y="9155"/>
                      <a:pt x="1316" y="9345"/>
                      <a:pt x="1787" y="9345"/>
                    </a:cubicBezTo>
                    <a:cubicBezTo>
                      <a:pt x="1946" y="9345"/>
                      <a:pt x="2105" y="9323"/>
                      <a:pt x="2258" y="9279"/>
                    </a:cubicBezTo>
                    <a:cubicBezTo>
                      <a:pt x="2374" y="9771"/>
                      <a:pt x="2837" y="10147"/>
                      <a:pt x="3300" y="10321"/>
                    </a:cubicBezTo>
                    <a:cubicBezTo>
                      <a:pt x="3763" y="10495"/>
                      <a:pt x="4313" y="10495"/>
                      <a:pt x="4834" y="10495"/>
                    </a:cubicBezTo>
                    <a:cubicBezTo>
                      <a:pt x="5297" y="10495"/>
                      <a:pt x="5789" y="10495"/>
                      <a:pt x="6281" y="10350"/>
                    </a:cubicBezTo>
                    <a:cubicBezTo>
                      <a:pt x="6744" y="10205"/>
                      <a:pt x="7179" y="9916"/>
                      <a:pt x="7381" y="9482"/>
                    </a:cubicBezTo>
                    <a:cubicBezTo>
                      <a:pt x="7770" y="9793"/>
                      <a:pt x="8259" y="9962"/>
                      <a:pt x="8732" y="9962"/>
                    </a:cubicBezTo>
                    <a:cubicBezTo>
                      <a:pt x="9138" y="9962"/>
                      <a:pt x="9533" y="9836"/>
                      <a:pt x="9841" y="9568"/>
                    </a:cubicBezTo>
                    <a:cubicBezTo>
                      <a:pt x="10536" y="8990"/>
                      <a:pt x="10767" y="7861"/>
                      <a:pt x="10333" y="7050"/>
                    </a:cubicBezTo>
                    <a:lnTo>
                      <a:pt x="10333" y="7050"/>
                    </a:lnTo>
                    <a:cubicBezTo>
                      <a:pt x="10181" y="7203"/>
                      <a:pt x="10001" y="7272"/>
                      <a:pt x="9822" y="7272"/>
                    </a:cubicBezTo>
                    <a:cubicBezTo>
                      <a:pt x="9593" y="7272"/>
                      <a:pt x="9367" y="7159"/>
                      <a:pt x="9205" y="6964"/>
                    </a:cubicBezTo>
                    <a:cubicBezTo>
                      <a:pt x="8915" y="6587"/>
                      <a:pt x="8828" y="6124"/>
                      <a:pt x="8770" y="5661"/>
                    </a:cubicBezTo>
                    <a:lnTo>
                      <a:pt x="7989" y="104"/>
                    </a:lnTo>
                    <a:cubicBezTo>
                      <a:pt x="7258" y="295"/>
                      <a:pt x="6430" y="407"/>
                      <a:pt x="5617" y="407"/>
                    </a:cubicBezTo>
                    <a:cubicBezTo>
                      <a:pt x="4950" y="407"/>
                      <a:pt x="4292" y="332"/>
                      <a:pt x="3705" y="162"/>
                    </a:cubicBezTo>
                    <a:cubicBezTo>
                      <a:pt x="3430" y="81"/>
                      <a:pt x="3128" y="0"/>
                      <a:pt x="2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5" name="Google Shape;2405;p35"/>
              <p:cNvGrpSpPr/>
              <p:nvPr/>
            </p:nvGrpSpPr>
            <p:grpSpPr>
              <a:xfrm>
                <a:off x="7614724" y="1427967"/>
                <a:ext cx="328578" cy="756235"/>
                <a:chOff x="6598762" y="3341764"/>
                <a:chExt cx="227311" cy="523165"/>
              </a:xfrm>
            </p:grpSpPr>
            <p:sp>
              <p:nvSpPr>
                <p:cNvPr id="2406" name="Google Shape;2406;p35"/>
                <p:cNvSpPr/>
                <p:nvPr/>
              </p:nvSpPr>
              <p:spPr>
                <a:xfrm>
                  <a:off x="6598762" y="3519246"/>
                  <a:ext cx="177426" cy="345683"/>
                </a:xfrm>
                <a:custGeom>
                  <a:avLst/>
                  <a:gdLst/>
                  <a:ahLst/>
                  <a:cxnLst/>
                  <a:rect l="l" t="t" r="r" b="b"/>
                  <a:pathLst>
                    <a:path w="3386" h="6597" extrusionOk="0">
                      <a:moveTo>
                        <a:pt x="304" y="0"/>
                      </a:moveTo>
                      <a:lnTo>
                        <a:pt x="304" y="190"/>
                      </a:lnTo>
                      <a:cubicBezTo>
                        <a:pt x="190" y="1370"/>
                        <a:pt x="114" y="2435"/>
                        <a:pt x="0" y="3576"/>
                      </a:cubicBezTo>
                      <a:cubicBezTo>
                        <a:pt x="2159" y="5979"/>
                        <a:pt x="2884" y="6597"/>
                        <a:pt x="3137" y="6597"/>
                      </a:cubicBezTo>
                      <a:cubicBezTo>
                        <a:pt x="3160" y="6597"/>
                        <a:pt x="3180" y="6591"/>
                        <a:pt x="3196" y="6582"/>
                      </a:cubicBezTo>
                      <a:cubicBezTo>
                        <a:pt x="3386" y="6429"/>
                        <a:pt x="2815" y="5593"/>
                        <a:pt x="2435" y="3652"/>
                      </a:cubicBezTo>
                      <a:cubicBezTo>
                        <a:pt x="2359" y="3196"/>
                        <a:pt x="2283" y="2815"/>
                        <a:pt x="2245" y="2587"/>
                      </a:cubicBezTo>
                      <a:lnTo>
                        <a:pt x="2245" y="2359"/>
                      </a:lnTo>
                      <a:lnTo>
                        <a:pt x="2283" y="875"/>
                      </a:lnTo>
                      <a:lnTo>
                        <a:pt x="2283" y="304"/>
                      </a:lnTo>
                      <a:lnTo>
                        <a:pt x="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6628630" y="3518826"/>
                  <a:ext cx="89761" cy="124607"/>
                </a:xfrm>
                <a:custGeom>
                  <a:avLst/>
                  <a:gdLst/>
                  <a:ahLst/>
                  <a:cxnLst/>
                  <a:rect l="l" t="t" r="r" b="b"/>
                  <a:pathLst>
                    <a:path w="1713" h="2378" extrusionOk="0">
                      <a:moveTo>
                        <a:pt x="798" y="1"/>
                      </a:moveTo>
                      <a:cubicBezTo>
                        <a:pt x="721" y="1"/>
                        <a:pt x="645" y="15"/>
                        <a:pt x="571" y="46"/>
                      </a:cubicBezTo>
                      <a:cubicBezTo>
                        <a:pt x="533" y="46"/>
                        <a:pt x="533" y="84"/>
                        <a:pt x="495" y="84"/>
                      </a:cubicBezTo>
                      <a:cubicBezTo>
                        <a:pt x="115" y="312"/>
                        <a:pt x="1" y="883"/>
                        <a:pt x="267" y="1492"/>
                      </a:cubicBezTo>
                      <a:cubicBezTo>
                        <a:pt x="455" y="2025"/>
                        <a:pt x="877" y="2378"/>
                        <a:pt x="1275" y="2378"/>
                      </a:cubicBezTo>
                      <a:cubicBezTo>
                        <a:pt x="1359" y="2378"/>
                        <a:pt x="1443" y="2362"/>
                        <a:pt x="1522" y="2329"/>
                      </a:cubicBezTo>
                      <a:cubicBezTo>
                        <a:pt x="1599" y="2253"/>
                        <a:pt x="1675" y="2253"/>
                        <a:pt x="1713" y="2215"/>
                      </a:cubicBezTo>
                      <a:lnTo>
                        <a:pt x="1713" y="617"/>
                      </a:lnTo>
                      <a:cubicBezTo>
                        <a:pt x="1637" y="465"/>
                        <a:pt x="1522" y="312"/>
                        <a:pt x="1408" y="236"/>
                      </a:cubicBezTo>
                      <a:cubicBezTo>
                        <a:pt x="1215" y="98"/>
                        <a:pt x="1002" y="1"/>
                        <a:pt x="798"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6608718" y="3341764"/>
                  <a:ext cx="217355" cy="286052"/>
                </a:xfrm>
                <a:custGeom>
                  <a:avLst/>
                  <a:gdLst/>
                  <a:ahLst/>
                  <a:cxnLst/>
                  <a:rect l="l" t="t" r="r" b="b"/>
                  <a:pathLst>
                    <a:path w="4148" h="5459" extrusionOk="0">
                      <a:moveTo>
                        <a:pt x="2202" y="0"/>
                      </a:moveTo>
                      <a:cubicBezTo>
                        <a:pt x="2074" y="0"/>
                        <a:pt x="1948" y="13"/>
                        <a:pt x="1826" y="39"/>
                      </a:cubicBezTo>
                      <a:cubicBezTo>
                        <a:pt x="647" y="305"/>
                        <a:pt x="0" y="1637"/>
                        <a:pt x="0" y="2664"/>
                      </a:cubicBezTo>
                      <a:cubicBezTo>
                        <a:pt x="0" y="4129"/>
                        <a:pt x="1341" y="5459"/>
                        <a:pt x="2261" y="5459"/>
                      </a:cubicBezTo>
                      <a:cubicBezTo>
                        <a:pt x="2321" y="5459"/>
                        <a:pt x="2379" y="5453"/>
                        <a:pt x="2435" y="5441"/>
                      </a:cubicBezTo>
                      <a:cubicBezTo>
                        <a:pt x="2778" y="5365"/>
                        <a:pt x="3158" y="5061"/>
                        <a:pt x="3386" y="4681"/>
                      </a:cubicBezTo>
                      <a:cubicBezTo>
                        <a:pt x="3538" y="4452"/>
                        <a:pt x="3576" y="4262"/>
                        <a:pt x="3691" y="4034"/>
                      </a:cubicBezTo>
                      <a:cubicBezTo>
                        <a:pt x="3805" y="3501"/>
                        <a:pt x="3881" y="3159"/>
                        <a:pt x="3881" y="2702"/>
                      </a:cubicBezTo>
                      <a:cubicBezTo>
                        <a:pt x="3919" y="1523"/>
                        <a:pt x="4147" y="1523"/>
                        <a:pt x="4071" y="1066"/>
                      </a:cubicBezTo>
                      <a:cubicBezTo>
                        <a:pt x="3842" y="477"/>
                        <a:pt x="2992"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6706391" y="3501272"/>
                  <a:ext cx="10008" cy="20017"/>
                </a:xfrm>
                <a:custGeom>
                  <a:avLst/>
                  <a:gdLst/>
                  <a:ahLst/>
                  <a:cxnLst/>
                  <a:rect l="l" t="t" r="r" b="b"/>
                  <a:pathLst>
                    <a:path w="191" h="382" extrusionOk="0">
                      <a:moveTo>
                        <a:pt x="115" y="1"/>
                      </a:moveTo>
                      <a:cubicBezTo>
                        <a:pt x="38" y="1"/>
                        <a:pt x="0" y="77"/>
                        <a:pt x="0" y="191"/>
                      </a:cubicBezTo>
                      <a:cubicBezTo>
                        <a:pt x="0" y="267"/>
                        <a:pt x="38" y="381"/>
                        <a:pt x="115" y="381"/>
                      </a:cubicBezTo>
                      <a:cubicBezTo>
                        <a:pt x="153" y="381"/>
                        <a:pt x="191" y="267"/>
                        <a:pt x="191" y="191"/>
                      </a:cubicBezTo>
                      <a:cubicBezTo>
                        <a:pt x="191" y="77"/>
                        <a:pt x="153" y="1"/>
                        <a:pt x="115"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6784152" y="3503263"/>
                  <a:ext cx="10008" cy="20017"/>
                </a:xfrm>
                <a:custGeom>
                  <a:avLst/>
                  <a:gdLst/>
                  <a:ahLst/>
                  <a:cxnLst/>
                  <a:rect l="l" t="t" r="r" b="b"/>
                  <a:pathLst>
                    <a:path w="191" h="382" extrusionOk="0">
                      <a:moveTo>
                        <a:pt x="76" y="1"/>
                      </a:moveTo>
                      <a:cubicBezTo>
                        <a:pt x="0" y="1"/>
                        <a:pt x="0" y="77"/>
                        <a:pt x="0" y="191"/>
                      </a:cubicBezTo>
                      <a:cubicBezTo>
                        <a:pt x="0" y="267"/>
                        <a:pt x="38" y="381"/>
                        <a:pt x="76" y="381"/>
                      </a:cubicBezTo>
                      <a:cubicBezTo>
                        <a:pt x="152" y="381"/>
                        <a:pt x="190" y="267"/>
                        <a:pt x="190" y="191"/>
                      </a:cubicBezTo>
                      <a:cubicBezTo>
                        <a:pt x="190" y="77"/>
                        <a:pt x="114" y="1"/>
                        <a:pt x="76"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6606727" y="3453430"/>
                  <a:ext cx="49885" cy="79805"/>
                </a:xfrm>
                <a:custGeom>
                  <a:avLst/>
                  <a:gdLst/>
                  <a:ahLst/>
                  <a:cxnLst/>
                  <a:rect l="l" t="t" r="r" b="b"/>
                  <a:pathLst>
                    <a:path w="952" h="1523" extrusionOk="0">
                      <a:moveTo>
                        <a:pt x="495" y="1"/>
                      </a:moveTo>
                      <a:cubicBezTo>
                        <a:pt x="228" y="1"/>
                        <a:pt x="0" y="343"/>
                        <a:pt x="0" y="761"/>
                      </a:cubicBezTo>
                      <a:cubicBezTo>
                        <a:pt x="0" y="1180"/>
                        <a:pt x="190" y="1522"/>
                        <a:pt x="495" y="1522"/>
                      </a:cubicBezTo>
                      <a:cubicBezTo>
                        <a:pt x="723" y="1522"/>
                        <a:pt x="951" y="1180"/>
                        <a:pt x="951" y="761"/>
                      </a:cubicBezTo>
                      <a:cubicBezTo>
                        <a:pt x="951" y="381"/>
                        <a:pt x="761" y="39"/>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6712365" y="3563105"/>
                  <a:ext cx="55858" cy="41868"/>
                </a:xfrm>
                <a:custGeom>
                  <a:avLst/>
                  <a:gdLst/>
                  <a:ahLst/>
                  <a:cxnLst/>
                  <a:rect l="l" t="t" r="r" b="b"/>
                  <a:pathLst>
                    <a:path w="1066" h="799" extrusionOk="0">
                      <a:moveTo>
                        <a:pt x="77" y="0"/>
                      </a:moveTo>
                      <a:lnTo>
                        <a:pt x="77" y="0"/>
                      </a:lnTo>
                      <a:cubicBezTo>
                        <a:pt x="1" y="419"/>
                        <a:pt x="267" y="799"/>
                        <a:pt x="571" y="799"/>
                      </a:cubicBezTo>
                      <a:cubicBezTo>
                        <a:pt x="761" y="799"/>
                        <a:pt x="990" y="647"/>
                        <a:pt x="1066" y="380"/>
                      </a:cubicBezTo>
                      <a:lnTo>
                        <a:pt x="1066" y="380"/>
                      </a:lnTo>
                      <a:cubicBezTo>
                        <a:pt x="1012" y="407"/>
                        <a:pt x="920" y="434"/>
                        <a:pt x="817" y="434"/>
                      </a:cubicBezTo>
                      <a:cubicBezTo>
                        <a:pt x="775" y="434"/>
                        <a:pt x="730" y="430"/>
                        <a:pt x="685" y="419"/>
                      </a:cubicBezTo>
                      <a:cubicBezTo>
                        <a:pt x="305" y="380"/>
                        <a:pt x="115" y="38"/>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6748258" y="3513220"/>
                  <a:ext cx="15982" cy="59893"/>
                </a:xfrm>
                <a:custGeom>
                  <a:avLst/>
                  <a:gdLst/>
                  <a:ahLst/>
                  <a:cxnLst/>
                  <a:rect l="l" t="t" r="r" b="b"/>
                  <a:pathLst>
                    <a:path w="305" h="1143" extrusionOk="0">
                      <a:moveTo>
                        <a:pt x="191" y="1"/>
                      </a:moveTo>
                      <a:cubicBezTo>
                        <a:pt x="153" y="1"/>
                        <a:pt x="115" y="1"/>
                        <a:pt x="115" y="39"/>
                      </a:cubicBezTo>
                      <a:cubicBezTo>
                        <a:pt x="0" y="305"/>
                        <a:pt x="0" y="572"/>
                        <a:pt x="38" y="686"/>
                      </a:cubicBezTo>
                      <a:cubicBezTo>
                        <a:pt x="38" y="762"/>
                        <a:pt x="115" y="800"/>
                        <a:pt x="115" y="838"/>
                      </a:cubicBezTo>
                      <a:cubicBezTo>
                        <a:pt x="115" y="876"/>
                        <a:pt x="153" y="876"/>
                        <a:pt x="153" y="952"/>
                      </a:cubicBezTo>
                      <a:cubicBezTo>
                        <a:pt x="191" y="990"/>
                        <a:pt x="191" y="1028"/>
                        <a:pt x="191" y="1028"/>
                      </a:cubicBezTo>
                      <a:lnTo>
                        <a:pt x="76" y="1028"/>
                      </a:lnTo>
                      <a:cubicBezTo>
                        <a:pt x="76" y="1028"/>
                        <a:pt x="0" y="1028"/>
                        <a:pt x="0" y="1104"/>
                      </a:cubicBezTo>
                      <a:cubicBezTo>
                        <a:pt x="0" y="1104"/>
                        <a:pt x="0" y="1142"/>
                        <a:pt x="76" y="1142"/>
                      </a:cubicBezTo>
                      <a:lnTo>
                        <a:pt x="305" y="1142"/>
                      </a:lnTo>
                      <a:cubicBezTo>
                        <a:pt x="305" y="1104"/>
                        <a:pt x="305" y="1028"/>
                        <a:pt x="267" y="914"/>
                      </a:cubicBezTo>
                      <a:cubicBezTo>
                        <a:pt x="191" y="838"/>
                        <a:pt x="191" y="838"/>
                        <a:pt x="191" y="800"/>
                      </a:cubicBezTo>
                      <a:cubicBezTo>
                        <a:pt x="191" y="762"/>
                        <a:pt x="153" y="724"/>
                        <a:pt x="153" y="648"/>
                      </a:cubicBezTo>
                      <a:cubicBezTo>
                        <a:pt x="115" y="572"/>
                        <a:pt x="153" y="381"/>
                        <a:pt x="267" y="77"/>
                      </a:cubicBezTo>
                      <a:cubicBezTo>
                        <a:pt x="267" y="39"/>
                        <a:pt x="267" y="1"/>
                        <a:pt x="191"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6688470" y="3464906"/>
                  <a:ext cx="45902" cy="18497"/>
                </a:xfrm>
                <a:custGeom>
                  <a:avLst/>
                  <a:gdLst/>
                  <a:ahLst/>
                  <a:cxnLst/>
                  <a:rect l="l" t="t" r="r" b="b"/>
                  <a:pathLst>
                    <a:path w="876" h="353" extrusionOk="0">
                      <a:moveTo>
                        <a:pt x="473" y="0"/>
                      </a:moveTo>
                      <a:cubicBezTo>
                        <a:pt x="317" y="0"/>
                        <a:pt x="171" y="74"/>
                        <a:pt x="76" y="200"/>
                      </a:cubicBezTo>
                      <a:cubicBezTo>
                        <a:pt x="0" y="238"/>
                        <a:pt x="0" y="314"/>
                        <a:pt x="76" y="314"/>
                      </a:cubicBezTo>
                      <a:cubicBezTo>
                        <a:pt x="95" y="333"/>
                        <a:pt x="114" y="343"/>
                        <a:pt x="128" y="343"/>
                      </a:cubicBezTo>
                      <a:cubicBezTo>
                        <a:pt x="143" y="343"/>
                        <a:pt x="152" y="333"/>
                        <a:pt x="152" y="314"/>
                      </a:cubicBezTo>
                      <a:cubicBezTo>
                        <a:pt x="210" y="198"/>
                        <a:pt x="313" y="148"/>
                        <a:pt x="426" y="148"/>
                      </a:cubicBezTo>
                      <a:cubicBezTo>
                        <a:pt x="461" y="148"/>
                        <a:pt x="497" y="153"/>
                        <a:pt x="533" y="162"/>
                      </a:cubicBezTo>
                      <a:cubicBezTo>
                        <a:pt x="647" y="162"/>
                        <a:pt x="723" y="238"/>
                        <a:pt x="723" y="314"/>
                      </a:cubicBezTo>
                      <a:cubicBezTo>
                        <a:pt x="723" y="352"/>
                        <a:pt x="761" y="352"/>
                        <a:pt x="761" y="352"/>
                      </a:cubicBezTo>
                      <a:cubicBezTo>
                        <a:pt x="837" y="352"/>
                        <a:pt x="837" y="314"/>
                        <a:pt x="875" y="238"/>
                      </a:cubicBezTo>
                      <a:cubicBezTo>
                        <a:pt x="837" y="162"/>
                        <a:pt x="723" y="48"/>
                        <a:pt x="571" y="10"/>
                      </a:cubicBezTo>
                      <a:cubicBezTo>
                        <a:pt x="538" y="3"/>
                        <a:pt x="505" y="0"/>
                        <a:pt x="473"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6760205" y="3472871"/>
                  <a:ext cx="45902" cy="18497"/>
                </a:xfrm>
                <a:custGeom>
                  <a:avLst/>
                  <a:gdLst/>
                  <a:ahLst/>
                  <a:cxnLst/>
                  <a:rect l="l" t="t" r="r" b="b"/>
                  <a:pathLst>
                    <a:path w="876" h="353" extrusionOk="0">
                      <a:moveTo>
                        <a:pt x="498" y="0"/>
                      </a:moveTo>
                      <a:cubicBezTo>
                        <a:pt x="329" y="0"/>
                        <a:pt x="203" y="74"/>
                        <a:pt x="77" y="200"/>
                      </a:cubicBezTo>
                      <a:cubicBezTo>
                        <a:pt x="1" y="238"/>
                        <a:pt x="1" y="276"/>
                        <a:pt x="77" y="276"/>
                      </a:cubicBezTo>
                      <a:cubicBezTo>
                        <a:pt x="96" y="314"/>
                        <a:pt x="115" y="333"/>
                        <a:pt x="129" y="333"/>
                      </a:cubicBezTo>
                      <a:cubicBezTo>
                        <a:pt x="143" y="333"/>
                        <a:pt x="153" y="314"/>
                        <a:pt x="153" y="276"/>
                      </a:cubicBezTo>
                      <a:cubicBezTo>
                        <a:pt x="235" y="194"/>
                        <a:pt x="317" y="132"/>
                        <a:pt x="414" y="132"/>
                      </a:cubicBezTo>
                      <a:cubicBezTo>
                        <a:pt x="451" y="132"/>
                        <a:pt x="491" y="141"/>
                        <a:pt x="533" y="162"/>
                      </a:cubicBezTo>
                      <a:cubicBezTo>
                        <a:pt x="647" y="162"/>
                        <a:pt x="723" y="238"/>
                        <a:pt x="723" y="276"/>
                      </a:cubicBezTo>
                      <a:cubicBezTo>
                        <a:pt x="723" y="352"/>
                        <a:pt x="762" y="352"/>
                        <a:pt x="762" y="352"/>
                      </a:cubicBezTo>
                      <a:cubicBezTo>
                        <a:pt x="812" y="352"/>
                        <a:pt x="829" y="319"/>
                        <a:pt x="812" y="319"/>
                      </a:cubicBezTo>
                      <a:cubicBezTo>
                        <a:pt x="811" y="319"/>
                        <a:pt x="809" y="319"/>
                        <a:pt x="807" y="319"/>
                      </a:cubicBezTo>
                      <a:lnTo>
                        <a:pt x="807" y="319"/>
                      </a:lnTo>
                      <a:cubicBezTo>
                        <a:pt x="876" y="265"/>
                        <a:pt x="876" y="238"/>
                        <a:pt x="876" y="238"/>
                      </a:cubicBezTo>
                      <a:cubicBezTo>
                        <a:pt x="838" y="124"/>
                        <a:pt x="723" y="48"/>
                        <a:pt x="609" y="10"/>
                      </a:cubicBezTo>
                      <a:cubicBezTo>
                        <a:pt x="570" y="4"/>
                        <a:pt x="533" y="0"/>
                        <a:pt x="498"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35"/>
              <p:cNvGrpSpPr/>
              <p:nvPr/>
            </p:nvGrpSpPr>
            <p:grpSpPr>
              <a:xfrm flipH="1">
                <a:off x="6617463" y="1075613"/>
                <a:ext cx="1745975" cy="3425500"/>
                <a:chOff x="4751700" y="1157700"/>
                <a:chExt cx="1745975" cy="3425500"/>
              </a:xfrm>
            </p:grpSpPr>
            <p:sp>
              <p:nvSpPr>
                <p:cNvPr id="2417" name="Google Shape;2417;p35"/>
                <p:cNvSpPr/>
                <p:nvPr/>
              </p:nvSpPr>
              <p:spPr>
                <a:xfrm>
                  <a:off x="4764725" y="4231525"/>
                  <a:ext cx="453700" cy="324900"/>
                </a:xfrm>
                <a:custGeom>
                  <a:avLst/>
                  <a:gdLst/>
                  <a:ahLst/>
                  <a:cxnLst/>
                  <a:rect l="l" t="t" r="r" b="b"/>
                  <a:pathLst>
                    <a:path w="18148" h="12996" extrusionOk="0">
                      <a:moveTo>
                        <a:pt x="18118" y="0"/>
                      </a:moveTo>
                      <a:lnTo>
                        <a:pt x="13053" y="174"/>
                      </a:lnTo>
                      <a:cubicBezTo>
                        <a:pt x="13372" y="2489"/>
                        <a:pt x="12272" y="4950"/>
                        <a:pt x="10419" y="6049"/>
                      </a:cubicBezTo>
                      <a:cubicBezTo>
                        <a:pt x="9146" y="6773"/>
                        <a:pt x="7670" y="6889"/>
                        <a:pt x="6281" y="7323"/>
                      </a:cubicBezTo>
                      <a:cubicBezTo>
                        <a:pt x="3618" y="8133"/>
                        <a:pt x="1274" y="10246"/>
                        <a:pt x="0" y="12996"/>
                      </a:cubicBezTo>
                      <a:lnTo>
                        <a:pt x="18147" y="12938"/>
                      </a:lnTo>
                      <a:lnTo>
                        <a:pt x="18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4764725" y="4308225"/>
                  <a:ext cx="453700" cy="248925"/>
                </a:xfrm>
                <a:custGeom>
                  <a:avLst/>
                  <a:gdLst/>
                  <a:ahLst/>
                  <a:cxnLst/>
                  <a:rect l="l" t="t" r="r" b="b"/>
                  <a:pathLst>
                    <a:path w="18148" h="9957" extrusionOk="0">
                      <a:moveTo>
                        <a:pt x="12764" y="0"/>
                      </a:moveTo>
                      <a:cubicBezTo>
                        <a:pt x="12330" y="1274"/>
                        <a:pt x="11490" y="2374"/>
                        <a:pt x="10419" y="2981"/>
                      </a:cubicBezTo>
                      <a:cubicBezTo>
                        <a:pt x="9146" y="3705"/>
                        <a:pt x="7670" y="3821"/>
                        <a:pt x="6281" y="4255"/>
                      </a:cubicBezTo>
                      <a:cubicBezTo>
                        <a:pt x="3618" y="5065"/>
                        <a:pt x="1274" y="7207"/>
                        <a:pt x="0" y="9957"/>
                      </a:cubicBezTo>
                      <a:lnTo>
                        <a:pt x="18147" y="9928"/>
                      </a:lnTo>
                      <a:lnTo>
                        <a:pt x="18147" y="2895"/>
                      </a:lnTo>
                      <a:cubicBezTo>
                        <a:pt x="17742" y="3184"/>
                        <a:pt x="17337" y="3416"/>
                        <a:pt x="16874" y="3473"/>
                      </a:cubicBezTo>
                      <a:cubicBezTo>
                        <a:pt x="16716" y="3511"/>
                        <a:pt x="16559" y="3529"/>
                        <a:pt x="16406" y="3529"/>
                      </a:cubicBezTo>
                      <a:cubicBezTo>
                        <a:pt x="15969" y="3529"/>
                        <a:pt x="15551" y="3383"/>
                        <a:pt x="15166" y="3126"/>
                      </a:cubicBezTo>
                      <a:cubicBezTo>
                        <a:pt x="14645" y="2750"/>
                        <a:pt x="14211" y="2258"/>
                        <a:pt x="13835" y="1708"/>
                      </a:cubicBezTo>
                      <a:cubicBezTo>
                        <a:pt x="13487" y="1158"/>
                        <a:pt x="13111" y="579"/>
                        <a:pt x="127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4751700" y="4531800"/>
                  <a:ext cx="488425" cy="51400"/>
                </a:xfrm>
                <a:custGeom>
                  <a:avLst/>
                  <a:gdLst/>
                  <a:ahLst/>
                  <a:cxnLst/>
                  <a:rect l="l" t="t" r="r" b="b"/>
                  <a:pathLst>
                    <a:path w="19537" h="2056" extrusionOk="0">
                      <a:moveTo>
                        <a:pt x="18639" y="1"/>
                      </a:moveTo>
                      <a:lnTo>
                        <a:pt x="955" y="29"/>
                      </a:lnTo>
                      <a:cubicBezTo>
                        <a:pt x="434" y="29"/>
                        <a:pt x="58" y="521"/>
                        <a:pt x="58" y="1042"/>
                      </a:cubicBezTo>
                      <a:cubicBezTo>
                        <a:pt x="0" y="1592"/>
                        <a:pt x="434" y="2055"/>
                        <a:pt x="955" y="2055"/>
                      </a:cubicBezTo>
                      <a:lnTo>
                        <a:pt x="18639" y="2027"/>
                      </a:lnTo>
                      <a:cubicBezTo>
                        <a:pt x="19160" y="2027"/>
                        <a:pt x="19536" y="1563"/>
                        <a:pt x="19536" y="1014"/>
                      </a:cubicBezTo>
                      <a:cubicBezTo>
                        <a:pt x="19536" y="464"/>
                        <a:pt x="19160" y="1"/>
                        <a:pt x="186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5012175" y="4306050"/>
                  <a:ext cx="95525" cy="103500"/>
                </a:xfrm>
                <a:custGeom>
                  <a:avLst/>
                  <a:gdLst/>
                  <a:ahLst/>
                  <a:cxnLst/>
                  <a:rect l="l" t="t" r="r" b="b"/>
                  <a:pathLst>
                    <a:path w="3821" h="4140" extrusionOk="0">
                      <a:moveTo>
                        <a:pt x="536" y="0"/>
                      </a:moveTo>
                      <a:cubicBezTo>
                        <a:pt x="413" y="0"/>
                        <a:pt x="290" y="58"/>
                        <a:pt x="203" y="174"/>
                      </a:cubicBezTo>
                      <a:cubicBezTo>
                        <a:pt x="0" y="377"/>
                        <a:pt x="0" y="724"/>
                        <a:pt x="203" y="927"/>
                      </a:cubicBezTo>
                      <a:lnTo>
                        <a:pt x="2953" y="3966"/>
                      </a:lnTo>
                      <a:cubicBezTo>
                        <a:pt x="3054" y="4081"/>
                        <a:pt x="3177" y="4139"/>
                        <a:pt x="3296" y="4139"/>
                      </a:cubicBezTo>
                      <a:cubicBezTo>
                        <a:pt x="3416" y="4139"/>
                        <a:pt x="3531" y="4081"/>
                        <a:pt x="3618" y="3966"/>
                      </a:cubicBezTo>
                      <a:cubicBezTo>
                        <a:pt x="3821" y="3734"/>
                        <a:pt x="3821" y="3416"/>
                        <a:pt x="3618" y="3213"/>
                      </a:cubicBezTo>
                      <a:lnTo>
                        <a:pt x="869" y="174"/>
                      </a:lnTo>
                      <a:cubicBezTo>
                        <a:pt x="782" y="58"/>
                        <a:pt x="659"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4968025" y="4341500"/>
                  <a:ext cx="94825" cy="102950"/>
                </a:xfrm>
                <a:custGeom>
                  <a:avLst/>
                  <a:gdLst/>
                  <a:ahLst/>
                  <a:cxnLst/>
                  <a:rect l="l" t="t" r="r" b="b"/>
                  <a:pathLst>
                    <a:path w="3793" h="4118" extrusionOk="0">
                      <a:moveTo>
                        <a:pt x="533" y="1"/>
                      </a:moveTo>
                      <a:cubicBezTo>
                        <a:pt x="406" y="1"/>
                        <a:pt x="276" y="59"/>
                        <a:pt x="175" y="174"/>
                      </a:cubicBezTo>
                      <a:cubicBezTo>
                        <a:pt x="1" y="377"/>
                        <a:pt x="1" y="695"/>
                        <a:pt x="175" y="927"/>
                      </a:cubicBezTo>
                      <a:lnTo>
                        <a:pt x="2924" y="3966"/>
                      </a:lnTo>
                      <a:cubicBezTo>
                        <a:pt x="3025" y="4067"/>
                        <a:pt x="3156" y="4118"/>
                        <a:pt x="3282" y="4118"/>
                      </a:cubicBezTo>
                      <a:cubicBezTo>
                        <a:pt x="3409" y="4118"/>
                        <a:pt x="3532" y="4067"/>
                        <a:pt x="3619" y="3966"/>
                      </a:cubicBezTo>
                      <a:cubicBezTo>
                        <a:pt x="3792" y="3734"/>
                        <a:pt x="3792" y="3416"/>
                        <a:pt x="3619" y="3213"/>
                      </a:cubicBezTo>
                      <a:lnTo>
                        <a:pt x="869" y="174"/>
                      </a:lnTo>
                      <a:cubicBezTo>
                        <a:pt x="782" y="59"/>
                        <a:pt x="659" y="1"/>
                        <a:pt x="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5577275" y="4228625"/>
                  <a:ext cx="454425" cy="324175"/>
                </a:xfrm>
                <a:custGeom>
                  <a:avLst/>
                  <a:gdLst/>
                  <a:ahLst/>
                  <a:cxnLst/>
                  <a:rect l="l" t="t" r="r" b="b"/>
                  <a:pathLst>
                    <a:path w="18177" h="12967" extrusionOk="0">
                      <a:moveTo>
                        <a:pt x="1" y="1"/>
                      </a:moveTo>
                      <a:lnTo>
                        <a:pt x="1" y="12967"/>
                      </a:lnTo>
                      <a:lnTo>
                        <a:pt x="18177" y="12967"/>
                      </a:lnTo>
                      <a:cubicBezTo>
                        <a:pt x="16903" y="10217"/>
                        <a:pt x="14559" y="8105"/>
                        <a:pt x="11867" y="7294"/>
                      </a:cubicBezTo>
                      <a:cubicBezTo>
                        <a:pt x="10507" y="6860"/>
                        <a:pt x="9031" y="6744"/>
                        <a:pt x="7757" y="6021"/>
                      </a:cubicBezTo>
                      <a:cubicBezTo>
                        <a:pt x="5905" y="4979"/>
                        <a:pt x="4805" y="2490"/>
                        <a:pt x="5123" y="203"/>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5578000" y="4304600"/>
                  <a:ext cx="453700" cy="248200"/>
                </a:xfrm>
                <a:custGeom>
                  <a:avLst/>
                  <a:gdLst/>
                  <a:ahLst/>
                  <a:cxnLst/>
                  <a:rect l="l" t="t" r="r" b="b"/>
                  <a:pathLst>
                    <a:path w="18148" h="9928" extrusionOk="0">
                      <a:moveTo>
                        <a:pt x="5384" y="1"/>
                      </a:moveTo>
                      <a:cubicBezTo>
                        <a:pt x="5008" y="579"/>
                        <a:pt x="4660" y="1158"/>
                        <a:pt x="4284" y="1708"/>
                      </a:cubicBezTo>
                      <a:cubicBezTo>
                        <a:pt x="3937" y="2258"/>
                        <a:pt x="3503" y="2750"/>
                        <a:pt x="2982" y="3126"/>
                      </a:cubicBezTo>
                      <a:cubicBezTo>
                        <a:pt x="2618" y="3383"/>
                        <a:pt x="2190" y="3529"/>
                        <a:pt x="1735" y="3529"/>
                      </a:cubicBezTo>
                      <a:cubicBezTo>
                        <a:pt x="1574" y="3529"/>
                        <a:pt x="1411" y="3511"/>
                        <a:pt x="1245" y="3474"/>
                      </a:cubicBezTo>
                      <a:cubicBezTo>
                        <a:pt x="811" y="3416"/>
                        <a:pt x="377" y="3184"/>
                        <a:pt x="1" y="2895"/>
                      </a:cubicBezTo>
                      <a:lnTo>
                        <a:pt x="1" y="9928"/>
                      </a:lnTo>
                      <a:lnTo>
                        <a:pt x="18148" y="9928"/>
                      </a:lnTo>
                      <a:cubicBezTo>
                        <a:pt x="16874" y="7207"/>
                        <a:pt x="14530" y="5066"/>
                        <a:pt x="11867" y="4255"/>
                      </a:cubicBezTo>
                      <a:cubicBezTo>
                        <a:pt x="10478" y="3821"/>
                        <a:pt x="9002" y="3705"/>
                        <a:pt x="7728" y="2982"/>
                      </a:cubicBezTo>
                      <a:cubicBezTo>
                        <a:pt x="6657" y="2374"/>
                        <a:pt x="5818" y="1274"/>
                        <a:pt x="53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5556300" y="4528900"/>
                  <a:ext cx="488425" cy="50675"/>
                </a:xfrm>
                <a:custGeom>
                  <a:avLst/>
                  <a:gdLst/>
                  <a:ahLst/>
                  <a:cxnLst/>
                  <a:rect l="l" t="t" r="r" b="b"/>
                  <a:pathLst>
                    <a:path w="19537" h="2027" extrusionOk="0">
                      <a:moveTo>
                        <a:pt x="898" y="1"/>
                      </a:moveTo>
                      <a:cubicBezTo>
                        <a:pt x="377" y="1"/>
                        <a:pt x="0" y="493"/>
                        <a:pt x="0" y="1014"/>
                      </a:cubicBezTo>
                      <a:cubicBezTo>
                        <a:pt x="0" y="1564"/>
                        <a:pt x="377" y="2027"/>
                        <a:pt x="898" y="2027"/>
                      </a:cubicBezTo>
                      <a:lnTo>
                        <a:pt x="18581" y="2027"/>
                      </a:lnTo>
                      <a:cubicBezTo>
                        <a:pt x="19073" y="2027"/>
                        <a:pt x="19537" y="1564"/>
                        <a:pt x="19479" y="1014"/>
                      </a:cubicBezTo>
                      <a:cubicBezTo>
                        <a:pt x="19479" y="493"/>
                        <a:pt x="19073" y="1"/>
                        <a:pt x="18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687975" y="4303700"/>
                  <a:ext cx="94825" cy="102400"/>
                </a:xfrm>
                <a:custGeom>
                  <a:avLst/>
                  <a:gdLst/>
                  <a:ahLst/>
                  <a:cxnLst/>
                  <a:rect l="l" t="t" r="r" b="b"/>
                  <a:pathLst>
                    <a:path w="3793" h="4096" extrusionOk="0">
                      <a:moveTo>
                        <a:pt x="3282" y="0"/>
                      </a:moveTo>
                      <a:cubicBezTo>
                        <a:pt x="3156" y="0"/>
                        <a:pt x="3025" y="51"/>
                        <a:pt x="2924" y="152"/>
                      </a:cubicBezTo>
                      <a:lnTo>
                        <a:pt x="174" y="3191"/>
                      </a:lnTo>
                      <a:cubicBezTo>
                        <a:pt x="1" y="3423"/>
                        <a:pt x="1" y="3741"/>
                        <a:pt x="174" y="3944"/>
                      </a:cubicBezTo>
                      <a:cubicBezTo>
                        <a:pt x="290" y="4045"/>
                        <a:pt x="420" y="4096"/>
                        <a:pt x="544" y="4096"/>
                      </a:cubicBezTo>
                      <a:cubicBezTo>
                        <a:pt x="667" y="4096"/>
                        <a:pt x="782" y="4045"/>
                        <a:pt x="869" y="3944"/>
                      </a:cubicBezTo>
                      <a:lnTo>
                        <a:pt x="3619" y="905"/>
                      </a:lnTo>
                      <a:cubicBezTo>
                        <a:pt x="3792" y="702"/>
                        <a:pt x="3792" y="384"/>
                        <a:pt x="3619" y="152"/>
                      </a:cubicBezTo>
                      <a:cubicBezTo>
                        <a:pt x="3532" y="51"/>
                        <a:pt x="3409" y="0"/>
                        <a:pt x="3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5733575" y="4337875"/>
                  <a:ext cx="94800" cy="102950"/>
                </a:xfrm>
                <a:custGeom>
                  <a:avLst/>
                  <a:gdLst/>
                  <a:ahLst/>
                  <a:cxnLst/>
                  <a:rect l="l" t="t" r="r" b="b"/>
                  <a:pathLst>
                    <a:path w="3792" h="4118" extrusionOk="0">
                      <a:moveTo>
                        <a:pt x="3260" y="1"/>
                      </a:moveTo>
                      <a:cubicBezTo>
                        <a:pt x="3133" y="1"/>
                        <a:pt x="3010" y="59"/>
                        <a:pt x="2923" y="175"/>
                      </a:cubicBezTo>
                      <a:lnTo>
                        <a:pt x="174" y="3185"/>
                      </a:lnTo>
                      <a:cubicBezTo>
                        <a:pt x="0" y="3416"/>
                        <a:pt x="0" y="3735"/>
                        <a:pt x="174" y="3966"/>
                      </a:cubicBezTo>
                      <a:cubicBezTo>
                        <a:pt x="261" y="4067"/>
                        <a:pt x="384" y="4118"/>
                        <a:pt x="510" y="4118"/>
                      </a:cubicBezTo>
                      <a:cubicBezTo>
                        <a:pt x="637" y="4118"/>
                        <a:pt x="767" y="4067"/>
                        <a:pt x="868" y="3966"/>
                      </a:cubicBezTo>
                      <a:lnTo>
                        <a:pt x="3618" y="927"/>
                      </a:lnTo>
                      <a:cubicBezTo>
                        <a:pt x="3792" y="696"/>
                        <a:pt x="3792" y="377"/>
                        <a:pt x="3618" y="175"/>
                      </a:cubicBezTo>
                      <a:cubicBezTo>
                        <a:pt x="3517" y="59"/>
                        <a:pt x="3386" y="1"/>
                        <a:pt x="3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5276275" y="2403800"/>
                  <a:ext cx="473950" cy="727925"/>
                </a:xfrm>
                <a:custGeom>
                  <a:avLst/>
                  <a:gdLst/>
                  <a:ahLst/>
                  <a:cxnLst/>
                  <a:rect l="l" t="t" r="r" b="b"/>
                  <a:pathLst>
                    <a:path w="18958" h="29117" extrusionOk="0">
                      <a:moveTo>
                        <a:pt x="7207" y="1"/>
                      </a:moveTo>
                      <a:cubicBezTo>
                        <a:pt x="3271" y="1"/>
                        <a:pt x="1" y="3242"/>
                        <a:pt x="1" y="7207"/>
                      </a:cubicBezTo>
                      <a:lnTo>
                        <a:pt x="1" y="21910"/>
                      </a:lnTo>
                      <a:cubicBezTo>
                        <a:pt x="1" y="25875"/>
                        <a:pt x="3271" y="29117"/>
                        <a:pt x="7207" y="29117"/>
                      </a:cubicBezTo>
                      <a:lnTo>
                        <a:pt x="11780" y="29117"/>
                      </a:lnTo>
                      <a:cubicBezTo>
                        <a:pt x="15716" y="29117"/>
                        <a:pt x="18958" y="25875"/>
                        <a:pt x="18958" y="21910"/>
                      </a:cubicBezTo>
                      <a:lnTo>
                        <a:pt x="18958" y="7207"/>
                      </a:lnTo>
                      <a:cubicBezTo>
                        <a:pt x="18958" y="3242"/>
                        <a:pt x="15716" y="1"/>
                        <a:pt x="117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5077300" y="2891475"/>
                  <a:ext cx="400875" cy="1407375"/>
                </a:xfrm>
                <a:custGeom>
                  <a:avLst/>
                  <a:gdLst/>
                  <a:ahLst/>
                  <a:cxnLst/>
                  <a:rect l="l" t="t" r="r" b="b"/>
                  <a:pathLst>
                    <a:path w="16035" h="56295" extrusionOk="0">
                      <a:moveTo>
                        <a:pt x="6628" y="1"/>
                      </a:moveTo>
                      <a:cubicBezTo>
                        <a:pt x="6049" y="3792"/>
                        <a:pt x="1418" y="43125"/>
                        <a:pt x="0" y="55021"/>
                      </a:cubicBezTo>
                      <a:lnTo>
                        <a:pt x="7062" y="56294"/>
                      </a:lnTo>
                      <a:cubicBezTo>
                        <a:pt x="9030" y="45093"/>
                        <a:pt x="15716" y="6310"/>
                        <a:pt x="16034" y="2635"/>
                      </a:cubicBezTo>
                      <a:lnTo>
                        <a:pt x="66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5517950" y="2810450"/>
                  <a:ext cx="246750" cy="1443525"/>
                </a:xfrm>
                <a:custGeom>
                  <a:avLst/>
                  <a:gdLst/>
                  <a:ahLst/>
                  <a:cxnLst/>
                  <a:rect l="l" t="t" r="r" b="b"/>
                  <a:pathLst>
                    <a:path w="9870" h="57741" extrusionOk="0">
                      <a:moveTo>
                        <a:pt x="9696" y="0"/>
                      </a:moveTo>
                      <a:lnTo>
                        <a:pt x="87" y="1418"/>
                      </a:lnTo>
                      <a:cubicBezTo>
                        <a:pt x="0" y="5615"/>
                        <a:pt x="1042" y="44948"/>
                        <a:pt x="1621" y="57741"/>
                      </a:cubicBezTo>
                      <a:lnTo>
                        <a:pt x="1621" y="57712"/>
                      </a:lnTo>
                      <a:lnTo>
                        <a:pt x="8828" y="57712"/>
                      </a:lnTo>
                      <a:cubicBezTo>
                        <a:pt x="9059" y="44253"/>
                        <a:pt x="9870" y="4400"/>
                        <a:pt x="96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5423150" y="2329275"/>
                  <a:ext cx="21375" cy="139500"/>
                </a:xfrm>
                <a:custGeom>
                  <a:avLst/>
                  <a:gdLst/>
                  <a:ahLst/>
                  <a:cxnLst/>
                  <a:rect l="l" t="t" r="r" b="b"/>
                  <a:pathLst>
                    <a:path w="855" h="5580" extrusionOk="0">
                      <a:moveTo>
                        <a:pt x="290" y="0"/>
                      </a:moveTo>
                      <a:cubicBezTo>
                        <a:pt x="146" y="0"/>
                        <a:pt x="1" y="87"/>
                        <a:pt x="1" y="261"/>
                      </a:cubicBezTo>
                      <a:cubicBezTo>
                        <a:pt x="59" y="1940"/>
                        <a:pt x="175" y="3618"/>
                        <a:pt x="261" y="5297"/>
                      </a:cubicBezTo>
                      <a:cubicBezTo>
                        <a:pt x="276" y="5477"/>
                        <a:pt x="440" y="5580"/>
                        <a:pt x="589" y="5580"/>
                      </a:cubicBezTo>
                      <a:cubicBezTo>
                        <a:pt x="727" y="5580"/>
                        <a:pt x="854" y="5492"/>
                        <a:pt x="840" y="5297"/>
                      </a:cubicBezTo>
                      <a:cubicBezTo>
                        <a:pt x="753" y="3618"/>
                        <a:pt x="638" y="1940"/>
                        <a:pt x="580" y="261"/>
                      </a:cubicBezTo>
                      <a:cubicBezTo>
                        <a:pt x="580" y="87"/>
                        <a:pt x="435" y="0"/>
                        <a:pt x="290" y="0"/>
                      </a:cubicBezTo>
                      <a:close/>
                    </a:path>
                  </a:pathLst>
                </a:custGeom>
                <a:solidFill>
                  <a:srgbClr val="7F68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5073675" y="1998300"/>
                  <a:ext cx="703325" cy="942125"/>
                </a:xfrm>
                <a:custGeom>
                  <a:avLst/>
                  <a:gdLst/>
                  <a:ahLst/>
                  <a:cxnLst/>
                  <a:rect l="l" t="t" r="r" b="b"/>
                  <a:pathLst>
                    <a:path w="28133" h="37685" extrusionOk="0">
                      <a:moveTo>
                        <a:pt x="21337" y="1"/>
                      </a:moveTo>
                      <a:cubicBezTo>
                        <a:pt x="20502" y="1"/>
                        <a:pt x="19674" y="62"/>
                        <a:pt x="18871" y="100"/>
                      </a:cubicBezTo>
                      <a:cubicBezTo>
                        <a:pt x="18524" y="157"/>
                        <a:pt x="18205" y="157"/>
                        <a:pt x="17887" y="186"/>
                      </a:cubicBezTo>
                      <a:lnTo>
                        <a:pt x="16469" y="186"/>
                      </a:lnTo>
                      <a:cubicBezTo>
                        <a:pt x="16122" y="186"/>
                        <a:pt x="15774" y="215"/>
                        <a:pt x="15427" y="215"/>
                      </a:cubicBezTo>
                      <a:lnTo>
                        <a:pt x="14848" y="215"/>
                      </a:lnTo>
                      <a:cubicBezTo>
                        <a:pt x="14588" y="215"/>
                        <a:pt x="14327" y="215"/>
                        <a:pt x="14038" y="244"/>
                      </a:cubicBezTo>
                      <a:lnTo>
                        <a:pt x="13719" y="244"/>
                      </a:lnTo>
                      <a:cubicBezTo>
                        <a:pt x="13459" y="244"/>
                        <a:pt x="13227" y="244"/>
                        <a:pt x="12938" y="302"/>
                      </a:cubicBezTo>
                      <a:lnTo>
                        <a:pt x="12388" y="302"/>
                      </a:lnTo>
                      <a:cubicBezTo>
                        <a:pt x="12243" y="302"/>
                        <a:pt x="12099" y="302"/>
                        <a:pt x="11925" y="331"/>
                      </a:cubicBezTo>
                      <a:cubicBezTo>
                        <a:pt x="11520" y="360"/>
                        <a:pt x="11115" y="360"/>
                        <a:pt x="10709" y="389"/>
                      </a:cubicBezTo>
                      <a:cubicBezTo>
                        <a:pt x="10651" y="389"/>
                        <a:pt x="10536" y="389"/>
                        <a:pt x="10478" y="447"/>
                      </a:cubicBezTo>
                      <a:cubicBezTo>
                        <a:pt x="10391" y="447"/>
                        <a:pt x="10333" y="447"/>
                        <a:pt x="10275" y="476"/>
                      </a:cubicBezTo>
                      <a:lnTo>
                        <a:pt x="10130" y="476"/>
                      </a:lnTo>
                      <a:cubicBezTo>
                        <a:pt x="10073" y="476"/>
                        <a:pt x="10044" y="476"/>
                        <a:pt x="9957" y="505"/>
                      </a:cubicBezTo>
                      <a:cubicBezTo>
                        <a:pt x="9812" y="505"/>
                        <a:pt x="9696" y="534"/>
                        <a:pt x="9552" y="534"/>
                      </a:cubicBezTo>
                      <a:lnTo>
                        <a:pt x="9407" y="534"/>
                      </a:lnTo>
                      <a:cubicBezTo>
                        <a:pt x="9349" y="534"/>
                        <a:pt x="9320" y="534"/>
                        <a:pt x="9233" y="592"/>
                      </a:cubicBezTo>
                      <a:lnTo>
                        <a:pt x="9031" y="592"/>
                      </a:lnTo>
                      <a:cubicBezTo>
                        <a:pt x="8944" y="592"/>
                        <a:pt x="8915" y="621"/>
                        <a:pt x="8828" y="621"/>
                      </a:cubicBezTo>
                      <a:cubicBezTo>
                        <a:pt x="8770" y="621"/>
                        <a:pt x="8741" y="649"/>
                        <a:pt x="8654" y="649"/>
                      </a:cubicBezTo>
                      <a:lnTo>
                        <a:pt x="8625" y="649"/>
                      </a:lnTo>
                      <a:cubicBezTo>
                        <a:pt x="8539" y="649"/>
                        <a:pt x="8481" y="678"/>
                        <a:pt x="8394" y="678"/>
                      </a:cubicBezTo>
                      <a:lnTo>
                        <a:pt x="8365" y="678"/>
                      </a:lnTo>
                      <a:cubicBezTo>
                        <a:pt x="8336" y="678"/>
                        <a:pt x="8249" y="736"/>
                        <a:pt x="8220" y="736"/>
                      </a:cubicBezTo>
                      <a:cubicBezTo>
                        <a:pt x="7728" y="823"/>
                        <a:pt x="7236" y="939"/>
                        <a:pt x="6744" y="1084"/>
                      </a:cubicBezTo>
                      <a:cubicBezTo>
                        <a:pt x="5847" y="1373"/>
                        <a:pt x="4921" y="1749"/>
                        <a:pt x="4139" y="2270"/>
                      </a:cubicBezTo>
                      <a:cubicBezTo>
                        <a:pt x="3126" y="2936"/>
                        <a:pt x="2229" y="3775"/>
                        <a:pt x="1390" y="4672"/>
                      </a:cubicBezTo>
                      <a:cubicBezTo>
                        <a:pt x="927" y="5164"/>
                        <a:pt x="435" y="5743"/>
                        <a:pt x="30" y="6322"/>
                      </a:cubicBezTo>
                      <a:lnTo>
                        <a:pt x="30" y="6438"/>
                      </a:lnTo>
                      <a:lnTo>
                        <a:pt x="30" y="6727"/>
                      </a:lnTo>
                      <a:cubicBezTo>
                        <a:pt x="1" y="10432"/>
                        <a:pt x="1071" y="14021"/>
                        <a:pt x="1940" y="17639"/>
                      </a:cubicBezTo>
                      <a:cubicBezTo>
                        <a:pt x="1998" y="17986"/>
                        <a:pt x="2113" y="18362"/>
                        <a:pt x="2200" y="18710"/>
                      </a:cubicBezTo>
                      <a:cubicBezTo>
                        <a:pt x="2605" y="20301"/>
                        <a:pt x="3040" y="21864"/>
                        <a:pt x="3532" y="23456"/>
                      </a:cubicBezTo>
                      <a:cubicBezTo>
                        <a:pt x="3589" y="23746"/>
                        <a:pt x="3647" y="24006"/>
                        <a:pt x="3734" y="24296"/>
                      </a:cubicBezTo>
                      <a:cubicBezTo>
                        <a:pt x="3734" y="24324"/>
                        <a:pt x="3763" y="24353"/>
                        <a:pt x="3763" y="24382"/>
                      </a:cubicBezTo>
                      <a:cubicBezTo>
                        <a:pt x="4053" y="25482"/>
                        <a:pt x="4400" y="26553"/>
                        <a:pt x="4689" y="27682"/>
                      </a:cubicBezTo>
                      <a:cubicBezTo>
                        <a:pt x="4747" y="27942"/>
                        <a:pt x="4834" y="28203"/>
                        <a:pt x="4863" y="28434"/>
                      </a:cubicBezTo>
                      <a:cubicBezTo>
                        <a:pt x="5210" y="29881"/>
                        <a:pt x="5558" y="31300"/>
                        <a:pt x="5847" y="32747"/>
                      </a:cubicBezTo>
                      <a:cubicBezTo>
                        <a:pt x="5992" y="33586"/>
                        <a:pt x="6136" y="34454"/>
                        <a:pt x="6281" y="35323"/>
                      </a:cubicBezTo>
                      <a:cubicBezTo>
                        <a:pt x="6310" y="35496"/>
                        <a:pt x="6310" y="35728"/>
                        <a:pt x="6339" y="35901"/>
                      </a:cubicBezTo>
                      <a:cubicBezTo>
                        <a:pt x="6426" y="36480"/>
                        <a:pt x="6484" y="37030"/>
                        <a:pt x="7034" y="37349"/>
                      </a:cubicBezTo>
                      <a:cubicBezTo>
                        <a:pt x="7149" y="37406"/>
                        <a:pt x="7294" y="37464"/>
                        <a:pt x="7439" y="37522"/>
                      </a:cubicBezTo>
                      <a:lnTo>
                        <a:pt x="7873" y="37638"/>
                      </a:lnTo>
                      <a:cubicBezTo>
                        <a:pt x="7931" y="37638"/>
                        <a:pt x="8047" y="37667"/>
                        <a:pt x="8105" y="37667"/>
                      </a:cubicBezTo>
                      <a:cubicBezTo>
                        <a:pt x="8240" y="37679"/>
                        <a:pt x="8378" y="37685"/>
                        <a:pt x="8517" y="37685"/>
                      </a:cubicBezTo>
                      <a:cubicBezTo>
                        <a:pt x="9358" y="37685"/>
                        <a:pt x="10245" y="37489"/>
                        <a:pt x="10941" y="37464"/>
                      </a:cubicBezTo>
                      <a:cubicBezTo>
                        <a:pt x="12417" y="37349"/>
                        <a:pt x="13951" y="37262"/>
                        <a:pt x="15427" y="37175"/>
                      </a:cubicBezTo>
                      <a:cubicBezTo>
                        <a:pt x="16006" y="37117"/>
                        <a:pt x="16585" y="37088"/>
                        <a:pt x="17135" y="37059"/>
                      </a:cubicBezTo>
                      <a:cubicBezTo>
                        <a:pt x="17279" y="37059"/>
                        <a:pt x="17424" y="37059"/>
                        <a:pt x="17569" y="37001"/>
                      </a:cubicBezTo>
                      <a:cubicBezTo>
                        <a:pt x="18900" y="36943"/>
                        <a:pt x="20231" y="36828"/>
                        <a:pt x="21563" y="36770"/>
                      </a:cubicBezTo>
                      <a:cubicBezTo>
                        <a:pt x="22547" y="36683"/>
                        <a:pt x="23531" y="36567"/>
                        <a:pt x="24515" y="36567"/>
                      </a:cubicBezTo>
                      <a:cubicBezTo>
                        <a:pt x="24804" y="36567"/>
                        <a:pt x="25117" y="36581"/>
                        <a:pt x="25434" y="36581"/>
                      </a:cubicBezTo>
                      <a:cubicBezTo>
                        <a:pt x="25910" y="36581"/>
                        <a:pt x="26396" y="36550"/>
                        <a:pt x="26830" y="36393"/>
                      </a:cubicBezTo>
                      <a:cubicBezTo>
                        <a:pt x="27004" y="36336"/>
                        <a:pt x="27178" y="36249"/>
                        <a:pt x="27322" y="36104"/>
                      </a:cubicBezTo>
                      <a:cubicBezTo>
                        <a:pt x="27467" y="35988"/>
                        <a:pt x="27583" y="35901"/>
                        <a:pt x="27641" y="35757"/>
                      </a:cubicBezTo>
                      <a:cubicBezTo>
                        <a:pt x="27699" y="35699"/>
                        <a:pt x="27699" y="35641"/>
                        <a:pt x="27728" y="35612"/>
                      </a:cubicBezTo>
                      <a:cubicBezTo>
                        <a:pt x="28017" y="34802"/>
                        <a:pt x="27843" y="33615"/>
                        <a:pt x="27872" y="32776"/>
                      </a:cubicBezTo>
                      <a:cubicBezTo>
                        <a:pt x="27872" y="31589"/>
                        <a:pt x="27901" y="30344"/>
                        <a:pt x="27930" y="29158"/>
                      </a:cubicBezTo>
                      <a:cubicBezTo>
                        <a:pt x="27988" y="26727"/>
                        <a:pt x="28075" y="24267"/>
                        <a:pt x="28075" y="21864"/>
                      </a:cubicBezTo>
                      <a:cubicBezTo>
                        <a:pt x="28133" y="18044"/>
                        <a:pt x="27988" y="14224"/>
                        <a:pt x="27409" y="10490"/>
                      </a:cubicBezTo>
                      <a:cubicBezTo>
                        <a:pt x="27351" y="10374"/>
                        <a:pt x="27351" y="10229"/>
                        <a:pt x="27322" y="10143"/>
                      </a:cubicBezTo>
                      <a:cubicBezTo>
                        <a:pt x="27264" y="9737"/>
                        <a:pt x="27178" y="9332"/>
                        <a:pt x="27120" y="8985"/>
                      </a:cubicBezTo>
                      <a:cubicBezTo>
                        <a:pt x="27004" y="8435"/>
                        <a:pt x="26888" y="7885"/>
                        <a:pt x="26744" y="7335"/>
                      </a:cubicBezTo>
                      <a:cubicBezTo>
                        <a:pt x="26165" y="4846"/>
                        <a:pt x="25036" y="2531"/>
                        <a:pt x="23589" y="534"/>
                      </a:cubicBezTo>
                      <a:cubicBezTo>
                        <a:pt x="23502" y="389"/>
                        <a:pt x="23386" y="244"/>
                        <a:pt x="23270" y="157"/>
                      </a:cubicBezTo>
                      <a:cubicBezTo>
                        <a:pt x="23097" y="100"/>
                        <a:pt x="22923" y="100"/>
                        <a:pt x="22721" y="71"/>
                      </a:cubicBezTo>
                      <a:cubicBezTo>
                        <a:pt x="22259" y="19"/>
                        <a:pt x="21797" y="1"/>
                        <a:pt x="2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4841425" y="1328575"/>
                  <a:ext cx="423300" cy="975850"/>
                </a:xfrm>
                <a:custGeom>
                  <a:avLst/>
                  <a:gdLst/>
                  <a:ahLst/>
                  <a:cxnLst/>
                  <a:rect l="l" t="t" r="r" b="b"/>
                  <a:pathLst>
                    <a:path w="16932" h="39034" extrusionOk="0">
                      <a:moveTo>
                        <a:pt x="759" y="0"/>
                      </a:moveTo>
                      <a:cubicBezTo>
                        <a:pt x="747" y="0"/>
                        <a:pt x="736" y="0"/>
                        <a:pt x="724" y="1"/>
                      </a:cubicBezTo>
                      <a:cubicBezTo>
                        <a:pt x="0" y="4082"/>
                        <a:pt x="116" y="14617"/>
                        <a:pt x="87" y="18698"/>
                      </a:cubicBezTo>
                      <a:cubicBezTo>
                        <a:pt x="2751" y="25868"/>
                        <a:pt x="7830" y="39033"/>
                        <a:pt x="13774" y="39033"/>
                      </a:cubicBezTo>
                      <a:cubicBezTo>
                        <a:pt x="13900" y="39033"/>
                        <a:pt x="14026" y="39027"/>
                        <a:pt x="14153" y="39015"/>
                      </a:cubicBezTo>
                      <a:cubicBezTo>
                        <a:pt x="14500" y="38205"/>
                        <a:pt x="14732" y="37337"/>
                        <a:pt x="14905" y="36411"/>
                      </a:cubicBezTo>
                      <a:cubicBezTo>
                        <a:pt x="16931" y="26802"/>
                        <a:pt x="6599" y="19769"/>
                        <a:pt x="5817" y="16527"/>
                      </a:cubicBezTo>
                      <a:cubicBezTo>
                        <a:pt x="6454" y="14964"/>
                        <a:pt x="4573" y="6513"/>
                        <a:pt x="3618" y="3619"/>
                      </a:cubicBezTo>
                      <a:cubicBezTo>
                        <a:pt x="3299" y="3619"/>
                        <a:pt x="3184" y="2750"/>
                        <a:pt x="2894" y="2750"/>
                      </a:cubicBezTo>
                      <a:cubicBezTo>
                        <a:pt x="2888" y="2751"/>
                        <a:pt x="2882" y="2751"/>
                        <a:pt x="2876" y="2751"/>
                      </a:cubicBezTo>
                      <a:cubicBezTo>
                        <a:pt x="1722" y="2751"/>
                        <a:pt x="1900" y="0"/>
                        <a:pt x="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4855875" y="1157700"/>
                  <a:ext cx="173700" cy="212150"/>
                </a:xfrm>
                <a:custGeom>
                  <a:avLst/>
                  <a:gdLst/>
                  <a:ahLst/>
                  <a:cxnLst/>
                  <a:rect l="l" t="t" r="r" b="b"/>
                  <a:pathLst>
                    <a:path w="6948" h="8486" extrusionOk="0">
                      <a:moveTo>
                        <a:pt x="3458" y="0"/>
                      </a:moveTo>
                      <a:cubicBezTo>
                        <a:pt x="2765" y="0"/>
                        <a:pt x="2432" y="3884"/>
                        <a:pt x="2432" y="3884"/>
                      </a:cubicBezTo>
                      <a:cubicBezTo>
                        <a:pt x="2432" y="3884"/>
                        <a:pt x="2681" y="347"/>
                        <a:pt x="2071" y="347"/>
                      </a:cubicBezTo>
                      <a:cubicBezTo>
                        <a:pt x="2057" y="347"/>
                        <a:pt x="2042" y="349"/>
                        <a:pt x="2027" y="353"/>
                      </a:cubicBezTo>
                      <a:cubicBezTo>
                        <a:pt x="1622" y="469"/>
                        <a:pt x="1448" y="3739"/>
                        <a:pt x="1448" y="3739"/>
                      </a:cubicBezTo>
                      <a:cubicBezTo>
                        <a:pt x="1448" y="3739"/>
                        <a:pt x="1419" y="1279"/>
                        <a:pt x="879" y="1279"/>
                      </a:cubicBezTo>
                      <a:cubicBezTo>
                        <a:pt x="875" y="1279"/>
                        <a:pt x="872" y="1279"/>
                        <a:pt x="869" y="1279"/>
                      </a:cubicBezTo>
                      <a:cubicBezTo>
                        <a:pt x="319" y="1337"/>
                        <a:pt x="1" y="8052"/>
                        <a:pt x="30" y="8052"/>
                      </a:cubicBezTo>
                      <a:lnTo>
                        <a:pt x="2779" y="8486"/>
                      </a:lnTo>
                      <a:cubicBezTo>
                        <a:pt x="2779" y="8486"/>
                        <a:pt x="6947" y="5418"/>
                        <a:pt x="6455" y="4723"/>
                      </a:cubicBezTo>
                      <a:cubicBezTo>
                        <a:pt x="6416" y="4664"/>
                        <a:pt x="6346" y="4639"/>
                        <a:pt x="6253" y="4639"/>
                      </a:cubicBezTo>
                      <a:cubicBezTo>
                        <a:pt x="5662" y="4639"/>
                        <a:pt x="4169" y="5678"/>
                        <a:pt x="4169" y="5678"/>
                      </a:cubicBezTo>
                      <a:cubicBezTo>
                        <a:pt x="4169" y="5678"/>
                        <a:pt x="5587" y="961"/>
                        <a:pt x="5008" y="700"/>
                      </a:cubicBezTo>
                      <a:cubicBezTo>
                        <a:pt x="4988" y="691"/>
                        <a:pt x="4968" y="687"/>
                        <a:pt x="4948" y="687"/>
                      </a:cubicBezTo>
                      <a:cubicBezTo>
                        <a:pt x="4363" y="687"/>
                        <a:pt x="3445" y="4144"/>
                        <a:pt x="3445" y="4144"/>
                      </a:cubicBezTo>
                      <a:cubicBezTo>
                        <a:pt x="3445" y="4144"/>
                        <a:pt x="4226" y="208"/>
                        <a:pt x="3503" y="5"/>
                      </a:cubicBezTo>
                      <a:cubicBezTo>
                        <a:pt x="3488" y="2"/>
                        <a:pt x="3473" y="0"/>
                        <a:pt x="3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855875" y="1354625"/>
                  <a:ext cx="78175" cy="76725"/>
                </a:xfrm>
                <a:custGeom>
                  <a:avLst/>
                  <a:gdLst/>
                  <a:ahLst/>
                  <a:cxnLst/>
                  <a:rect l="l" t="t" r="r" b="b"/>
                  <a:pathLst>
                    <a:path w="3127" h="3069" extrusionOk="0">
                      <a:moveTo>
                        <a:pt x="2779" y="1"/>
                      </a:moveTo>
                      <a:lnTo>
                        <a:pt x="1" y="175"/>
                      </a:lnTo>
                      <a:lnTo>
                        <a:pt x="30" y="3069"/>
                      </a:lnTo>
                      <a:lnTo>
                        <a:pt x="3127" y="2924"/>
                      </a:lnTo>
                      <a:lnTo>
                        <a:pt x="27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41675" y="1993550"/>
                  <a:ext cx="704050" cy="440925"/>
                </a:xfrm>
                <a:custGeom>
                  <a:avLst/>
                  <a:gdLst/>
                  <a:ahLst/>
                  <a:cxnLst/>
                  <a:rect l="l" t="t" r="r" b="b"/>
                  <a:pathLst>
                    <a:path w="28162" h="17637" extrusionOk="0">
                      <a:moveTo>
                        <a:pt x="25702" y="0"/>
                      </a:moveTo>
                      <a:lnTo>
                        <a:pt x="15456" y="9580"/>
                      </a:lnTo>
                      <a:cubicBezTo>
                        <a:pt x="11404" y="5181"/>
                        <a:pt x="6455" y="1447"/>
                        <a:pt x="1" y="145"/>
                      </a:cubicBezTo>
                      <a:lnTo>
                        <a:pt x="1" y="145"/>
                      </a:lnTo>
                      <a:lnTo>
                        <a:pt x="1969" y="9204"/>
                      </a:lnTo>
                      <a:lnTo>
                        <a:pt x="13488" y="17221"/>
                      </a:lnTo>
                      <a:cubicBezTo>
                        <a:pt x="13899" y="17495"/>
                        <a:pt x="14364" y="17637"/>
                        <a:pt x="14819" y="17637"/>
                      </a:cubicBezTo>
                      <a:cubicBezTo>
                        <a:pt x="15036" y="17637"/>
                        <a:pt x="15250" y="17605"/>
                        <a:pt x="15456" y="17539"/>
                      </a:cubicBezTo>
                      <a:cubicBezTo>
                        <a:pt x="25036" y="14442"/>
                        <a:pt x="28162" y="811"/>
                        <a:pt x="28162" y="811"/>
                      </a:cubicBezTo>
                      <a:lnTo>
                        <a:pt x="257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5447750" y="3067300"/>
                  <a:ext cx="192500" cy="75275"/>
                </a:xfrm>
                <a:custGeom>
                  <a:avLst/>
                  <a:gdLst/>
                  <a:ahLst/>
                  <a:cxnLst/>
                  <a:rect l="l" t="t" r="r" b="b"/>
                  <a:pathLst>
                    <a:path w="7700" h="3011" fill="none" extrusionOk="0">
                      <a:moveTo>
                        <a:pt x="1" y="2577"/>
                      </a:moveTo>
                      <a:cubicBezTo>
                        <a:pt x="2779" y="3011"/>
                        <a:pt x="5703" y="2027"/>
                        <a:pt x="7700" y="1"/>
                      </a:cubicBezTo>
                    </a:path>
                  </a:pathLst>
                </a:custGeom>
                <a:no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5235025" y="2944300"/>
                  <a:ext cx="97725" cy="170800"/>
                </a:xfrm>
                <a:custGeom>
                  <a:avLst/>
                  <a:gdLst/>
                  <a:ahLst/>
                  <a:cxnLst/>
                  <a:rect l="l" t="t" r="r" b="b"/>
                  <a:pathLst>
                    <a:path w="3909" h="6832" fill="none" extrusionOk="0">
                      <a:moveTo>
                        <a:pt x="3908" y="1"/>
                      </a:moveTo>
                      <a:cubicBezTo>
                        <a:pt x="3184" y="2548"/>
                        <a:pt x="1824" y="4921"/>
                        <a:pt x="1" y="6831"/>
                      </a:cubicBezTo>
                    </a:path>
                  </a:pathLst>
                </a:custGeom>
                <a:no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5680025" y="2935625"/>
                  <a:ext cx="61525" cy="159200"/>
                </a:xfrm>
                <a:custGeom>
                  <a:avLst/>
                  <a:gdLst/>
                  <a:ahLst/>
                  <a:cxnLst/>
                  <a:rect l="l" t="t" r="r" b="b"/>
                  <a:pathLst>
                    <a:path w="2461" h="6368" fill="none" extrusionOk="0">
                      <a:moveTo>
                        <a:pt x="0" y="0"/>
                      </a:moveTo>
                      <a:cubicBezTo>
                        <a:pt x="174" y="2287"/>
                        <a:pt x="1042" y="4515"/>
                        <a:pt x="2461" y="6368"/>
                      </a:cubicBezTo>
                    </a:path>
                  </a:pathLst>
                </a:custGeom>
                <a:solidFill>
                  <a:schemeClr val="accent6"/>
                </a:solid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4928250" y="1821325"/>
                  <a:ext cx="356725" cy="557175"/>
                </a:xfrm>
                <a:custGeom>
                  <a:avLst/>
                  <a:gdLst/>
                  <a:ahLst/>
                  <a:cxnLst/>
                  <a:rect l="l" t="t" r="r" b="b"/>
                  <a:pathLst>
                    <a:path w="14269" h="22287" extrusionOk="0">
                      <a:moveTo>
                        <a:pt x="4313" y="1"/>
                      </a:moveTo>
                      <a:cubicBezTo>
                        <a:pt x="4515" y="3821"/>
                        <a:pt x="2894" y="7728"/>
                        <a:pt x="0" y="10275"/>
                      </a:cubicBezTo>
                      <a:cubicBezTo>
                        <a:pt x="1447" y="16180"/>
                        <a:pt x="5933" y="20810"/>
                        <a:pt x="11838" y="22287"/>
                      </a:cubicBezTo>
                      <a:cubicBezTo>
                        <a:pt x="14269" y="18929"/>
                        <a:pt x="13748" y="14009"/>
                        <a:pt x="12185" y="10160"/>
                      </a:cubicBezTo>
                      <a:cubicBezTo>
                        <a:pt x="10593" y="6310"/>
                        <a:pt x="7496" y="2635"/>
                        <a:pt x="4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5582350" y="1996675"/>
                  <a:ext cx="317650" cy="356500"/>
                </a:xfrm>
                <a:custGeom>
                  <a:avLst/>
                  <a:gdLst/>
                  <a:ahLst/>
                  <a:cxnLst/>
                  <a:rect l="l" t="t" r="r" b="b"/>
                  <a:pathLst>
                    <a:path w="12706" h="14260" extrusionOk="0">
                      <a:moveTo>
                        <a:pt x="1849" y="1"/>
                      </a:moveTo>
                      <a:cubicBezTo>
                        <a:pt x="1140" y="1"/>
                        <a:pt x="354" y="79"/>
                        <a:pt x="0" y="309"/>
                      </a:cubicBezTo>
                      <a:cubicBezTo>
                        <a:pt x="840" y="3869"/>
                        <a:pt x="1939" y="6300"/>
                        <a:pt x="2779" y="9802"/>
                      </a:cubicBezTo>
                      <a:cubicBezTo>
                        <a:pt x="4747" y="11134"/>
                        <a:pt x="8075" y="12928"/>
                        <a:pt x="10014" y="14260"/>
                      </a:cubicBezTo>
                      <a:cubicBezTo>
                        <a:pt x="11288" y="12378"/>
                        <a:pt x="12706" y="7487"/>
                        <a:pt x="11404" y="3609"/>
                      </a:cubicBezTo>
                      <a:cubicBezTo>
                        <a:pt x="9407" y="2422"/>
                        <a:pt x="5268" y="512"/>
                        <a:pt x="2981" y="78"/>
                      </a:cubicBezTo>
                      <a:cubicBezTo>
                        <a:pt x="2722" y="33"/>
                        <a:pt x="2301" y="1"/>
                        <a:pt x="18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5984650" y="1311225"/>
                  <a:ext cx="328525" cy="269175"/>
                </a:xfrm>
                <a:custGeom>
                  <a:avLst/>
                  <a:gdLst/>
                  <a:ahLst/>
                  <a:cxnLst/>
                  <a:rect l="l" t="t" r="r" b="b"/>
                  <a:pathLst>
                    <a:path w="13141" h="10767" extrusionOk="0">
                      <a:moveTo>
                        <a:pt x="1447" y="0"/>
                      </a:moveTo>
                      <a:cubicBezTo>
                        <a:pt x="637" y="0"/>
                        <a:pt x="0" y="637"/>
                        <a:pt x="0" y="1447"/>
                      </a:cubicBezTo>
                      <a:lnTo>
                        <a:pt x="0" y="9030"/>
                      </a:lnTo>
                      <a:cubicBezTo>
                        <a:pt x="0" y="9985"/>
                        <a:pt x="811" y="10767"/>
                        <a:pt x="1737" y="10767"/>
                      </a:cubicBezTo>
                      <a:lnTo>
                        <a:pt x="9262" y="10767"/>
                      </a:lnTo>
                      <a:cubicBezTo>
                        <a:pt x="11404" y="10767"/>
                        <a:pt x="13140" y="9030"/>
                        <a:pt x="13140" y="6918"/>
                      </a:cubicBezTo>
                      <a:lnTo>
                        <a:pt x="13140" y="1708"/>
                      </a:lnTo>
                      <a:cubicBezTo>
                        <a:pt x="13140" y="753"/>
                        <a:pt x="12388" y="0"/>
                        <a:pt x="11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5984650" y="1409625"/>
                  <a:ext cx="328525" cy="123025"/>
                </a:xfrm>
                <a:custGeom>
                  <a:avLst/>
                  <a:gdLst/>
                  <a:ahLst/>
                  <a:cxnLst/>
                  <a:rect l="l" t="t" r="r" b="b"/>
                  <a:pathLst>
                    <a:path w="13141" h="4921" extrusionOk="0">
                      <a:moveTo>
                        <a:pt x="0" y="0"/>
                      </a:moveTo>
                      <a:lnTo>
                        <a:pt x="0" y="2924"/>
                      </a:lnTo>
                      <a:cubicBezTo>
                        <a:pt x="0" y="3647"/>
                        <a:pt x="174" y="4342"/>
                        <a:pt x="550" y="4921"/>
                      </a:cubicBezTo>
                      <a:lnTo>
                        <a:pt x="12590" y="4921"/>
                      </a:lnTo>
                      <a:cubicBezTo>
                        <a:pt x="12909" y="4342"/>
                        <a:pt x="13140" y="3647"/>
                        <a:pt x="13140" y="2924"/>
                      </a:cubicBezTo>
                      <a:lnTo>
                        <a:pt x="13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6172775" y="1355350"/>
                  <a:ext cx="80325" cy="35475"/>
                </a:xfrm>
                <a:custGeom>
                  <a:avLst/>
                  <a:gdLst/>
                  <a:ahLst/>
                  <a:cxnLst/>
                  <a:rect l="l" t="t" r="r" b="b"/>
                  <a:pathLst>
                    <a:path w="3213" h="1419" fill="none" extrusionOk="0">
                      <a:moveTo>
                        <a:pt x="3213" y="1419"/>
                      </a:moveTo>
                      <a:lnTo>
                        <a:pt x="0" y="1419"/>
                      </a:lnTo>
                      <a:lnTo>
                        <a:pt x="0" y="1"/>
                      </a:lnTo>
                      <a:lnTo>
                        <a:pt x="3213" y="1"/>
                      </a:lnTo>
                      <a:close/>
                    </a:path>
                  </a:pathLst>
                </a:custGeom>
                <a:noFill/>
                <a:ln w="4350" cap="flat" cmpd="sng">
                  <a:solidFill>
                    <a:schemeClr val="accent6"/>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5855125" y="1345225"/>
                  <a:ext cx="188150" cy="185975"/>
                </a:xfrm>
                <a:custGeom>
                  <a:avLst/>
                  <a:gdLst/>
                  <a:ahLst/>
                  <a:cxnLst/>
                  <a:rect l="l" t="t" r="r" b="b"/>
                  <a:pathLst>
                    <a:path w="7526" h="7439" extrusionOk="0">
                      <a:moveTo>
                        <a:pt x="1" y="1"/>
                      </a:moveTo>
                      <a:lnTo>
                        <a:pt x="1" y="7439"/>
                      </a:lnTo>
                      <a:lnTo>
                        <a:pt x="7178" y="5760"/>
                      </a:lnTo>
                      <a:cubicBezTo>
                        <a:pt x="7178" y="5760"/>
                        <a:pt x="7526" y="1506"/>
                        <a:pt x="7352" y="1506"/>
                      </a:cubicBezTo>
                      <a:lnTo>
                        <a:pt x="1" y="1"/>
                      </a:ln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951350" y="1374175"/>
                  <a:ext cx="120875" cy="121575"/>
                </a:xfrm>
                <a:custGeom>
                  <a:avLst/>
                  <a:gdLst/>
                  <a:ahLst/>
                  <a:cxnLst/>
                  <a:rect l="l" t="t" r="r" b="b"/>
                  <a:pathLst>
                    <a:path w="4835" h="4863" extrusionOk="0">
                      <a:moveTo>
                        <a:pt x="2432" y="0"/>
                      </a:moveTo>
                      <a:cubicBezTo>
                        <a:pt x="1072" y="0"/>
                        <a:pt x="1" y="1100"/>
                        <a:pt x="1" y="2431"/>
                      </a:cubicBezTo>
                      <a:cubicBezTo>
                        <a:pt x="1" y="3763"/>
                        <a:pt x="1072" y="4863"/>
                        <a:pt x="2432" y="4863"/>
                      </a:cubicBezTo>
                      <a:cubicBezTo>
                        <a:pt x="3763" y="4863"/>
                        <a:pt x="4834" y="3763"/>
                        <a:pt x="4834" y="2431"/>
                      </a:cubicBezTo>
                      <a:cubicBezTo>
                        <a:pt x="4834" y="1100"/>
                        <a:pt x="3763" y="0"/>
                        <a:pt x="24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5737900" y="1340875"/>
                  <a:ext cx="191775" cy="191775"/>
                </a:xfrm>
                <a:custGeom>
                  <a:avLst/>
                  <a:gdLst/>
                  <a:ahLst/>
                  <a:cxnLst/>
                  <a:rect l="l" t="t" r="r" b="b"/>
                  <a:pathLst>
                    <a:path w="7671" h="7671" extrusionOk="0">
                      <a:moveTo>
                        <a:pt x="3821" y="1"/>
                      </a:moveTo>
                      <a:cubicBezTo>
                        <a:pt x="1708" y="1"/>
                        <a:pt x="1" y="1709"/>
                        <a:pt x="1" y="3821"/>
                      </a:cubicBezTo>
                      <a:cubicBezTo>
                        <a:pt x="1" y="5963"/>
                        <a:pt x="1708" y="7671"/>
                        <a:pt x="3821" y="7671"/>
                      </a:cubicBezTo>
                      <a:cubicBezTo>
                        <a:pt x="5934" y="7671"/>
                        <a:pt x="7671" y="5963"/>
                        <a:pt x="7671" y="3821"/>
                      </a:cubicBezTo>
                      <a:cubicBezTo>
                        <a:pt x="7671" y="1709"/>
                        <a:pt x="5934" y="1"/>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6166975" y="1301100"/>
                  <a:ext cx="100600" cy="31125"/>
                </a:xfrm>
                <a:custGeom>
                  <a:avLst/>
                  <a:gdLst/>
                  <a:ahLst/>
                  <a:cxnLst/>
                  <a:rect l="l" t="t" r="r" b="b"/>
                  <a:pathLst>
                    <a:path w="4024" h="1245" extrusionOk="0">
                      <a:moveTo>
                        <a:pt x="638" y="0"/>
                      </a:moveTo>
                      <a:cubicBezTo>
                        <a:pt x="319" y="0"/>
                        <a:pt x="1" y="290"/>
                        <a:pt x="1" y="608"/>
                      </a:cubicBezTo>
                      <a:cubicBezTo>
                        <a:pt x="30" y="955"/>
                        <a:pt x="319" y="1245"/>
                        <a:pt x="638" y="1245"/>
                      </a:cubicBezTo>
                      <a:lnTo>
                        <a:pt x="3416" y="1245"/>
                      </a:lnTo>
                      <a:cubicBezTo>
                        <a:pt x="3734" y="1245"/>
                        <a:pt x="4024" y="955"/>
                        <a:pt x="4024" y="608"/>
                      </a:cubicBezTo>
                      <a:cubicBezTo>
                        <a:pt x="4024" y="290"/>
                        <a:pt x="3734" y="0"/>
                        <a:pt x="3416" y="0"/>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6027325" y="1275050"/>
                  <a:ext cx="98450" cy="58625"/>
                </a:xfrm>
                <a:custGeom>
                  <a:avLst/>
                  <a:gdLst/>
                  <a:ahLst/>
                  <a:cxnLst/>
                  <a:rect l="l" t="t" r="r" b="b"/>
                  <a:pathLst>
                    <a:path w="3938" h="2345" extrusionOk="0">
                      <a:moveTo>
                        <a:pt x="1" y="0"/>
                      </a:moveTo>
                      <a:lnTo>
                        <a:pt x="1" y="2345"/>
                      </a:lnTo>
                      <a:lnTo>
                        <a:pt x="3937" y="2345"/>
                      </a:lnTo>
                      <a:lnTo>
                        <a:pt x="3937" y="0"/>
                      </a:ln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6196650" y="1801075"/>
                  <a:ext cx="91925" cy="288000"/>
                </a:xfrm>
                <a:custGeom>
                  <a:avLst/>
                  <a:gdLst/>
                  <a:ahLst/>
                  <a:cxnLst/>
                  <a:rect l="l" t="t" r="r" b="b"/>
                  <a:pathLst>
                    <a:path w="3677" h="11520" extrusionOk="0">
                      <a:moveTo>
                        <a:pt x="1824" y="0"/>
                      </a:moveTo>
                      <a:cubicBezTo>
                        <a:pt x="811" y="0"/>
                        <a:pt x="0" y="840"/>
                        <a:pt x="0" y="1853"/>
                      </a:cubicBezTo>
                      <a:lnTo>
                        <a:pt x="0" y="9667"/>
                      </a:lnTo>
                      <a:cubicBezTo>
                        <a:pt x="0" y="10680"/>
                        <a:pt x="811" y="11520"/>
                        <a:pt x="1824" y="11520"/>
                      </a:cubicBezTo>
                      <a:cubicBezTo>
                        <a:pt x="2837" y="11520"/>
                        <a:pt x="3676" y="10680"/>
                        <a:pt x="3676" y="9667"/>
                      </a:cubicBezTo>
                      <a:lnTo>
                        <a:pt x="3676" y="1853"/>
                      </a:lnTo>
                      <a:cubicBezTo>
                        <a:pt x="3676" y="840"/>
                        <a:pt x="2837" y="0"/>
                        <a:pt x="1824" y="0"/>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6169150" y="1862525"/>
                  <a:ext cx="187425" cy="157800"/>
                </a:xfrm>
                <a:custGeom>
                  <a:avLst/>
                  <a:gdLst/>
                  <a:ahLst/>
                  <a:cxnLst/>
                  <a:rect l="l" t="t" r="r" b="b"/>
                  <a:pathLst>
                    <a:path w="7497" h="6312" extrusionOk="0">
                      <a:moveTo>
                        <a:pt x="2039" y="1"/>
                      </a:moveTo>
                      <a:cubicBezTo>
                        <a:pt x="1679" y="1"/>
                        <a:pt x="1332" y="17"/>
                        <a:pt x="985" y="147"/>
                      </a:cubicBezTo>
                      <a:cubicBezTo>
                        <a:pt x="551" y="292"/>
                        <a:pt x="145" y="697"/>
                        <a:pt x="87" y="1160"/>
                      </a:cubicBezTo>
                      <a:cubicBezTo>
                        <a:pt x="33" y="1626"/>
                        <a:pt x="392" y="2091"/>
                        <a:pt x="823" y="2091"/>
                      </a:cubicBezTo>
                      <a:cubicBezTo>
                        <a:pt x="848" y="2091"/>
                        <a:pt x="873" y="2090"/>
                        <a:pt x="898" y="2086"/>
                      </a:cubicBezTo>
                      <a:lnTo>
                        <a:pt x="898" y="2086"/>
                      </a:lnTo>
                      <a:cubicBezTo>
                        <a:pt x="1" y="3128"/>
                        <a:pt x="30" y="4894"/>
                        <a:pt x="956" y="5936"/>
                      </a:cubicBezTo>
                      <a:lnTo>
                        <a:pt x="6976" y="6312"/>
                      </a:lnTo>
                      <a:cubicBezTo>
                        <a:pt x="7497" y="4257"/>
                        <a:pt x="7468" y="2434"/>
                        <a:pt x="6976" y="321"/>
                      </a:cubicBezTo>
                      <a:cubicBezTo>
                        <a:pt x="5471" y="176"/>
                        <a:pt x="3908" y="89"/>
                        <a:pt x="2403" y="3"/>
                      </a:cubicBezTo>
                      <a:cubicBezTo>
                        <a:pt x="2280" y="3"/>
                        <a:pt x="215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6258150" y="1481250"/>
                  <a:ext cx="193950" cy="368325"/>
                </a:xfrm>
                <a:custGeom>
                  <a:avLst/>
                  <a:gdLst/>
                  <a:ahLst/>
                  <a:cxnLst/>
                  <a:rect l="l" t="t" r="r" b="b"/>
                  <a:pathLst>
                    <a:path w="7758" h="14733" fill="none" extrusionOk="0">
                      <a:moveTo>
                        <a:pt x="1" y="14733"/>
                      </a:moveTo>
                      <a:cubicBezTo>
                        <a:pt x="5384" y="11925"/>
                        <a:pt x="7757" y="6195"/>
                        <a:pt x="6165" y="1"/>
                      </a:cubicBezTo>
                    </a:path>
                  </a:pathLst>
                </a:custGeom>
                <a:solidFill>
                  <a:schemeClr val="accent6"/>
                </a:solidFill>
                <a:ln w="22425" cap="rnd" cmpd="sng">
                  <a:solidFill>
                    <a:srgbClr val="190B0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6155400" y="1468225"/>
                  <a:ext cx="301750" cy="47075"/>
                </a:xfrm>
                <a:custGeom>
                  <a:avLst/>
                  <a:gdLst/>
                  <a:ahLst/>
                  <a:cxnLst/>
                  <a:rect l="l" t="t" r="r" b="b"/>
                  <a:pathLst>
                    <a:path w="12070" h="1883" extrusionOk="0">
                      <a:moveTo>
                        <a:pt x="811" y="1"/>
                      </a:moveTo>
                      <a:cubicBezTo>
                        <a:pt x="377" y="1"/>
                        <a:pt x="1" y="377"/>
                        <a:pt x="1" y="811"/>
                      </a:cubicBezTo>
                      <a:lnTo>
                        <a:pt x="1" y="1101"/>
                      </a:lnTo>
                      <a:cubicBezTo>
                        <a:pt x="1" y="1535"/>
                        <a:pt x="377" y="1882"/>
                        <a:pt x="811" y="1882"/>
                      </a:cubicBezTo>
                      <a:lnTo>
                        <a:pt x="11259" y="1882"/>
                      </a:lnTo>
                      <a:cubicBezTo>
                        <a:pt x="11694" y="1882"/>
                        <a:pt x="12070" y="1535"/>
                        <a:pt x="12070" y="1101"/>
                      </a:cubicBezTo>
                      <a:lnTo>
                        <a:pt x="12070" y="811"/>
                      </a:lnTo>
                      <a:cubicBezTo>
                        <a:pt x="12070" y="377"/>
                        <a:pt x="11694" y="1"/>
                        <a:pt x="11259" y="1"/>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6371025" y="1440750"/>
                  <a:ext cx="126650" cy="126625"/>
                </a:xfrm>
                <a:custGeom>
                  <a:avLst/>
                  <a:gdLst/>
                  <a:ahLst/>
                  <a:cxnLst/>
                  <a:rect l="l" t="t" r="r" b="b"/>
                  <a:pathLst>
                    <a:path w="5066" h="5065" extrusionOk="0">
                      <a:moveTo>
                        <a:pt x="2519" y="0"/>
                      </a:moveTo>
                      <a:cubicBezTo>
                        <a:pt x="1129" y="0"/>
                        <a:pt x="1" y="1158"/>
                        <a:pt x="1" y="2518"/>
                      </a:cubicBezTo>
                      <a:cubicBezTo>
                        <a:pt x="1" y="3936"/>
                        <a:pt x="1129" y="5065"/>
                        <a:pt x="2519" y="5065"/>
                      </a:cubicBezTo>
                      <a:cubicBezTo>
                        <a:pt x="3937" y="5065"/>
                        <a:pt x="5066" y="3907"/>
                        <a:pt x="5066" y="2518"/>
                      </a:cubicBezTo>
                      <a:cubicBezTo>
                        <a:pt x="5066" y="1158"/>
                        <a:pt x="3937" y="0"/>
                        <a:pt x="2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6040350" y="1423375"/>
                  <a:ext cx="209150" cy="120850"/>
                </a:xfrm>
                <a:custGeom>
                  <a:avLst/>
                  <a:gdLst/>
                  <a:ahLst/>
                  <a:cxnLst/>
                  <a:rect l="l" t="t" r="r" b="b"/>
                  <a:pathLst>
                    <a:path w="8366" h="4834" fill="none" extrusionOk="0">
                      <a:moveTo>
                        <a:pt x="1" y="0"/>
                      </a:moveTo>
                      <a:lnTo>
                        <a:pt x="8365" y="0"/>
                      </a:lnTo>
                      <a:lnTo>
                        <a:pt x="8365" y="4834"/>
                      </a:lnTo>
                      <a:lnTo>
                        <a:pt x="1" y="4834"/>
                      </a:lnTo>
                      <a:close/>
                    </a:path>
                  </a:pathLst>
                </a:custGeom>
                <a:noFill/>
                <a:ln w="4350" cap="flat" cmpd="sng">
                  <a:solidFill>
                    <a:schemeClr val="accent6"/>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5" name="Google Shape;2455;p35"/>
              <p:cNvSpPr/>
              <p:nvPr/>
            </p:nvSpPr>
            <p:spPr>
              <a:xfrm rot="1648585">
                <a:off x="7623466" y="1382845"/>
                <a:ext cx="409656" cy="278901"/>
              </a:xfrm>
              <a:custGeom>
                <a:avLst/>
                <a:gdLst/>
                <a:ahLst/>
                <a:cxnLst/>
                <a:rect l="l" t="t" r="r" b="b"/>
                <a:pathLst>
                  <a:path w="8857" h="6426" extrusionOk="0">
                    <a:moveTo>
                      <a:pt x="8191" y="0"/>
                    </a:moveTo>
                    <a:lnTo>
                      <a:pt x="8191" y="0"/>
                    </a:lnTo>
                    <a:cubicBezTo>
                      <a:pt x="7657" y="789"/>
                      <a:pt x="6733" y="1243"/>
                      <a:pt x="5821" y="1243"/>
                    </a:cubicBezTo>
                    <a:cubicBezTo>
                      <a:pt x="5595" y="1243"/>
                      <a:pt x="5370" y="1215"/>
                      <a:pt x="5152" y="1158"/>
                    </a:cubicBezTo>
                    <a:cubicBezTo>
                      <a:pt x="4312" y="955"/>
                      <a:pt x="3589" y="405"/>
                      <a:pt x="2721" y="347"/>
                    </a:cubicBezTo>
                    <a:cubicBezTo>
                      <a:pt x="2674" y="344"/>
                      <a:pt x="2628" y="343"/>
                      <a:pt x="2582" y="343"/>
                    </a:cubicBezTo>
                    <a:cubicBezTo>
                      <a:pt x="1366" y="343"/>
                      <a:pt x="313" y="1433"/>
                      <a:pt x="174" y="2605"/>
                    </a:cubicBezTo>
                    <a:cubicBezTo>
                      <a:pt x="0" y="3907"/>
                      <a:pt x="724" y="5586"/>
                      <a:pt x="1679" y="6425"/>
                    </a:cubicBezTo>
                    <a:cubicBezTo>
                      <a:pt x="2605" y="5586"/>
                      <a:pt x="3155" y="4341"/>
                      <a:pt x="3126" y="3097"/>
                    </a:cubicBezTo>
                    <a:lnTo>
                      <a:pt x="3126" y="3097"/>
                    </a:lnTo>
                    <a:cubicBezTo>
                      <a:pt x="3686" y="3882"/>
                      <a:pt x="4645" y="4329"/>
                      <a:pt x="5597" y="4329"/>
                    </a:cubicBezTo>
                    <a:cubicBezTo>
                      <a:pt x="6120" y="4329"/>
                      <a:pt x="6640" y="4194"/>
                      <a:pt x="7091" y="3907"/>
                    </a:cubicBezTo>
                    <a:cubicBezTo>
                      <a:pt x="8364" y="3155"/>
                      <a:pt x="8856" y="1302"/>
                      <a:pt x="8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7612250" y="1477875"/>
                <a:ext cx="99775" cy="288425"/>
              </a:xfrm>
              <a:custGeom>
                <a:avLst/>
                <a:gdLst/>
                <a:ahLst/>
                <a:cxnLst/>
                <a:rect l="l" t="t" r="r" b="b"/>
                <a:pathLst>
                  <a:path w="3991" h="11537" extrusionOk="0">
                    <a:moveTo>
                      <a:pt x="1087" y="0"/>
                    </a:moveTo>
                    <a:lnTo>
                      <a:pt x="0" y="11537"/>
                    </a:lnTo>
                    <a:lnTo>
                      <a:pt x="3991" y="3097"/>
                    </a:lnTo>
                    <a:close/>
                  </a:path>
                </a:pathLst>
              </a:custGeom>
              <a:solidFill>
                <a:schemeClr val="accent6"/>
              </a:solidFill>
              <a:ln>
                <a:noFill/>
              </a:ln>
            </p:spPr>
          </p:sp>
          <p:sp>
            <p:nvSpPr>
              <p:cNvPr id="2457" name="Google Shape;2457;p35"/>
              <p:cNvSpPr/>
              <p:nvPr/>
            </p:nvSpPr>
            <p:spPr>
              <a:xfrm>
                <a:off x="7640825" y="1597650"/>
                <a:ext cx="63600" cy="63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35"/>
            <p:cNvGrpSpPr/>
            <p:nvPr/>
          </p:nvGrpSpPr>
          <p:grpSpPr>
            <a:xfrm>
              <a:off x="5964363" y="3357939"/>
              <a:ext cx="382641" cy="339459"/>
              <a:chOff x="1998275" y="3039975"/>
              <a:chExt cx="531225" cy="471275"/>
            </a:xfrm>
          </p:grpSpPr>
          <p:sp>
            <p:nvSpPr>
              <p:cNvPr id="2459" name="Google Shape;2459;p35"/>
              <p:cNvSpPr/>
              <p:nvPr/>
            </p:nvSpPr>
            <p:spPr>
              <a:xfrm>
                <a:off x="1998275" y="3039975"/>
                <a:ext cx="200150" cy="295825"/>
              </a:xfrm>
              <a:custGeom>
                <a:avLst/>
                <a:gdLst/>
                <a:ahLst/>
                <a:cxnLst/>
                <a:rect l="l" t="t" r="r" b="b"/>
                <a:pathLst>
                  <a:path w="8006" h="11833" extrusionOk="0">
                    <a:moveTo>
                      <a:pt x="6136" y="1"/>
                    </a:moveTo>
                    <a:cubicBezTo>
                      <a:pt x="5756" y="1"/>
                      <a:pt x="5377" y="217"/>
                      <a:pt x="5170" y="607"/>
                    </a:cubicBezTo>
                    <a:lnTo>
                      <a:pt x="300" y="9913"/>
                    </a:lnTo>
                    <a:cubicBezTo>
                      <a:pt x="0" y="10414"/>
                      <a:pt x="200" y="11081"/>
                      <a:pt x="734" y="11381"/>
                    </a:cubicBezTo>
                    <a:lnTo>
                      <a:pt x="1368" y="11715"/>
                    </a:lnTo>
                    <a:cubicBezTo>
                      <a:pt x="1527" y="11794"/>
                      <a:pt x="1698" y="11832"/>
                      <a:pt x="1867" y="11832"/>
                    </a:cubicBezTo>
                    <a:cubicBezTo>
                      <a:pt x="2264" y="11832"/>
                      <a:pt x="2648" y="11622"/>
                      <a:pt x="2835" y="11248"/>
                    </a:cubicBezTo>
                    <a:lnTo>
                      <a:pt x="7706" y="1908"/>
                    </a:lnTo>
                    <a:cubicBezTo>
                      <a:pt x="8006" y="1441"/>
                      <a:pt x="7806" y="740"/>
                      <a:pt x="7239" y="473"/>
                    </a:cubicBezTo>
                    <a:lnTo>
                      <a:pt x="6638" y="140"/>
                    </a:lnTo>
                    <a:cubicBezTo>
                      <a:pt x="6482" y="46"/>
                      <a:pt x="6309" y="1"/>
                      <a:pt x="6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2097500" y="3056625"/>
                <a:ext cx="432000" cy="454625"/>
              </a:xfrm>
              <a:custGeom>
                <a:avLst/>
                <a:gdLst/>
                <a:ahLst/>
                <a:cxnLst/>
                <a:rect l="l" t="t" r="r" b="b"/>
                <a:pathLst>
                  <a:path w="17280" h="18185" extrusionOk="0">
                    <a:moveTo>
                      <a:pt x="15586" y="1"/>
                    </a:moveTo>
                    <a:cubicBezTo>
                      <a:pt x="14719" y="1"/>
                      <a:pt x="13741" y="1034"/>
                      <a:pt x="11776" y="1975"/>
                    </a:cubicBezTo>
                    <a:cubicBezTo>
                      <a:pt x="10875" y="2442"/>
                      <a:pt x="7906" y="3176"/>
                      <a:pt x="7906" y="3176"/>
                    </a:cubicBezTo>
                    <a:lnTo>
                      <a:pt x="4337" y="2543"/>
                    </a:lnTo>
                    <a:lnTo>
                      <a:pt x="1" y="10882"/>
                    </a:lnTo>
                    <a:lnTo>
                      <a:pt x="734" y="12216"/>
                    </a:lnTo>
                    <a:cubicBezTo>
                      <a:pt x="1568" y="13717"/>
                      <a:pt x="2836" y="14951"/>
                      <a:pt x="4337" y="15719"/>
                    </a:cubicBezTo>
                    <a:lnTo>
                      <a:pt x="8407" y="17853"/>
                    </a:lnTo>
                    <a:cubicBezTo>
                      <a:pt x="8830" y="18077"/>
                      <a:pt x="9287" y="18184"/>
                      <a:pt x="9738" y="18184"/>
                    </a:cubicBezTo>
                    <a:cubicBezTo>
                      <a:pt x="10568" y="18184"/>
                      <a:pt x="11381" y="17822"/>
                      <a:pt x="11942" y="17153"/>
                    </a:cubicBezTo>
                    <a:lnTo>
                      <a:pt x="16112" y="12083"/>
                    </a:lnTo>
                    <a:cubicBezTo>
                      <a:pt x="17280" y="10682"/>
                      <a:pt x="16846" y="8614"/>
                      <a:pt x="15245" y="7713"/>
                    </a:cubicBezTo>
                    <a:lnTo>
                      <a:pt x="12243" y="6145"/>
                    </a:lnTo>
                    <a:cubicBezTo>
                      <a:pt x="12243" y="6145"/>
                      <a:pt x="15478" y="3343"/>
                      <a:pt x="16312" y="2209"/>
                    </a:cubicBezTo>
                    <a:cubicBezTo>
                      <a:pt x="16646" y="1809"/>
                      <a:pt x="17113" y="675"/>
                      <a:pt x="16112" y="141"/>
                    </a:cubicBezTo>
                    <a:cubicBezTo>
                      <a:pt x="15936" y="44"/>
                      <a:pt x="15763" y="1"/>
                      <a:pt x="15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1" name="Google Shape;2461;p35"/>
            <p:cNvSpPr/>
            <p:nvPr/>
          </p:nvSpPr>
          <p:spPr>
            <a:xfrm>
              <a:off x="6617472" y="3895591"/>
              <a:ext cx="420493" cy="337298"/>
            </a:xfrm>
            <a:custGeom>
              <a:avLst/>
              <a:gdLst/>
              <a:ahLst/>
              <a:cxnLst/>
              <a:rect l="l" t="t" r="r" b="b"/>
              <a:pathLst>
                <a:path w="23351" h="18731" extrusionOk="0">
                  <a:moveTo>
                    <a:pt x="18867" y="1"/>
                  </a:moveTo>
                  <a:cubicBezTo>
                    <a:pt x="18817" y="1"/>
                    <a:pt x="18765" y="6"/>
                    <a:pt x="18714" y="18"/>
                  </a:cubicBezTo>
                  <a:lnTo>
                    <a:pt x="401" y="6189"/>
                  </a:lnTo>
                  <a:cubicBezTo>
                    <a:pt x="134" y="6289"/>
                    <a:pt x="0" y="6589"/>
                    <a:pt x="67" y="6856"/>
                  </a:cubicBezTo>
                  <a:lnTo>
                    <a:pt x="3970" y="18364"/>
                  </a:lnTo>
                  <a:cubicBezTo>
                    <a:pt x="4022" y="18598"/>
                    <a:pt x="4215" y="18730"/>
                    <a:pt x="4440" y="18730"/>
                  </a:cubicBezTo>
                  <a:cubicBezTo>
                    <a:pt x="4504" y="18730"/>
                    <a:pt x="4571" y="18720"/>
                    <a:pt x="4637" y="18698"/>
                  </a:cubicBezTo>
                  <a:lnTo>
                    <a:pt x="15812" y="14962"/>
                  </a:lnTo>
                  <a:cubicBezTo>
                    <a:pt x="15851" y="14954"/>
                    <a:pt x="15892" y="14950"/>
                    <a:pt x="15935" y="14950"/>
                  </a:cubicBezTo>
                  <a:cubicBezTo>
                    <a:pt x="16071" y="14950"/>
                    <a:pt x="16218" y="14993"/>
                    <a:pt x="16345" y="15095"/>
                  </a:cubicBezTo>
                  <a:lnTo>
                    <a:pt x="18647" y="17163"/>
                  </a:lnTo>
                  <a:cubicBezTo>
                    <a:pt x="18757" y="17262"/>
                    <a:pt x="18885" y="17306"/>
                    <a:pt x="19008" y="17306"/>
                  </a:cubicBezTo>
                  <a:cubicBezTo>
                    <a:pt x="19259" y="17306"/>
                    <a:pt x="19492" y="17121"/>
                    <a:pt x="19514" y="16830"/>
                  </a:cubicBezTo>
                  <a:lnTo>
                    <a:pt x="19915" y="13861"/>
                  </a:lnTo>
                  <a:cubicBezTo>
                    <a:pt x="19948" y="13661"/>
                    <a:pt x="20081" y="13494"/>
                    <a:pt x="20248" y="13460"/>
                  </a:cubicBezTo>
                  <a:lnTo>
                    <a:pt x="22917" y="12526"/>
                  </a:lnTo>
                  <a:cubicBezTo>
                    <a:pt x="23217" y="12460"/>
                    <a:pt x="23350" y="12160"/>
                    <a:pt x="23250" y="11859"/>
                  </a:cubicBezTo>
                  <a:lnTo>
                    <a:pt x="19381" y="351"/>
                  </a:lnTo>
                  <a:cubicBezTo>
                    <a:pt x="19326" y="130"/>
                    <a:pt x="19110" y="1"/>
                    <a:pt x="18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6788075" y="2681874"/>
              <a:ext cx="431316" cy="383290"/>
            </a:xfrm>
            <a:custGeom>
              <a:avLst/>
              <a:gdLst/>
              <a:ahLst/>
              <a:cxnLst/>
              <a:rect l="l" t="t" r="r" b="b"/>
              <a:pathLst>
                <a:path w="23952" h="21285" extrusionOk="0">
                  <a:moveTo>
                    <a:pt x="17295" y="1"/>
                  </a:moveTo>
                  <a:cubicBezTo>
                    <a:pt x="17197" y="1"/>
                    <a:pt x="17098" y="31"/>
                    <a:pt x="17013" y="92"/>
                  </a:cubicBezTo>
                  <a:lnTo>
                    <a:pt x="334" y="9832"/>
                  </a:lnTo>
                  <a:cubicBezTo>
                    <a:pt x="67" y="9999"/>
                    <a:pt x="1" y="10299"/>
                    <a:pt x="101" y="10566"/>
                  </a:cubicBezTo>
                  <a:lnTo>
                    <a:pt x="6238" y="21007"/>
                  </a:lnTo>
                  <a:cubicBezTo>
                    <a:pt x="6357" y="21196"/>
                    <a:pt x="6542" y="21285"/>
                    <a:pt x="6723" y="21285"/>
                  </a:cubicBezTo>
                  <a:cubicBezTo>
                    <a:pt x="6797" y="21285"/>
                    <a:pt x="6871" y="21270"/>
                    <a:pt x="6939" y="21240"/>
                  </a:cubicBezTo>
                  <a:lnTo>
                    <a:pt x="17113" y="15269"/>
                  </a:lnTo>
                  <a:cubicBezTo>
                    <a:pt x="17196" y="15219"/>
                    <a:pt x="17296" y="15194"/>
                    <a:pt x="17396" y="15194"/>
                  </a:cubicBezTo>
                  <a:cubicBezTo>
                    <a:pt x="17496" y="15194"/>
                    <a:pt x="17596" y="15219"/>
                    <a:pt x="17680" y="15269"/>
                  </a:cubicBezTo>
                  <a:lnTo>
                    <a:pt x="20382" y="16837"/>
                  </a:lnTo>
                  <a:cubicBezTo>
                    <a:pt x="20470" y="16893"/>
                    <a:pt x="20564" y="16919"/>
                    <a:pt x="20655" y="16919"/>
                  </a:cubicBezTo>
                  <a:cubicBezTo>
                    <a:pt x="20944" y="16919"/>
                    <a:pt x="21208" y="16666"/>
                    <a:pt x="21182" y="16337"/>
                  </a:cubicBezTo>
                  <a:lnTo>
                    <a:pt x="20949" y="13335"/>
                  </a:lnTo>
                  <a:cubicBezTo>
                    <a:pt x="20949" y="13135"/>
                    <a:pt x="21049" y="12968"/>
                    <a:pt x="21216" y="12834"/>
                  </a:cubicBezTo>
                  <a:lnTo>
                    <a:pt x="23617" y="11433"/>
                  </a:lnTo>
                  <a:cubicBezTo>
                    <a:pt x="23884" y="11267"/>
                    <a:pt x="23951" y="10966"/>
                    <a:pt x="23851" y="10733"/>
                  </a:cubicBezTo>
                  <a:lnTo>
                    <a:pt x="17713" y="259"/>
                  </a:lnTo>
                  <a:cubicBezTo>
                    <a:pt x="17629" y="90"/>
                    <a:pt x="17464" y="1"/>
                    <a:pt x="17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2463;p35"/>
            <p:cNvGrpSpPr/>
            <p:nvPr/>
          </p:nvGrpSpPr>
          <p:grpSpPr>
            <a:xfrm>
              <a:off x="6439661" y="2018678"/>
              <a:ext cx="348409" cy="369856"/>
              <a:chOff x="2125025" y="1218075"/>
              <a:chExt cx="483700" cy="513475"/>
            </a:xfrm>
          </p:grpSpPr>
          <p:sp>
            <p:nvSpPr>
              <p:cNvPr id="2464" name="Google Shape;2464;p35"/>
              <p:cNvSpPr/>
              <p:nvPr/>
            </p:nvSpPr>
            <p:spPr>
              <a:xfrm>
                <a:off x="2125025" y="1414375"/>
                <a:ext cx="131775" cy="317175"/>
              </a:xfrm>
              <a:custGeom>
                <a:avLst/>
                <a:gdLst/>
                <a:ahLst/>
                <a:cxnLst/>
                <a:rect l="l" t="t" r="r" b="b"/>
                <a:pathLst>
                  <a:path w="5271" h="12687" extrusionOk="0">
                    <a:moveTo>
                      <a:pt x="1832" y="1"/>
                    </a:moveTo>
                    <a:cubicBezTo>
                      <a:pt x="1767" y="1"/>
                      <a:pt x="1701" y="6"/>
                      <a:pt x="1635" y="17"/>
                    </a:cubicBezTo>
                    <a:lnTo>
                      <a:pt x="968" y="184"/>
                    </a:lnTo>
                    <a:cubicBezTo>
                      <a:pt x="401" y="317"/>
                      <a:pt x="0" y="918"/>
                      <a:pt x="134" y="1485"/>
                    </a:cubicBezTo>
                    <a:lnTo>
                      <a:pt x="2335" y="11825"/>
                    </a:lnTo>
                    <a:cubicBezTo>
                      <a:pt x="2450" y="12343"/>
                      <a:pt x="2912" y="12687"/>
                      <a:pt x="3400" y="12687"/>
                    </a:cubicBezTo>
                    <a:cubicBezTo>
                      <a:pt x="3479" y="12687"/>
                      <a:pt x="3558" y="12678"/>
                      <a:pt x="3636" y="12659"/>
                    </a:cubicBezTo>
                    <a:lnTo>
                      <a:pt x="4303" y="12493"/>
                    </a:lnTo>
                    <a:cubicBezTo>
                      <a:pt x="4904" y="12359"/>
                      <a:pt x="5271" y="11792"/>
                      <a:pt x="5137" y="11158"/>
                    </a:cubicBezTo>
                    <a:lnTo>
                      <a:pt x="2936" y="851"/>
                    </a:lnTo>
                    <a:cubicBezTo>
                      <a:pt x="2817" y="347"/>
                      <a:pt x="2355" y="1"/>
                      <a:pt x="1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2230925" y="1218075"/>
                <a:ext cx="377800" cy="494025"/>
              </a:xfrm>
              <a:custGeom>
                <a:avLst/>
                <a:gdLst/>
                <a:ahLst/>
                <a:cxnLst/>
                <a:rect l="l" t="t" r="r" b="b"/>
                <a:pathLst>
                  <a:path w="15112" h="19761" extrusionOk="0">
                    <a:moveTo>
                      <a:pt x="7818" y="0"/>
                    </a:moveTo>
                    <a:cubicBezTo>
                      <a:pt x="7731" y="0"/>
                      <a:pt x="7638" y="10"/>
                      <a:pt x="7539" y="30"/>
                    </a:cubicBezTo>
                    <a:cubicBezTo>
                      <a:pt x="6405" y="297"/>
                      <a:pt x="6439" y="1831"/>
                      <a:pt x="5371" y="4200"/>
                    </a:cubicBezTo>
                    <a:cubicBezTo>
                      <a:pt x="4938" y="5134"/>
                      <a:pt x="3170" y="7636"/>
                      <a:pt x="3170" y="7636"/>
                    </a:cubicBezTo>
                    <a:lnTo>
                      <a:pt x="1" y="9470"/>
                    </a:lnTo>
                    <a:lnTo>
                      <a:pt x="1935" y="18543"/>
                    </a:lnTo>
                    <a:lnTo>
                      <a:pt x="3370" y="19144"/>
                    </a:lnTo>
                    <a:cubicBezTo>
                      <a:pt x="4366" y="19546"/>
                      <a:pt x="5443" y="19761"/>
                      <a:pt x="6523" y="19761"/>
                    </a:cubicBezTo>
                    <a:cubicBezTo>
                      <a:pt x="7144" y="19761"/>
                      <a:pt x="7765" y="19690"/>
                      <a:pt x="8373" y="19544"/>
                    </a:cubicBezTo>
                    <a:lnTo>
                      <a:pt x="12877" y="18610"/>
                    </a:lnTo>
                    <a:cubicBezTo>
                      <a:pt x="14211" y="18310"/>
                      <a:pt x="15112" y="17142"/>
                      <a:pt x="15112" y="15808"/>
                    </a:cubicBezTo>
                    <a:lnTo>
                      <a:pt x="15112" y="9270"/>
                    </a:lnTo>
                    <a:cubicBezTo>
                      <a:pt x="15112" y="7597"/>
                      <a:pt x="13821" y="6363"/>
                      <a:pt x="12329" y="6363"/>
                    </a:cubicBezTo>
                    <a:cubicBezTo>
                      <a:pt x="12125" y="6363"/>
                      <a:pt x="11918" y="6387"/>
                      <a:pt x="11709" y="6435"/>
                    </a:cubicBezTo>
                    <a:lnTo>
                      <a:pt x="8373" y="7135"/>
                    </a:lnTo>
                    <a:cubicBezTo>
                      <a:pt x="8373" y="7135"/>
                      <a:pt x="9074" y="2932"/>
                      <a:pt x="9041" y="1498"/>
                    </a:cubicBezTo>
                    <a:cubicBezTo>
                      <a:pt x="9010" y="1041"/>
                      <a:pt x="8729" y="0"/>
                      <a:pt x="7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93A2C977-3323-BF95-B715-1C410C1D10E3}"/>
              </a:ext>
            </a:extLst>
          </p:cNvPr>
          <p:cNvPicPr>
            <a:picLocks noChangeAspect="1"/>
          </p:cNvPicPr>
          <p:nvPr/>
        </p:nvPicPr>
        <p:blipFill rotWithShape="1">
          <a:blip r:embed="rId3"/>
          <a:srcRect t="31733" r="64279" b="44353"/>
          <a:stretch/>
        </p:blipFill>
        <p:spPr>
          <a:xfrm>
            <a:off x="599826" y="1977100"/>
            <a:ext cx="5864365" cy="2282312"/>
          </a:xfrm>
          <a:prstGeom prst="rect">
            <a:avLst/>
          </a:prstGeom>
        </p:spPr>
      </p:pic>
    </p:spTree>
    <p:extLst>
      <p:ext uri="{BB962C8B-B14F-4D97-AF65-F5344CB8AC3E}">
        <p14:creationId xmlns:p14="http://schemas.microsoft.com/office/powerpoint/2010/main" val="349619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923" name="Google Shape;923;p21"/>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grpSp>
        <p:nvGrpSpPr>
          <p:cNvPr id="924" name="Google Shape;924;p21"/>
          <p:cNvGrpSpPr/>
          <p:nvPr/>
        </p:nvGrpSpPr>
        <p:grpSpPr>
          <a:xfrm flipH="1">
            <a:off x="5459559" y="1266024"/>
            <a:ext cx="3684441" cy="3133686"/>
            <a:chOff x="3790575" y="1080125"/>
            <a:chExt cx="1255175" cy="1067550"/>
          </a:xfrm>
        </p:grpSpPr>
        <p:sp>
          <p:nvSpPr>
            <p:cNvPr id="925" name="Google Shape;925;p21"/>
            <p:cNvSpPr/>
            <p:nvPr/>
          </p:nvSpPr>
          <p:spPr>
            <a:xfrm>
              <a:off x="4354375" y="1627275"/>
              <a:ext cx="6500" cy="5575"/>
            </a:xfrm>
            <a:custGeom>
              <a:avLst/>
              <a:gdLst/>
              <a:ahLst/>
              <a:cxnLst/>
              <a:rect l="l" t="t" r="r" b="b"/>
              <a:pathLst>
                <a:path w="260" h="223" extrusionOk="0">
                  <a:moveTo>
                    <a:pt x="260" y="1"/>
                  </a:moveTo>
                  <a:cubicBezTo>
                    <a:pt x="112" y="38"/>
                    <a:pt x="38" y="112"/>
                    <a:pt x="1" y="223"/>
                  </a:cubicBezTo>
                  <a:cubicBezTo>
                    <a:pt x="75" y="112"/>
                    <a:pt x="186" y="3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1"/>
            <p:cNvSpPr/>
            <p:nvPr/>
          </p:nvSpPr>
          <p:spPr>
            <a:xfrm>
              <a:off x="4870125" y="1758525"/>
              <a:ext cx="9275" cy="1875"/>
            </a:xfrm>
            <a:custGeom>
              <a:avLst/>
              <a:gdLst/>
              <a:ahLst/>
              <a:cxnLst/>
              <a:rect l="l" t="t" r="r" b="b"/>
              <a:pathLst>
                <a:path w="371" h="75" extrusionOk="0">
                  <a:moveTo>
                    <a:pt x="0" y="1"/>
                  </a:moveTo>
                  <a:cubicBezTo>
                    <a:pt x="148" y="1"/>
                    <a:pt x="296" y="38"/>
                    <a:pt x="370" y="75"/>
                  </a:cubicBezTo>
                  <a:cubicBezTo>
                    <a:pt x="296" y="38"/>
                    <a:pt x="148"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1"/>
            <p:cNvSpPr/>
            <p:nvPr/>
          </p:nvSpPr>
          <p:spPr>
            <a:xfrm>
              <a:off x="4249950" y="1430425"/>
              <a:ext cx="795800" cy="165450"/>
            </a:xfrm>
            <a:custGeom>
              <a:avLst/>
              <a:gdLst/>
              <a:ahLst/>
              <a:cxnLst/>
              <a:rect l="l" t="t" r="r" b="b"/>
              <a:pathLst>
                <a:path w="31832" h="6618" extrusionOk="0">
                  <a:moveTo>
                    <a:pt x="0" y="0"/>
                  </a:moveTo>
                  <a:lnTo>
                    <a:pt x="0" y="6618"/>
                  </a:lnTo>
                  <a:lnTo>
                    <a:pt x="31832" y="6618"/>
                  </a:lnTo>
                  <a:lnTo>
                    <a:pt x="318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1"/>
            <p:cNvSpPr/>
            <p:nvPr/>
          </p:nvSpPr>
          <p:spPr>
            <a:xfrm>
              <a:off x="4391350" y="1472925"/>
              <a:ext cx="153450" cy="75825"/>
            </a:xfrm>
            <a:custGeom>
              <a:avLst/>
              <a:gdLst/>
              <a:ahLst/>
              <a:cxnLst/>
              <a:rect l="l" t="t" r="r" b="b"/>
              <a:pathLst>
                <a:path w="6138" h="3033" extrusionOk="0">
                  <a:moveTo>
                    <a:pt x="2515" y="1"/>
                  </a:moveTo>
                  <a:lnTo>
                    <a:pt x="1" y="3032"/>
                  </a:lnTo>
                  <a:lnTo>
                    <a:pt x="3587" y="3032"/>
                  </a:lnTo>
                  <a:lnTo>
                    <a:pt x="6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1"/>
            <p:cNvSpPr/>
            <p:nvPr/>
          </p:nvSpPr>
          <p:spPr>
            <a:xfrm>
              <a:off x="4571575" y="1472925"/>
              <a:ext cx="153450" cy="75825"/>
            </a:xfrm>
            <a:custGeom>
              <a:avLst/>
              <a:gdLst/>
              <a:ahLst/>
              <a:cxnLst/>
              <a:rect l="l" t="t" r="r" b="b"/>
              <a:pathLst>
                <a:path w="6138" h="3033" extrusionOk="0">
                  <a:moveTo>
                    <a:pt x="2515" y="1"/>
                  </a:moveTo>
                  <a:lnTo>
                    <a:pt x="1" y="3032"/>
                  </a:lnTo>
                  <a:lnTo>
                    <a:pt x="3587" y="3032"/>
                  </a:lnTo>
                  <a:lnTo>
                    <a:pt x="6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1"/>
            <p:cNvSpPr/>
            <p:nvPr/>
          </p:nvSpPr>
          <p:spPr>
            <a:xfrm>
              <a:off x="4751825" y="1472925"/>
              <a:ext cx="153450" cy="75825"/>
            </a:xfrm>
            <a:custGeom>
              <a:avLst/>
              <a:gdLst/>
              <a:ahLst/>
              <a:cxnLst/>
              <a:rect l="l" t="t" r="r" b="b"/>
              <a:pathLst>
                <a:path w="6138" h="3033" extrusionOk="0">
                  <a:moveTo>
                    <a:pt x="2514" y="1"/>
                  </a:moveTo>
                  <a:lnTo>
                    <a:pt x="0" y="3032"/>
                  </a:lnTo>
                  <a:lnTo>
                    <a:pt x="3586" y="3032"/>
                  </a:lnTo>
                  <a:lnTo>
                    <a:pt x="61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1"/>
            <p:cNvSpPr/>
            <p:nvPr/>
          </p:nvSpPr>
          <p:spPr>
            <a:xfrm>
              <a:off x="4300775" y="1472925"/>
              <a:ext cx="63800" cy="75825"/>
            </a:xfrm>
            <a:custGeom>
              <a:avLst/>
              <a:gdLst/>
              <a:ahLst/>
              <a:cxnLst/>
              <a:rect l="l" t="t" r="r" b="b"/>
              <a:pathLst>
                <a:path w="2552" h="3033" extrusionOk="0">
                  <a:moveTo>
                    <a:pt x="0" y="1"/>
                  </a:moveTo>
                  <a:lnTo>
                    <a:pt x="0" y="3032"/>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1"/>
            <p:cNvSpPr/>
            <p:nvPr/>
          </p:nvSpPr>
          <p:spPr>
            <a:xfrm>
              <a:off x="4933900" y="1472925"/>
              <a:ext cx="63800" cy="75825"/>
            </a:xfrm>
            <a:custGeom>
              <a:avLst/>
              <a:gdLst/>
              <a:ahLst/>
              <a:cxnLst/>
              <a:rect l="l" t="t" r="r" b="b"/>
              <a:pathLst>
                <a:path w="2552" h="3033" extrusionOk="0">
                  <a:moveTo>
                    <a:pt x="2551" y="1"/>
                  </a:moveTo>
                  <a:lnTo>
                    <a:pt x="0" y="3032"/>
                  </a:lnTo>
                  <a:lnTo>
                    <a:pt x="2551" y="3032"/>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1"/>
            <p:cNvSpPr/>
            <p:nvPr/>
          </p:nvSpPr>
          <p:spPr>
            <a:xfrm>
              <a:off x="4226825" y="1157750"/>
              <a:ext cx="811550" cy="273625"/>
            </a:xfrm>
            <a:custGeom>
              <a:avLst/>
              <a:gdLst/>
              <a:ahLst/>
              <a:cxnLst/>
              <a:rect l="l" t="t" r="r" b="b"/>
              <a:pathLst>
                <a:path w="32462" h="10945" extrusionOk="0">
                  <a:moveTo>
                    <a:pt x="31574" y="1"/>
                  </a:moveTo>
                  <a:lnTo>
                    <a:pt x="1" y="4400"/>
                  </a:lnTo>
                  <a:lnTo>
                    <a:pt x="925" y="10944"/>
                  </a:lnTo>
                  <a:lnTo>
                    <a:pt x="32461" y="6582"/>
                  </a:lnTo>
                  <a:lnTo>
                    <a:pt x="315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1"/>
            <p:cNvSpPr/>
            <p:nvPr/>
          </p:nvSpPr>
          <p:spPr>
            <a:xfrm>
              <a:off x="4730550" y="1228000"/>
              <a:ext cx="161775" cy="77675"/>
            </a:xfrm>
            <a:custGeom>
              <a:avLst/>
              <a:gdLst/>
              <a:ahLst/>
              <a:cxnLst/>
              <a:rect l="l" t="t" r="r" b="b"/>
              <a:pathLst>
                <a:path w="6471" h="3107" extrusionOk="0">
                  <a:moveTo>
                    <a:pt x="3550" y="1"/>
                  </a:moveTo>
                  <a:lnTo>
                    <a:pt x="1" y="518"/>
                  </a:lnTo>
                  <a:lnTo>
                    <a:pt x="2922" y="3106"/>
                  </a:lnTo>
                  <a:lnTo>
                    <a:pt x="6471" y="2589"/>
                  </a:lnTo>
                  <a:lnTo>
                    <a:pt x="3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1"/>
            <p:cNvSpPr/>
            <p:nvPr/>
          </p:nvSpPr>
          <p:spPr>
            <a:xfrm>
              <a:off x="4551250" y="1252950"/>
              <a:ext cx="163625" cy="76750"/>
            </a:xfrm>
            <a:custGeom>
              <a:avLst/>
              <a:gdLst/>
              <a:ahLst/>
              <a:cxnLst/>
              <a:rect l="l" t="t" r="r" b="b"/>
              <a:pathLst>
                <a:path w="6545" h="3070" extrusionOk="0">
                  <a:moveTo>
                    <a:pt x="3587" y="1"/>
                  </a:moveTo>
                  <a:lnTo>
                    <a:pt x="1" y="481"/>
                  </a:lnTo>
                  <a:lnTo>
                    <a:pt x="2921" y="3069"/>
                  </a:lnTo>
                  <a:lnTo>
                    <a:pt x="6544" y="2626"/>
                  </a:lnTo>
                  <a:lnTo>
                    <a:pt x="35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1"/>
            <p:cNvSpPr/>
            <p:nvPr/>
          </p:nvSpPr>
          <p:spPr>
            <a:xfrm>
              <a:off x="4371950" y="1277925"/>
              <a:ext cx="163625" cy="77650"/>
            </a:xfrm>
            <a:custGeom>
              <a:avLst/>
              <a:gdLst/>
              <a:ahLst/>
              <a:cxnLst/>
              <a:rect l="l" t="t" r="r" b="b"/>
              <a:pathLst>
                <a:path w="6545" h="3106" extrusionOk="0">
                  <a:moveTo>
                    <a:pt x="3623" y="0"/>
                  </a:moveTo>
                  <a:lnTo>
                    <a:pt x="0" y="481"/>
                  </a:lnTo>
                  <a:lnTo>
                    <a:pt x="2995" y="3106"/>
                  </a:lnTo>
                  <a:lnTo>
                    <a:pt x="6544" y="2588"/>
                  </a:lnTo>
                  <a:lnTo>
                    <a:pt x="3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1"/>
            <p:cNvSpPr/>
            <p:nvPr/>
          </p:nvSpPr>
          <p:spPr>
            <a:xfrm>
              <a:off x="4908950" y="1207675"/>
              <a:ext cx="72100" cy="73950"/>
            </a:xfrm>
            <a:custGeom>
              <a:avLst/>
              <a:gdLst/>
              <a:ahLst/>
              <a:cxnLst/>
              <a:rect l="l" t="t" r="r" b="b"/>
              <a:pathLst>
                <a:path w="2884" h="2958" extrusionOk="0">
                  <a:moveTo>
                    <a:pt x="2514" y="0"/>
                  </a:moveTo>
                  <a:lnTo>
                    <a:pt x="0" y="333"/>
                  </a:lnTo>
                  <a:lnTo>
                    <a:pt x="2884" y="2958"/>
                  </a:lnTo>
                  <a:lnTo>
                    <a:pt x="2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1"/>
            <p:cNvSpPr/>
            <p:nvPr/>
          </p:nvSpPr>
          <p:spPr>
            <a:xfrm>
              <a:off x="4281375" y="1301950"/>
              <a:ext cx="73025" cy="73950"/>
            </a:xfrm>
            <a:custGeom>
              <a:avLst/>
              <a:gdLst/>
              <a:ahLst/>
              <a:cxnLst/>
              <a:rect l="l" t="t" r="r" b="b"/>
              <a:pathLst>
                <a:path w="2921" h="2958" extrusionOk="0">
                  <a:moveTo>
                    <a:pt x="0" y="0"/>
                  </a:moveTo>
                  <a:lnTo>
                    <a:pt x="407" y="2958"/>
                  </a:lnTo>
                  <a:lnTo>
                    <a:pt x="2921" y="266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1"/>
            <p:cNvSpPr/>
            <p:nvPr/>
          </p:nvSpPr>
          <p:spPr>
            <a:xfrm>
              <a:off x="4190775" y="1371275"/>
              <a:ext cx="118350" cy="118325"/>
            </a:xfrm>
            <a:custGeom>
              <a:avLst/>
              <a:gdLst/>
              <a:ahLst/>
              <a:cxnLst/>
              <a:rect l="l" t="t" r="r" b="b"/>
              <a:pathLst>
                <a:path w="4734" h="4733" extrusionOk="0">
                  <a:moveTo>
                    <a:pt x="2367" y="0"/>
                  </a:moveTo>
                  <a:cubicBezTo>
                    <a:pt x="1073" y="0"/>
                    <a:pt x="1" y="1072"/>
                    <a:pt x="1" y="2366"/>
                  </a:cubicBezTo>
                  <a:cubicBezTo>
                    <a:pt x="1" y="3660"/>
                    <a:pt x="1073" y="4732"/>
                    <a:pt x="2367" y="4732"/>
                  </a:cubicBezTo>
                  <a:cubicBezTo>
                    <a:pt x="3661" y="4732"/>
                    <a:pt x="4733" y="3660"/>
                    <a:pt x="4733" y="2366"/>
                  </a:cubicBezTo>
                  <a:cubicBezTo>
                    <a:pt x="4733" y="1072"/>
                    <a:pt x="3698" y="0"/>
                    <a:pt x="23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1"/>
            <p:cNvSpPr/>
            <p:nvPr/>
          </p:nvSpPr>
          <p:spPr>
            <a:xfrm>
              <a:off x="4249950" y="1595850"/>
              <a:ext cx="795800" cy="440925"/>
            </a:xfrm>
            <a:custGeom>
              <a:avLst/>
              <a:gdLst/>
              <a:ahLst/>
              <a:cxnLst/>
              <a:rect l="l" t="t" r="r" b="b"/>
              <a:pathLst>
                <a:path w="31832" h="17637" extrusionOk="0">
                  <a:moveTo>
                    <a:pt x="0" y="1"/>
                  </a:moveTo>
                  <a:lnTo>
                    <a:pt x="0" y="17636"/>
                  </a:lnTo>
                  <a:lnTo>
                    <a:pt x="31832" y="17636"/>
                  </a:lnTo>
                  <a:lnTo>
                    <a:pt x="318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1"/>
            <p:cNvSpPr/>
            <p:nvPr/>
          </p:nvSpPr>
          <p:spPr>
            <a:xfrm>
              <a:off x="4325725" y="1662400"/>
              <a:ext cx="626675" cy="307825"/>
            </a:xfrm>
            <a:custGeom>
              <a:avLst/>
              <a:gdLst/>
              <a:ahLst/>
              <a:cxnLst/>
              <a:rect l="l" t="t" r="r" b="b"/>
              <a:pathLst>
                <a:path w="25067" h="12313" extrusionOk="0">
                  <a:moveTo>
                    <a:pt x="7875" y="555"/>
                  </a:moveTo>
                  <a:lnTo>
                    <a:pt x="7875" y="4326"/>
                  </a:lnTo>
                  <a:lnTo>
                    <a:pt x="518" y="4326"/>
                  </a:lnTo>
                  <a:lnTo>
                    <a:pt x="518" y="555"/>
                  </a:lnTo>
                  <a:close/>
                  <a:moveTo>
                    <a:pt x="16674" y="555"/>
                  </a:moveTo>
                  <a:lnTo>
                    <a:pt x="16674" y="4326"/>
                  </a:lnTo>
                  <a:lnTo>
                    <a:pt x="8430" y="4326"/>
                  </a:lnTo>
                  <a:lnTo>
                    <a:pt x="8430" y="555"/>
                  </a:lnTo>
                  <a:close/>
                  <a:moveTo>
                    <a:pt x="24512" y="555"/>
                  </a:moveTo>
                  <a:lnTo>
                    <a:pt x="24512" y="4326"/>
                  </a:lnTo>
                  <a:lnTo>
                    <a:pt x="17155" y="4326"/>
                  </a:lnTo>
                  <a:lnTo>
                    <a:pt x="17155" y="555"/>
                  </a:lnTo>
                  <a:close/>
                  <a:moveTo>
                    <a:pt x="24512" y="4844"/>
                  </a:moveTo>
                  <a:lnTo>
                    <a:pt x="24512" y="8060"/>
                  </a:lnTo>
                  <a:lnTo>
                    <a:pt x="518" y="8060"/>
                  </a:lnTo>
                  <a:lnTo>
                    <a:pt x="518" y="4844"/>
                  </a:lnTo>
                  <a:close/>
                  <a:moveTo>
                    <a:pt x="24512" y="8541"/>
                  </a:moveTo>
                  <a:lnTo>
                    <a:pt x="24512" y="11758"/>
                  </a:lnTo>
                  <a:lnTo>
                    <a:pt x="518" y="11758"/>
                  </a:lnTo>
                  <a:lnTo>
                    <a:pt x="518" y="8541"/>
                  </a:lnTo>
                  <a:close/>
                  <a:moveTo>
                    <a:pt x="296" y="1"/>
                  </a:moveTo>
                  <a:cubicBezTo>
                    <a:pt x="149" y="1"/>
                    <a:pt x="1" y="112"/>
                    <a:pt x="1" y="297"/>
                  </a:cubicBezTo>
                  <a:lnTo>
                    <a:pt x="1" y="12016"/>
                  </a:lnTo>
                  <a:cubicBezTo>
                    <a:pt x="1" y="12164"/>
                    <a:pt x="112" y="12312"/>
                    <a:pt x="296" y="12312"/>
                  </a:cubicBezTo>
                  <a:lnTo>
                    <a:pt x="24808" y="12312"/>
                  </a:lnTo>
                  <a:cubicBezTo>
                    <a:pt x="24919" y="12312"/>
                    <a:pt x="25067" y="12201"/>
                    <a:pt x="25067" y="12016"/>
                  </a:cubicBezTo>
                  <a:lnTo>
                    <a:pt x="25067" y="297"/>
                  </a:lnTo>
                  <a:cubicBezTo>
                    <a:pt x="25030" y="149"/>
                    <a:pt x="24919" y="1"/>
                    <a:pt x="2480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1"/>
            <p:cNvSpPr/>
            <p:nvPr/>
          </p:nvSpPr>
          <p:spPr>
            <a:xfrm>
              <a:off x="4285975" y="1625450"/>
              <a:ext cx="204300" cy="380800"/>
            </a:xfrm>
            <a:custGeom>
              <a:avLst/>
              <a:gdLst/>
              <a:ahLst/>
              <a:cxnLst/>
              <a:rect l="l" t="t" r="r" b="b"/>
              <a:pathLst>
                <a:path w="8172" h="15232" extrusionOk="0">
                  <a:moveTo>
                    <a:pt x="5029" y="15232"/>
                  </a:moveTo>
                  <a:lnTo>
                    <a:pt x="1" y="15232"/>
                  </a:lnTo>
                  <a:lnTo>
                    <a:pt x="1" y="0"/>
                  </a:lnTo>
                  <a:lnTo>
                    <a:pt x="817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1"/>
            <p:cNvSpPr/>
            <p:nvPr/>
          </p:nvSpPr>
          <p:spPr>
            <a:xfrm>
              <a:off x="3911650" y="1893475"/>
              <a:ext cx="122950" cy="226475"/>
            </a:xfrm>
            <a:custGeom>
              <a:avLst/>
              <a:gdLst/>
              <a:ahLst/>
              <a:cxnLst/>
              <a:rect l="l" t="t" r="r" b="b"/>
              <a:pathLst>
                <a:path w="4918" h="9059" extrusionOk="0">
                  <a:moveTo>
                    <a:pt x="1" y="1"/>
                  </a:moveTo>
                  <a:lnTo>
                    <a:pt x="1" y="9058"/>
                  </a:lnTo>
                  <a:lnTo>
                    <a:pt x="4918" y="9058"/>
                  </a:lnTo>
                  <a:lnTo>
                    <a:pt x="4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1"/>
            <p:cNvSpPr/>
            <p:nvPr/>
          </p:nvSpPr>
          <p:spPr>
            <a:xfrm>
              <a:off x="3790575" y="1874075"/>
              <a:ext cx="222775" cy="266200"/>
            </a:xfrm>
            <a:custGeom>
              <a:avLst/>
              <a:gdLst/>
              <a:ahLst/>
              <a:cxnLst/>
              <a:rect l="l" t="t" r="r" b="b"/>
              <a:pathLst>
                <a:path w="8911" h="10648" extrusionOk="0">
                  <a:moveTo>
                    <a:pt x="1" y="0"/>
                  </a:moveTo>
                  <a:lnTo>
                    <a:pt x="1" y="10648"/>
                  </a:lnTo>
                  <a:lnTo>
                    <a:pt x="8911" y="10648"/>
                  </a:lnTo>
                  <a:lnTo>
                    <a:pt x="89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1"/>
            <p:cNvSpPr/>
            <p:nvPr/>
          </p:nvSpPr>
          <p:spPr>
            <a:xfrm>
              <a:off x="4036425" y="1905500"/>
              <a:ext cx="695075" cy="242175"/>
            </a:xfrm>
            <a:custGeom>
              <a:avLst/>
              <a:gdLst/>
              <a:ahLst/>
              <a:cxnLst/>
              <a:rect l="l" t="t" r="r" b="b"/>
              <a:pathLst>
                <a:path w="27803" h="9687" extrusionOk="0">
                  <a:moveTo>
                    <a:pt x="27766" y="5989"/>
                  </a:moveTo>
                  <a:cubicBezTo>
                    <a:pt x="26213" y="6729"/>
                    <a:pt x="25215" y="7025"/>
                    <a:pt x="23736" y="7542"/>
                  </a:cubicBezTo>
                  <a:cubicBezTo>
                    <a:pt x="22553" y="7949"/>
                    <a:pt x="21259" y="8097"/>
                    <a:pt x="20113" y="8540"/>
                  </a:cubicBezTo>
                  <a:cubicBezTo>
                    <a:pt x="18856" y="9095"/>
                    <a:pt x="18264" y="9132"/>
                    <a:pt x="16896" y="9428"/>
                  </a:cubicBezTo>
                  <a:cubicBezTo>
                    <a:pt x="15676" y="9650"/>
                    <a:pt x="14235" y="9686"/>
                    <a:pt x="12608" y="9576"/>
                  </a:cubicBezTo>
                  <a:cubicBezTo>
                    <a:pt x="11351" y="9465"/>
                    <a:pt x="9096" y="9502"/>
                    <a:pt x="7802" y="9428"/>
                  </a:cubicBezTo>
                  <a:cubicBezTo>
                    <a:pt x="6619" y="9317"/>
                    <a:pt x="6064" y="9243"/>
                    <a:pt x="4881" y="8725"/>
                  </a:cubicBezTo>
                  <a:cubicBezTo>
                    <a:pt x="3550" y="8134"/>
                    <a:pt x="2256" y="7468"/>
                    <a:pt x="814" y="7468"/>
                  </a:cubicBezTo>
                  <a:lnTo>
                    <a:pt x="1" y="7468"/>
                  </a:lnTo>
                  <a:lnTo>
                    <a:pt x="1" y="703"/>
                  </a:lnTo>
                  <a:cubicBezTo>
                    <a:pt x="777" y="518"/>
                    <a:pt x="1701" y="444"/>
                    <a:pt x="2367" y="333"/>
                  </a:cubicBezTo>
                  <a:cubicBezTo>
                    <a:pt x="3291" y="37"/>
                    <a:pt x="4326" y="0"/>
                    <a:pt x="5325" y="0"/>
                  </a:cubicBezTo>
                  <a:cubicBezTo>
                    <a:pt x="7432" y="0"/>
                    <a:pt x="9428" y="407"/>
                    <a:pt x="11536" y="333"/>
                  </a:cubicBezTo>
                  <a:cubicBezTo>
                    <a:pt x="12349" y="259"/>
                    <a:pt x="13273" y="148"/>
                    <a:pt x="14087" y="259"/>
                  </a:cubicBezTo>
                  <a:cubicBezTo>
                    <a:pt x="14937" y="2403"/>
                    <a:pt x="12534" y="3365"/>
                    <a:pt x="11092" y="3365"/>
                  </a:cubicBezTo>
                  <a:lnTo>
                    <a:pt x="9872" y="3365"/>
                  </a:lnTo>
                  <a:cubicBezTo>
                    <a:pt x="10501" y="3882"/>
                    <a:pt x="11055" y="4437"/>
                    <a:pt x="11831" y="4695"/>
                  </a:cubicBezTo>
                  <a:cubicBezTo>
                    <a:pt x="12978" y="5139"/>
                    <a:pt x="12941" y="5250"/>
                    <a:pt x="15233" y="5324"/>
                  </a:cubicBezTo>
                  <a:cubicBezTo>
                    <a:pt x="18227" y="5361"/>
                    <a:pt x="18116" y="5546"/>
                    <a:pt x="20335" y="5250"/>
                  </a:cubicBezTo>
                  <a:cubicBezTo>
                    <a:pt x="21851" y="5139"/>
                    <a:pt x="22442" y="4880"/>
                    <a:pt x="24069" y="4585"/>
                  </a:cubicBezTo>
                  <a:lnTo>
                    <a:pt x="24069" y="4585"/>
                  </a:lnTo>
                  <a:cubicBezTo>
                    <a:pt x="26102" y="4030"/>
                    <a:pt x="27248" y="4585"/>
                    <a:pt x="27729" y="5435"/>
                  </a:cubicBezTo>
                  <a:cubicBezTo>
                    <a:pt x="27729" y="5583"/>
                    <a:pt x="27803" y="5768"/>
                    <a:pt x="27766" y="59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1"/>
            <p:cNvSpPr/>
            <p:nvPr/>
          </p:nvSpPr>
          <p:spPr>
            <a:xfrm>
              <a:off x="4192625" y="1988675"/>
              <a:ext cx="136825" cy="34200"/>
            </a:xfrm>
            <a:custGeom>
              <a:avLst/>
              <a:gdLst/>
              <a:ahLst/>
              <a:cxnLst/>
              <a:rect l="l" t="t" r="r" b="b"/>
              <a:pathLst>
                <a:path w="5473" h="1368" extrusionOk="0">
                  <a:moveTo>
                    <a:pt x="3698" y="1"/>
                  </a:moveTo>
                  <a:cubicBezTo>
                    <a:pt x="2441" y="333"/>
                    <a:pt x="1184" y="333"/>
                    <a:pt x="1" y="370"/>
                  </a:cubicBezTo>
                  <a:cubicBezTo>
                    <a:pt x="408" y="518"/>
                    <a:pt x="814" y="703"/>
                    <a:pt x="1221" y="777"/>
                  </a:cubicBezTo>
                  <a:cubicBezTo>
                    <a:pt x="2422" y="1085"/>
                    <a:pt x="3547" y="1367"/>
                    <a:pt x="4744" y="1367"/>
                  </a:cubicBezTo>
                  <a:cubicBezTo>
                    <a:pt x="4984" y="1367"/>
                    <a:pt x="5226" y="1356"/>
                    <a:pt x="5473" y="1331"/>
                  </a:cubicBezTo>
                  <a:cubicBezTo>
                    <a:pt x="4733" y="1073"/>
                    <a:pt x="4179" y="555"/>
                    <a:pt x="3698"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1"/>
            <p:cNvSpPr/>
            <p:nvPr/>
          </p:nvSpPr>
          <p:spPr>
            <a:xfrm>
              <a:off x="3963425" y="1166075"/>
              <a:ext cx="123875" cy="226475"/>
            </a:xfrm>
            <a:custGeom>
              <a:avLst/>
              <a:gdLst/>
              <a:ahLst/>
              <a:cxnLst/>
              <a:rect l="l" t="t" r="r" b="b"/>
              <a:pathLst>
                <a:path w="4955" h="9059" extrusionOk="0">
                  <a:moveTo>
                    <a:pt x="0" y="1"/>
                  </a:moveTo>
                  <a:lnTo>
                    <a:pt x="0" y="9058"/>
                  </a:lnTo>
                  <a:lnTo>
                    <a:pt x="4954" y="9058"/>
                  </a:lnTo>
                  <a:lnTo>
                    <a:pt x="4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1"/>
            <p:cNvSpPr/>
            <p:nvPr/>
          </p:nvSpPr>
          <p:spPr>
            <a:xfrm>
              <a:off x="3790575" y="1145750"/>
              <a:ext cx="273600" cy="266200"/>
            </a:xfrm>
            <a:custGeom>
              <a:avLst/>
              <a:gdLst/>
              <a:ahLst/>
              <a:cxnLst/>
              <a:rect l="l" t="t" r="r" b="b"/>
              <a:pathLst>
                <a:path w="10944" h="10648" extrusionOk="0">
                  <a:moveTo>
                    <a:pt x="1" y="0"/>
                  </a:moveTo>
                  <a:lnTo>
                    <a:pt x="1" y="10648"/>
                  </a:lnTo>
                  <a:lnTo>
                    <a:pt x="10944" y="10648"/>
                  </a:lnTo>
                  <a:lnTo>
                    <a:pt x="10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1"/>
            <p:cNvSpPr/>
            <p:nvPr/>
          </p:nvSpPr>
          <p:spPr>
            <a:xfrm>
              <a:off x="4087275" y="1080125"/>
              <a:ext cx="576750" cy="291175"/>
            </a:xfrm>
            <a:custGeom>
              <a:avLst/>
              <a:gdLst/>
              <a:ahLst/>
              <a:cxnLst/>
              <a:rect l="l" t="t" r="r" b="b"/>
              <a:pathLst>
                <a:path w="23070" h="11647" extrusionOk="0">
                  <a:moveTo>
                    <a:pt x="0" y="4141"/>
                  </a:moveTo>
                  <a:lnTo>
                    <a:pt x="0" y="11646"/>
                  </a:lnTo>
                  <a:lnTo>
                    <a:pt x="8688" y="10981"/>
                  </a:lnTo>
                  <a:lnTo>
                    <a:pt x="10389" y="10833"/>
                  </a:lnTo>
                  <a:lnTo>
                    <a:pt x="11350" y="10722"/>
                  </a:lnTo>
                  <a:lnTo>
                    <a:pt x="11683" y="10685"/>
                  </a:lnTo>
                  <a:lnTo>
                    <a:pt x="11683" y="10685"/>
                  </a:lnTo>
                  <a:lnTo>
                    <a:pt x="11979" y="10685"/>
                  </a:lnTo>
                  <a:lnTo>
                    <a:pt x="13199" y="10648"/>
                  </a:lnTo>
                  <a:lnTo>
                    <a:pt x="16230" y="10500"/>
                  </a:lnTo>
                  <a:lnTo>
                    <a:pt x="18301" y="10426"/>
                  </a:lnTo>
                  <a:cubicBezTo>
                    <a:pt x="19040" y="10352"/>
                    <a:pt x="18818" y="10352"/>
                    <a:pt x="19595" y="10352"/>
                  </a:cubicBezTo>
                  <a:cubicBezTo>
                    <a:pt x="20519" y="10352"/>
                    <a:pt x="21813" y="10241"/>
                    <a:pt x="22441" y="9428"/>
                  </a:cubicBezTo>
                  <a:cubicBezTo>
                    <a:pt x="23070" y="8799"/>
                    <a:pt x="22996" y="7875"/>
                    <a:pt x="22220" y="7284"/>
                  </a:cubicBezTo>
                  <a:lnTo>
                    <a:pt x="22183" y="7210"/>
                  </a:lnTo>
                  <a:cubicBezTo>
                    <a:pt x="21702" y="6914"/>
                    <a:pt x="20593" y="6840"/>
                    <a:pt x="19669" y="6840"/>
                  </a:cubicBezTo>
                  <a:cubicBezTo>
                    <a:pt x="19262" y="6840"/>
                    <a:pt x="19003" y="6840"/>
                    <a:pt x="18633" y="6914"/>
                  </a:cubicBezTo>
                  <a:lnTo>
                    <a:pt x="18153" y="6914"/>
                  </a:lnTo>
                  <a:lnTo>
                    <a:pt x="12940" y="6803"/>
                  </a:lnTo>
                  <a:lnTo>
                    <a:pt x="12385" y="6803"/>
                  </a:lnTo>
                  <a:lnTo>
                    <a:pt x="12755" y="6470"/>
                  </a:lnTo>
                  <a:lnTo>
                    <a:pt x="13495" y="5472"/>
                  </a:lnTo>
                  <a:lnTo>
                    <a:pt x="13495" y="5472"/>
                  </a:lnTo>
                  <a:lnTo>
                    <a:pt x="14678" y="6359"/>
                  </a:lnTo>
                  <a:lnTo>
                    <a:pt x="21850" y="5361"/>
                  </a:lnTo>
                  <a:lnTo>
                    <a:pt x="17894" y="703"/>
                  </a:lnTo>
                  <a:lnTo>
                    <a:pt x="17561" y="370"/>
                  </a:lnTo>
                  <a:cubicBezTo>
                    <a:pt x="17450" y="296"/>
                    <a:pt x="17376" y="259"/>
                    <a:pt x="17266" y="185"/>
                  </a:cubicBezTo>
                  <a:cubicBezTo>
                    <a:pt x="17266" y="185"/>
                    <a:pt x="17229" y="185"/>
                    <a:pt x="17229" y="148"/>
                  </a:cubicBezTo>
                  <a:cubicBezTo>
                    <a:pt x="17192" y="148"/>
                    <a:pt x="17192" y="148"/>
                    <a:pt x="17155" y="111"/>
                  </a:cubicBezTo>
                  <a:lnTo>
                    <a:pt x="17155" y="111"/>
                  </a:lnTo>
                  <a:cubicBezTo>
                    <a:pt x="17081" y="111"/>
                    <a:pt x="17044" y="74"/>
                    <a:pt x="17007" y="74"/>
                  </a:cubicBezTo>
                  <a:cubicBezTo>
                    <a:pt x="16933" y="74"/>
                    <a:pt x="16896" y="0"/>
                    <a:pt x="16859" y="0"/>
                  </a:cubicBezTo>
                  <a:lnTo>
                    <a:pt x="16711" y="0"/>
                  </a:lnTo>
                  <a:lnTo>
                    <a:pt x="16637" y="0"/>
                  </a:lnTo>
                  <a:lnTo>
                    <a:pt x="16341" y="0"/>
                  </a:lnTo>
                  <a:lnTo>
                    <a:pt x="10796" y="148"/>
                  </a:lnTo>
                  <a:cubicBezTo>
                    <a:pt x="10426" y="148"/>
                    <a:pt x="7986" y="814"/>
                    <a:pt x="7320" y="11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p:nvPr/>
          </p:nvSpPr>
          <p:spPr>
            <a:xfrm>
              <a:off x="4424625" y="1172550"/>
              <a:ext cx="110950" cy="62875"/>
            </a:xfrm>
            <a:custGeom>
              <a:avLst/>
              <a:gdLst/>
              <a:ahLst/>
              <a:cxnLst/>
              <a:rect l="l" t="t" r="r" b="b"/>
              <a:pathLst>
                <a:path w="4438" h="2515" extrusionOk="0">
                  <a:moveTo>
                    <a:pt x="1110" y="0"/>
                  </a:moveTo>
                  <a:lnTo>
                    <a:pt x="1" y="1627"/>
                  </a:lnTo>
                  <a:lnTo>
                    <a:pt x="1184" y="2514"/>
                  </a:lnTo>
                  <a:lnTo>
                    <a:pt x="4437" y="2108"/>
                  </a:lnTo>
                  <a:lnTo>
                    <a:pt x="2478"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1"/>
            <p:cNvSpPr/>
            <p:nvPr/>
          </p:nvSpPr>
          <p:spPr>
            <a:xfrm>
              <a:off x="4285050" y="1932300"/>
              <a:ext cx="173800" cy="98000"/>
            </a:xfrm>
            <a:custGeom>
              <a:avLst/>
              <a:gdLst/>
              <a:ahLst/>
              <a:cxnLst/>
              <a:rect l="l" t="t" r="r" b="b"/>
              <a:pathLst>
                <a:path w="6952" h="3920" extrusionOk="0">
                  <a:moveTo>
                    <a:pt x="3143" y="3217"/>
                  </a:moveTo>
                  <a:lnTo>
                    <a:pt x="1923" y="3217"/>
                  </a:lnTo>
                  <a:lnTo>
                    <a:pt x="2774" y="3919"/>
                  </a:lnTo>
                  <a:cubicBezTo>
                    <a:pt x="2515" y="3808"/>
                    <a:pt x="2256" y="3734"/>
                    <a:pt x="1886" y="3586"/>
                  </a:cubicBezTo>
                  <a:cubicBezTo>
                    <a:pt x="1849" y="3586"/>
                    <a:pt x="1849" y="3586"/>
                    <a:pt x="1776" y="3550"/>
                  </a:cubicBezTo>
                  <a:lnTo>
                    <a:pt x="1776" y="3550"/>
                  </a:lnTo>
                  <a:cubicBezTo>
                    <a:pt x="1702" y="3513"/>
                    <a:pt x="1591" y="3439"/>
                    <a:pt x="1554" y="3439"/>
                  </a:cubicBezTo>
                  <a:cubicBezTo>
                    <a:pt x="962" y="3180"/>
                    <a:pt x="482" y="2699"/>
                    <a:pt x="1" y="2256"/>
                  </a:cubicBezTo>
                  <a:lnTo>
                    <a:pt x="1184" y="2256"/>
                  </a:lnTo>
                  <a:cubicBezTo>
                    <a:pt x="2404" y="2256"/>
                    <a:pt x="4253" y="1553"/>
                    <a:pt x="4327" y="74"/>
                  </a:cubicBezTo>
                  <a:cubicBezTo>
                    <a:pt x="4918" y="37"/>
                    <a:pt x="5547" y="0"/>
                    <a:pt x="6138" y="74"/>
                  </a:cubicBezTo>
                  <a:cubicBezTo>
                    <a:pt x="6951" y="2256"/>
                    <a:pt x="4548" y="3217"/>
                    <a:pt x="3143" y="3217"/>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0ED897D-66F0-3EE4-EDD1-246CD3E50B6D}"/>
              </a:ext>
            </a:extLst>
          </p:cNvPr>
          <p:cNvSpPr txBox="1"/>
          <p:nvPr/>
        </p:nvSpPr>
        <p:spPr>
          <a:xfrm>
            <a:off x="300719" y="1141604"/>
            <a:ext cx="5354191" cy="3493777"/>
          </a:xfrm>
          <a:prstGeom prst="rect">
            <a:avLst/>
          </a:prstGeom>
          <a:noFill/>
        </p:spPr>
        <p:txBody>
          <a:bodyPr wrap="square" rtlCol="0">
            <a:spAutoFit/>
          </a:bodyPr>
          <a:lstStyle/>
          <a:p>
            <a:pPr marL="6350" marR="568325" indent="-6350" algn="just">
              <a:lnSpc>
                <a:spcPct val="150000"/>
              </a:lnSpc>
              <a:spcAft>
                <a:spcPts val="935"/>
              </a:spcAft>
            </a:pPr>
            <a:r>
              <a:rPr lang="en-IN" sz="1600" dirty="0">
                <a:solidFill>
                  <a:srgbClr val="000000"/>
                </a:solidFill>
                <a:effectLst/>
                <a:latin typeface="Fira Sans Extra Condensed" panose="020B0503050000020004" pitchFamily="34" charset="0"/>
                <a:ea typeface="Times New Roman" panose="02020603050405020304" pitchFamily="18" charset="0"/>
              </a:rPr>
              <a:t>There is traditional way for booking ticket, Just going to Theatre where the respective film we need to watch. And </a:t>
            </a:r>
            <a:r>
              <a:rPr lang="en-IN" sz="1600" b="1" dirty="0">
                <a:solidFill>
                  <a:srgbClr val="000000"/>
                </a:solidFill>
                <a:effectLst/>
                <a:latin typeface="Fira Sans Extra Condensed" panose="020B0503050000020004" pitchFamily="34" charset="0"/>
                <a:ea typeface="Times New Roman" panose="02020603050405020304" pitchFamily="18" charset="0"/>
              </a:rPr>
              <a:t>book tickets in- hand by waiting in queue</a:t>
            </a:r>
            <a:r>
              <a:rPr lang="en-IN" sz="1600" dirty="0">
                <a:solidFill>
                  <a:srgbClr val="000000"/>
                </a:solidFill>
                <a:effectLst/>
                <a:latin typeface="Fira Sans Extra Condensed" panose="020B0503050000020004" pitchFamily="34" charset="0"/>
                <a:ea typeface="Times New Roman" panose="02020603050405020304" pitchFamily="18" charset="0"/>
              </a:rPr>
              <a:t>. Where we have no idea of how far the screen will be. </a:t>
            </a:r>
          </a:p>
          <a:p>
            <a:pPr marL="6350" marR="568325" indent="-6350" algn="just">
              <a:lnSpc>
                <a:spcPct val="150000"/>
              </a:lnSpc>
              <a:spcAft>
                <a:spcPts val="1070"/>
              </a:spcAft>
            </a:pPr>
            <a:r>
              <a:rPr lang="en-IN" sz="1600" dirty="0">
                <a:solidFill>
                  <a:srgbClr val="000000"/>
                </a:solidFill>
                <a:effectLst/>
                <a:latin typeface="Fira Sans Extra Condensed" panose="020B0503050000020004" pitchFamily="34" charset="0"/>
                <a:ea typeface="Times New Roman" panose="02020603050405020304" pitchFamily="18" charset="0"/>
              </a:rPr>
              <a:t> This project gives real life understanding of online movie ticket booking system and it overcomes the above mentioned drawbacks. Here we provide automation for </a:t>
            </a:r>
            <a:r>
              <a:rPr lang="en-IN" sz="1600" b="1" dirty="0">
                <a:solidFill>
                  <a:srgbClr val="000000"/>
                </a:solidFill>
                <a:effectLst/>
                <a:latin typeface="Fira Sans Extra Condensed" panose="020B0503050000020004" pitchFamily="34" charset="0"/>
                <a:ea typeface="Times New Roman" panose="02020603050405020304" pitchFamily="18" charset="0"/>
              </a:rPr>
              <a:t>movie ticket booking system through internet</a:t>
            </a:r>
            <a:r>
              <a:rPr lang="en-IN" sz="1600" dirty="0">
                <a:solidFill>
                  <a:srgbClr val="000000"/>
                </a:solidFill>
                <a:effectLst/>
                <a:latin typeface="Fira Sans Extra Condensed" panose="020B0503050000020004" pitchFamily="34" charset="0"/>
                <a:ea typeface="Times New Roman" panose="02020603050405020304" pitchFamily="18" charset="0"/>
              </a:rPr>
              <a:t>. Here</a:t>
            </a:r>
            <a:r>
              <a:rPr lang="en-IN" sz="1600" dirty="0">
                <a:latin typeface="Fira Sans Extra Condensed" panose="020B0503050000020004" pitchFamily="34" charset="0"/>
                <a:ea typeface="Times New Roman" panose="02020603050405020304" pitchFamily="18" charset="0"/>
              </a:rPr>
              <a:t>, we u</a:t>
            </a:r>
            <a:r>
              <a:rPr lang="en-IN" sz="1600" dirty="0">
                <a:solidFill>
                  <a:srgbClr val="000000"/>
                </a:solidFill>
                <a:effectLst/>
                <a:latin typeface="Fira Sans Extra Condensed" panose="020B0503050000020004" pitchFamily="34" charset="0"/>
                <a:ea typeface="Times New Roman" panose="02020603050405020304" pitchFamily="18" charset="0"/>
              </a:rPr>
              <a:t>sed various technologies which bring efficiency.</a:t>
            </a:r>
          </a:p>
        </p:txBody>
      </p:sp>
    </p:spTree>
    <p:extLst>
      <p:ext uri="{BB962C8B-B14F-4D97-AF65-F5344CB8AC3E}">
        <p14:creationId xmlns:p14="http://schemas.microsoft.com/office/powerpoint/2010/main" val="3307818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43" name="Google Shape;2043;p33"/>
          <p:cNvSpPr txBox="1">
            <a:spLocks noGrp="1"/>
          </p:cNvSpPr>
          <p:nvPr>
            <p:ph type="title"/>
          </p:nvPr>
        </p:nvSpPr>
        <p:spPr>
          <a:xfrm>
            <a:off x="378134" y="13138"/>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Flow Chart</a:t>
            </a:r>
            <a:endParaRPr dirty="0"/>
          </a:p>
        </p:txBody>
      </p:sp>
      <p:pic>
        <p:nvPicPr>
          <p:cNvPr id="23" name="Picture 22">
            <a:extLst>
              <a:ext uri="{FF2B5EF4-FFF2-40B4-BE49-F238E27FC236}">
                <a16:creationId xmlns:a16="http://schemas.microsoft.com/office/drawing/2014/main" id="{30139D39-2B2E-F5E0-6FF5-34AC5DAF3B4A}"/>
              </a:ext>
            </a:extLst>
          </p:cNvPr>
          <p:cNvPicPr>
            <a:picLocks noChangeAspect="1"/>
          </p:cNvPicPr>
          <p:nvPr/>
        </p:nvPicPr>
        <p:blipFill rotWithShape="1">
          <a:blip r:embed="rId3"/>
          <a:srcRect l="3611" t="11469" r="39236" b="8258"/>
          <a:stretch/>
        </p:blipFill>
        <p:spPr>
          <a:xfrm>
            <a:off x="1983205" y="639532"/>
            <a:ext cx="5001338" cy="4106333"/>
          </a:xfrm>
          <a:prstGeom prst="rect">
            <a:avLst/>
          </a:prstGeom>
          <a:effectLst>
            <a:glow rad="63500">
              <a:schemeClr val="accent2">
                <a:satMod val="175000"/>
                <a:alpha val="40000"/>
              </a:schemeClr>
            </a:glow>
          </a:effectLst>
        </p:spPr>
      </p:pic>
      <p:grpSp>
        <p:nvGrpSpPr>
          <p:cNvPr id="1993" name="Google Shape;1025;p23">
            <a:extLst>
              <a:ext uri="{FF2B5EF4-FFF2-40B4-BE49-F238E27FC236}">
                <a16:creationId xmlns:a16="http://schemas.microsoft.com/office/drawing/2014/main" id="{69DD981C-787E-56C6-C108-EBA29A440ED0}"/>
              </a:ext>
            </a:extLst>
          </p:cNvPr>
          <p:cNvGrpSpPr/>
          <p:nvPr/>
        </p:nvGrpSpPr>
        <p:grpSpPr>
          <a:xfrm flipH="1">
            <a:off x="378134" y="639532"/>
            <a:ext cx="1636983" cy="1932218"/>
            <a:chOff x="5387400" y="2014350"/>
            <a:chExt cx="1708200" cy="1764300"/>
          </a:xfrm>
        </p:grpSpPr>
        <p:sp>
          <p:nvSpPr>
            <p:cNvPr id="1994" name="Google Shape;1026;p23">
              <a:extLst>
                <a:ext uri="{FF2B5EF4-FFF2-40B4-BE49-F238E27FC236}">
                  <a16:creationId xmlns:a16="http://schemas.microsoft.com/office/drawing/2014/main" id="{24852D27-7B41-59DB-B1A7-0333A4738E7B}"/>
                </a:ext>
              </a:extLst>
            </p:cNvPr>
            <p:cNvSpPr/>
            <p:nvPr/>
          </p:nvSpPr>
          <p:spPr>
            <a:xfrm>
              <a:off x="5465375" y="2264225"/>
              <a:ext cx="641075" cy="520525"/>
            </a:xfrm>
            <a:custGeom>
              <a:avLst/>
              <a:gdLst/>
              <a:ahLst/>
              <a:cxnLst/>
              <a:rect l="l" t="t" r="r" b="b"/>
              <a:pathLst>
                <a:path w="25643" h="20821" extrusionOk="0">
                  <a:moveTo>
                    <a:pt x="6774" y="1"/>
                  </a:moveTo>
                  <a:cubicBezTo>
                    <a:pt x="5356" y="1"/>
                    <a:pt x="4015" y="373"/>
                    <a:pt x="3121" y="1038"/>
                  </a:cubicBezTo>
                  <a:cubicBezTo>
                    <a:pt x="1" y="3435"/>
                    <a:pt x="1066" y="10130"/>
                    <a:pt x="4110" y="14353"/>
                  </a:cubicBezTo>
                  <a:cubicBezTo>
                    <a:pt x="6621" y="17815"/>
                    <a:pt x="11110" y="20364"/>
                    <a:pt x="15599" y="20783"/>
                  </a:cubicBezTo>
                  <a:cubicBezTo>
                    <a:pt x="16056" y="20821"/>
                    <a:pt x="16474" y="20821"/>
                    <a:pt x="16893" y="20821"/>
                  </a:cubicBezTo>
                  <a:cubicBezTo>
                    <a:pt x="19289" y="20821"/>
                    <a:pt x="21306" y="20174"/>
                    <a:pt x="22751" y="18766"/>
                  </a:cubicBezTo>
                  <a:cubicBezTo>
                    <a:pt x="24920" y="16750"/>
                    <a:pt x="25643" y="13060"/>
                    <a:pt x="25414" y="10397"/>
                  </a:cubicBezTo>
                  <a:cubicBezTo>
                    <a:pt x="25224" y="8190"/>
                    <a:pt x="24349" y="6478"/>
                    <a:pt x="23094" y="5641"/>
                  </a:cubicBezTo>
                  <a:cubicBezTo>
                    <a:pt x="22423" y="5241"/>
                    <a:pt x="21618" y="5051"/>
                    <a:pt x="20798" y="5051"/>
                  </a:cubicBezTo>
                  <a:cubicBezTo>
                    <a:pt x="19432" y="5051"/>
                    <a:pt x="18024" y="5580"/>
                    <a:pt x="17121" y="6554"/>
                  </a:cubicBezTo>
                  <a:cubicBezTo>
                    <a:pt x="15371" y="8494"/>
                    <a:pt x="15599" y="12603"/>
                    <a:pt x="18795" y="15609"/>
                  </a:cubicBezTo>
                  <a:cubicBezTo>
                    <a:pt x="18852" y="15647"/>
                    <a:pt x="18909" y="15666"/>
                    <a:pt x="18966" y="15666"/>
                  </a:cubicBezTo>
                  <a:cubicBezTo>
                    <a:pt x="19023" y="15666"/>
                    <a:pt x="19080" y="15647"/>
                    <a:pt x="19137" y="15609"/>
                  </a:cubicBezTo>
                  <a:cubicBezTo>
                    <a:pt x="19213" y="15494"/>
                    <a:pt x="19213" y="15342"/>
                    <a:pt x="19137" y="15266"/>
                  </a:cubicBezTo>
                  <a:cubicBezTo>
                    <a:pt x="16132" y="12489"/>
                    <a:pt x="15865" y="8685"/>
                    <a:pt x="17463" y="6897"/>
                  </a:cubicBezTo>
                  <a:cubicBezTo>
                    <a:pt x="18248" y="6041"/>
                    <a:pt x="19537" y="5571"/>
                    <a:pt x="20765" y="5571"/>
                  </a:cubicBezTo>
                  <a:cubicBezTo>
                    <a:pt x="21503" y="5571"/>
                    <a:pt x="22218" y="5741"/>
                    <a:pt x="22789" y="6098"/>
                  </a:cubicBezTo>
                  <a:cubicBezTo>
                    <a:pt x="23969" y="6782"/>
                    <a:pt x="24730" y="8418"/>
                    <a:pt x="24920" y="10511"/>
                  </a:cubicBezTo>
                  <a:cubicBezTo>
                    <a:pt x="25186" y="13060"/>
                    <a:pt x="24501" y="16560"/>
                    <a:pt x="22409" y="18500"/>
                  </a:cubicBezTo>
                  <a:cubicBezTo>
                    <a:pt x="21094" y="19686"/>
                    <a:pt x="19185" y="20359"/>
                    <a:pt x="16955" y="20359"/>
                  </a:cubicBezTo>
                  <a:cubicBezTo>
                    <a:pt x="16539" y="20359"/>
                    <a:pt x="16112" y="20336"/>
                    <a:pt x="15675" y="20288"/>
                  </a:cubicBezTo>
                  <a:cubicBezTo>
                    <a:pt x="11376" y="19870"/>
                    <a:pt x="6925" y="17359"/>
                    <a:pt x="4528" y="14087"/>
                  </a:cubicBezTo>
                  <a:cubicBezTo>
                    <a:pt x="1675" y="10130"/>
                    <a:pt x="534" y="3625"/>
                    <a:pt x="3425" y="1418"/>
                  </a:cubicBezTo>
                  <a:cubicBezTo>
                    <a:pt x="4265" y="782"/>
                    <a:pt x="5498" y="435"/>
                    <a:pt x="6803" y="435"/>
                  </a:cubicBezTo>
                  <a:cubicBezTo>
                    <a:pt x="7447" y="435"/>
                    <a:pt x="8110" y="519"/>
                    <a:pt x="8751" y="695"/>
                  </a:cubicBezTo>
                  <a:cubicBezTo>
                    <a:pt x="10615" y="1190"/>
                    <a:pt x="12061" y="2331"/>
                    <a:pt x="12708" y="3853"/>
                  </a:cubicBezTo>
                  <a:cubicBezTo>
                    <a:pt x="13963" y="6744"/>
                    <a:pt x="12517" y="10321"/>
                    <a:pt x="9474" y="12032"/>
                  </a:cubicBezTo>
                  <a:cubicBezTo>
                    <a:pt x="9398" y="12109"/>
                    <a:pt x="9322" y="12261"/>
                    <a:pt x="9398" y="12375"/>
                  </a:cubicBezTo>
                  <a:cubicBezTo>
                    <a:pt x="9454" y="12431"/>
                    <a:pt x="9550" y="12466"/>
                    <a:pt x="9628" y="12466"/>
                  </a:cubicBezTo>
                  <a:cubicBezTo>
                    <a:pt x="9656" y="12466"/>
                    <a:pt x="9682" y="12461"/>
                    <a:pt x="9702" y="12451"/>
                  </a:cubicBezTo>
                  <a:cubicBezTo>
                    <a:pt x="12936" y="10663"/>
                    <a:pt x="14458" y="6782"/>
                    <a:pt x="13126" y="3701"/>
                  </a:cubicBezTo>
                  <a:cubicBezTo>
                    <a:pt x="12441" y="2027"/>
                    <a:pt x="10920" y="810"/>
                    <a:pt x="8865" y="277"/>
                  </a:cubicBezTo>
                  <a:cubicBezTo>
                    <a:pt x="8178" y="90"/>
                    <a:pt x="7467" y="1"/>
                    <a:pt x="6774"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027;p23">
              <a:extLst>
                <a:ext uri="{FF2B5EF4-FFF2-40B4-BE49-F238E27FC236}">
                  <a16:creationId xmlns:a16="http://schemas.microsoft.com/office/drawing/2014/main" id="{7C26230C-63E6-B0CF-27A5-71BDDDD6AD59}"/>
                </a:ext>
              </a:extLst>
            </p:cNvPr>
            <p:cNvSpPr/>
            <p:nvPr/>
          </p:nvSpPr>
          <p:spPr>
            <a:xfrm>
              <a:off x="6035100" y="2086625"/>
              <a:ext cx="98925" cy="145550"/>
            </a:xfrm>
            <a:custGeom>
              <a:avLst/>
              <a:gdLst/>
              <a:ahLst/>
              <a:cxnLst/>
              <a:rect l="l" t="t" r="r" b="b"/>
              <a:pathLst>
                <a:path w="3957" h="5822" extrusionOk="0">
                  <a:moveTo>
                    <a:pt x="2055" y="0"/>
                  </a:moveTo>
                  <a:cubicBezTo>
                    <a:pt x="2055" y="343"/>
                    <a:pt x="1903" y="1142"/>
                    <a:pt x="1332" y="1903"/>
                  </a:cubicBezTo>
                  <a:cubicBezTo>
                    <a:pt x="875" y="2549"/>
                    <a:pt x="305" y="2854"/>
                    <a:pt x="0" y="3006"/>
                  </a:cubicBezTo>
                  <a:cubicBezTo>
                    <a:pt x="495" y="3006"/>
                    <a:pt x="799" y="3120"/>
                    <a:pt x="1104" y="3196"/>
                  </a:cubicBezTo>
                  <a:cubicBezTo>
                    <a:pt x="1104" y="3196"/>
                    <a:pt x="1370" y="3348"/>
                    <a:pt x="1636" y="3538"/>
                  </a:cubicBezTo>
                  <a:cubicBezTo>
                    <a:pt x="2207" y="3973"/>
                    <a:pt x="2506" y="4854"/>
                    <a:pt x="2630" y="5392"/>
                  </a:cubicBezTo>
                  <a:lnTo>
                    <a:pt x="2630" y="5392"/>
                  </a:lnTo>
                  <a:cubicBezTo>
                    <a:pt x="2527" y="4522"/>
                    <a:pt x="2700" y="3818"/>
                    <a:pt x="2930" y="3424"/>
                  </a:cubicBezTo>
                  <a:cubicBezTo>
                    <a:pt x="3196" y="3120"/>
                    <a:pt x="3462" y="2854"/>
                    <a:pt x="3462" y="2854"/>
                  </a:cubicBezTo>
                  <a:cubicBezTo>
                    <a:pt x="3653" y="2778"/>
                    <a:pt x="3805" y="2625"/>
                    <a:pt x="3957" y="2587"/>
                  </a:cubicBezTo>
                  <a:cubicBezTo>
                    <a:pt x="3729" y="2473"/>
                    <a:pt x="3386" y="2397"/>
                    <a:pt x="3044" y="2093"/>
                  </a:cubicBezTo>
                  <a:cubicBezTo>
                    <a:pt x="2131" y="1408"/>
                    <a:pt x="2055" y="267"/>
                    <a:pt x="2055" y="0"/>
                  </a:cubicBezTo>
                  <a:close/>
                  <a:moveTo>
                    <a:pt x="2630" y="5392"/>
                  </a:moveTo>
                  <a:cubicBezTo>
                    <a:pt x="2647" y="5531"/>
                    <a:pt x="2670" y="5674"/>
                    <a:pt x="2702" y="5821"/>
                  </a:cubicBezTo>
                  <a:cubicBezTo>
                    <a:pt x="2702" y="5767"/>
                    <a:pt x="2680" y="5607"/>
                    <a:pt x="2630" y="53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6" name="Google Shape;1028;p23">
              <a:extLst>
                <a:ext uri="{FF2B5EF4-FFF2-40B4-BE49-F238E27FC236}">
                  <a16:creationId xmlns:a16="http://schemas.microsoft.com/office/drawing/2014/main" id="{0C07E318-CA14-9107-41C4-4BD7CF657E36}"/>
                </a:ext>
              </a:extLst>
            </p:cNvPr>
            <p:cNvSpPr/>
            <p:nvPr/>
          </p:nvSpPr>
          <p:spPr>
            <a:xfrm>
              <a:off x="5717425" y="2014350"/>
              <a:ext cx="98950" cy="145525"/>
            </a:xfrm>
            <a:custGeom>
              <a:avLst/>
              <a:gdLst/>
              <a:ahLst/>
              <a:cxnLst/>
              <a:rect l="l" t="t" r="r" b="b"/>
              <a:pathLst>
                <a:path w="3958" h="5821" extrusionOk="0">
                  <a:moveTo>
                    <a:pt x="2055" y="0"/>
                  </a:moveTo>
                  <a:cubicBezTo>
                    <a:pt x="2055" y="342"/>
                    <a:pt x="1903" y="1141"/>
                    <a:pt x="1332" y="1902"/>
                  </a:cubicBezTo>
                  <a:cubicBezTo>
                    <a:pt x="876" y="2511"/>
                    <a:pt x="305" y="2853"/>
                    <a:pt x="1" y="3006"/>
                  </a:cubicBezTo>
                  <a:cubicBezTo>
                    <a:pt x="495" y="3006"/>
                    <a:pt x="838" y="3082"/>
                    <a:pt x="1104" y="3196"/>
                  </a:cubicBezTo>
                  <a:cubicBezTo>
                    <a:pt x="1104" y="3196"/>
                    <a:pt x="1408" y="3348"/>
                    <a:pt x="1637" y="3538"/>
                  </a:cubicBezTo>
                  <a:cubicBezTo>
                    <a:pt x="2154" y="3933"/>
                    <a:pt x="2480" y="4694"/>
                    <a:pt x="2635" y="5234"/>
                  </a:cubicBezTo>
                  <a:lnTo>
                    <a:pt x="2635" y="5234"/>
                  </a:lnTo>
                  <a:cubicBezTo>
                    <a:pt x="2550" y="4427"/>
                    <a:pt x="2721" y="3763"/>
                    <a:pt x="2968" y="3424"/>
                  </a:cubicBezTo>
                  <a:cubicBezTo>
                    <a:pt x="3196" y="3082"/>
                    <a:pt x="3501" y="2853"/>
                    <a:pt x="3501" y="2853"/>
                  </a:cubicBezTo>
                  <a:cubicBezTo>
                    <a:pt x="3691" y="2777"/>
                    <a:pt x="3805" y="2625"/>
                    <a:pt x="3957" y="2587"/>
                  </a:cubicBezTo>
                  <a:cubicBezTo>
                    <a:pt x="3729" y="2473"/>
                    <a:pt x="3387" y="2397"/>
                    <a:pt x="3044" y="2092"/>
                  </a:cubicBezTo>
                  <a:cubicBezTo>
                    <a:pt x="2169" y="1370"/>
                    <a:pt x="2055" y="228"/>
                    <a:pt x="2055" y="0"/>
                  </a:cubicBezTo>
                  <a:close/>
                  <a:moveTo>
                    <a:pt x="2635" y="5234"/>
                  </a:moveTo>
                  <a:cubicBezTo>
                    <a:pt x="2655" y="5422"/>
                    <a:pt x="2689" y="5619"/>
                    <a:pt x="2740" y="5821"/>
                  </a:cubicBezTo>
                  <a:cubicBezTo>
                    <a:pt x="2753" y="5754"/>
                    <a:pt x="2719" y="5527"/>
                    <a:pt x="2635" y="52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029;p23">
              <a:extLst>
                <a:ext uri="{FF2B5EF4-FFF2-40B4-BE49-F238E27FC236}">
                  <a16:creationId xmlns:a16="http://schemas.microsoft.com/office/drawing/2014/main" id="{FA4E4A6B-D1F5-270D-73D3-69AEBF07DD7C}"/>
                </a:ext>
              </a:extLst>
            </p:cNvPr>
            <p:cNvSpPr/>
            <p:nvPr/>
          </p:nvSpPr>
          <p:spPr>
            <a:xfrm>
              <a:off x="6913925" y="2820875"/>
              <a:ext cx="97975" cy="144575"/>
            </a:xfrm>
            <a:custGeom>
              <a:avLst/>
              <a:gdLst/>
              <a:ahLst/>
              <a:cxnLst/>
              <a:rect l="l" t="t" r="r" b="b"/>
              <a:pathLst>
                <a:path w="3919" h="5783" extrusionOk="0">
                  <a:moveTo>
                    <a:pt x="2017" y="0"/>
                  </a:moveTo>
                  <a:cubicBezTo>
                    <a:pt x="2017" y="305"/>
                    <a:pt x="1902" y="1142"/>
                    <a:pt x="1332" y="1903"/>
                  </a:cubicBezTo>
                  <a:cubicBezTo>
                    <a:pt x="837" y="2511"/>
                    <a:pt x="267" y="2854"/>
                    <a:pt x="0" y="2968"/>
                  </a:cubicBezTo>
                  <a:cubicBezTo>
                    <a:pt x="457" y="2968"/>
                    <a:pt x="799" y="3082"/>
                    <a:pt x="1066" y="3158"/>
                  </a:cubicBezTo>
                  <a:cubicBezTo>
                    <a:pt x="1066" y="3158"/>
                    <a:pt x="1370" y="3310"/>
                    <a:pt x="1598" y="3500"/>
                  </a:cubicBezTo>
                  <a:cubicBezTo>
                    <a:pt x="2161" y="3892"/>
                    <a:pt x="2472" y="4645"/>
                    <a:pt x="2612" y="5183"/>
                  </a:cubicBezTo>
                  <a:lnTo>
                    <a:pt x="2612" y="5183"/>
                  </a:lnTo>
                  <a:cubicBezTo>
                    <a:pt x="2552" y="4410"/>
                    <a:pt x="2717" y="3759"/>
                    <a:pt x="2930" y="3424"/>
                  </a:cubicBezTo>
                  <a:cubicBezTo>
                    <a:pt x="3158" y="3082"/>
                    <a:pt x="3462" y="2854"/>
                    <a:pt x="3462" y="2854"/>
                  </a:cubicBezTo>
                  <a:cubicBezTo>
                    <a:pt x="3653" y="2739"/>
                    <a:pt x="3805" y="2587"/>
                    <a:pt x="3919" y="2549"/>
                  </a:cubicBezTo>
                  <a:cubicBezTo>
                    <a:pt x="3691" y="2473"/>
                    <a:pt x="3386" y="2359"/>
                    <a:pt x="3044" y="2093"/>
                  </a:cubicBezTo>
                  <a:cubicBezTo>
                    <a:pt x="2131" y="1370"/>
                    <a:pt x="2017" y="229"/>
                    <a:pt x="2017" y="0"/>
                  </a:cubicBezTo>
                  <a:close/>
                  <a:moveTo>
                    <a:pt x="2612" y="5183"/>
                  </a:moveTo>
                  <a:cubicBezTo>
                    <a:pt x="2627" y="5377"/>
                    <a:pt x="2656" y="5578"/>
                    <a:pt x="2701" y="5783"/>
                  </a:cubicBezTo>
                  <a:cubicBezTo>
                    <a:pt x="2715" y="5715"/>
                    <a:pt x="2690" y="5482"/>
                    <a:pt x="2612" y="5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030;p23">
              <a:extLst>
                <a:ext uri="{FF2B5EF4-FFF2-40B4-BE49-F238E27FC236}">
                  <a16:creationId xmlns:a16="http://schemas.microsoft.com/office/drawing/2014/main" id="{AE143A25-D3A2-36A6-47A8-FA9BA0BAB624}"/>
                </a:ext>
              </a:extLst>
            </p:cNvPr>
            <p:cNvSpPr/>
            <p:nvPr/>
          </p:nvSpPr>
          <p:spPr>
            <a:xfrm>
              <a:off x="7038525" y="2719100"/>
              <a:ext cx="57075" cy="83725"/>
            </a:xfrm>
            <a:custGeom>
              <a:avLst/>
              <a:gdLst/>
              <a:ahLst/>
              <a:cxnLst/>
              <a:rect l="l" t="t" r="r" b="b"/>
              <a:pathLst>
                <a:path w="2283" h="3349" extrusionOk="0">
                  <a:moveTo>
                    <a:pt x="1179" y="1"/>
                  </a:moveTo>
                  <a:cubicBezTo>
                    <a:pt x="1141" y="191"/>
                    <a:pt x="1103" y="685"/>
                    <a:pt x="761" y="1104"/>
                  </a:cubicBezTo>
                  <a:cubicBezTo>
                    <a:pt x="495" y="1446"/>
                    <a:pt x="190" y="1636"/>
                    <a:pt x="0" y="1713"/>
                  </a:cubicBezTo>
                  <a:cubicBezTo>
                    <a:pt x="228" y="1713"/>
                    <a:pt x="495" y="1789"/>
                    <a:pt x="609" y="1827"/>
                  </a:cubicBezTo>
                  <a:lnTo>
                    <a:pt x="913" y="2017"/>
                  </a:lnTo>
                  <a:cubicBezTo>
                    <a:pt x="1370" y="2397"/>
                    <a:pt x="1522" y="3234"/>
                    <a:pt x="1560" y="3348"/>
                  </a:cubicBezTo>
                  <a:cubicBezTo>
                    <a:pt x="1446" y="2778"/>
                    <a:pt x="1522" y="2245"/>
                    <a:pt x="1712" y="2017"/>
                  </a:cubicBezTo>
                  <a:cubicBezTo>
                    <a:pt x="1826" y="1827"/>
                    <a:pt x="2016" y="1675"/>
                    <a:pt x="2016" y="1675"/>
                  </a:cubicBezTo>
                  <a:cubicBezTo>
                    <a:pt x="2092" y="1598"/>
                    <a:pt x="2207" y="1522"/>
                    <a:pt x="2283" y="1484"/>
                  </a:cubicBezTo>
                  <a:cubicBezTo>
                    <a:pt x="2131" y="1446"/>
                    <a:pt x="1940" y="1332"/>
                    <a:pt x="1750" y="1218"/>
                  </a:cubicBezTo>
                  <a:cubicBezTo>
                    <a:pt x="1256" y="761"/>
                    <a:pt x="1179" y="153"/>
                    <a:pt x="1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031;p23">
              <a:extLst>
                <a:ext uri="{FF2B5EF4-FFF2-40B4-BE49-F238E27FC236}">
                  <a16:creationId xmlns:a16="http://schemas.microsoft.com/office/drawing/2014/main" id="{E871F78C-7FDB-E1E3-636A-A1795E048DCC}"/>
                </a:ext>
              </a:extLst>
            </p:cNvPr>
            <p:cNvSpPr/>
            <p:nvPr/>
          </p:nvSpPr>
          <p:spPr>
            <a:xfrm>
              <a:off x="5638475" y="2157950"/>
              <a:ext cx="50450" cy="73275"/>
            </a:xfrm>
            <a:custGeom>
              <a:avLst/>
              <a:gdLst/>
              <a:ahLst/>
              <a:cxnLst/>
              <a:rect l="l" t="t" r="r" b="b"/>
              <a:pathLst>
                <a:path w="2018" h="2931" extrusionOk="0">
                  <a:moveTo>
                    <a:pt x="1028" y="1"/>
                  </a:moveTo>
                  <a:cubicBezTo>
                    <a:pt x="990" y="191"/>
                    <a:pt x="952" y="571"/>
                    <a:pt x="648" y="952"/>
                  </a:cubicBezTo>
                  <a:cubicBezTo>
                    <a:pt x="419" y="1294"/>
                    <a:pt x="115" y="1446"/>
                    <a:pt x="1" y="1522"/>
                  </a:cubicBezTo>
                  <a:cubicBezTo>
                    <a:pt x="229" y="1522"/>
                    <a:pt x="419" y="1599"/>
                    <a:pt x="572" y="1637"/>
                  </a:cubicBezTo>
                  <a:cubicBezTo>
                    <a:pt x="572" y="1637"/>
                    <a:pt x="648" y="1675"/>
                    <a:pt x="800" y="1789"/>
                  </a:cubicBezTo>
                  <a:cubicBezTo>
                    <a:pt x="1180" y="2093"/>
                    <a:pt x="1371" y="2816"/>
                    <a:pt x="1409" y="2930"/>
                  </a:cubicBezTo>
                  <a:cubicBezTo>
                    <a:pt x="1333" y="2397"/>
                    <a:pt x="1409" y="1979"/>
                    <a:pt x="1561" y="1713"/>
                  </a:cubicBezTo>
                  <a:cubicBezTo>
                    <a:pt x="1637" y="1560"/>
                    <a:pt x="1789" y="1446"/>
                    <a:pt x="1789" y="1446"/>
                  </a:cubicBezTo>
                  <a:cubicBezTo>
                    <a:pt x="1903" y="1408"/>
                    <a:pt x="1979" y="1332"/>
                    <a:pt x="2017" y="1294"/>
                  </a:cubicBezTo>
                  <a:cubicBezTo>
                    <a:pt x="1903" y="1256"/>
                    <a:pt x="1713" y="1218"/>
                    <a:pt x="1561" y="1066"/>
                  </a:cubicBezTo>
                  <a:cubicBezTo>
                    <a:pt x="1066" y="685"/>
                    <a:pt x="1028" y="115"/>
                    <a:pt x="1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1032;p23">
              <a:extLst>
                <a:ext uri="{FF2B5EF4-FFF2-40B4-BE49-F238E27FC236}">
                  <a16:creationId xmlns:a16="http://schemas.microsoft.com/office/drawing/2014/main" id="{B4715A77-E45D-581A-8A97-DE2251936E09}"/>
                </a:ext>
              </a:extLst>
            </p:cNvPr>
            <p:cNvSpPr/>
            <p:nvPr/>
          </p:nvSpPr>
          <p:spPr>
            <a:xfrm>
              <a:off x="6237675" y="2248300"/>
              <a:ext cx="30475" cy="43775"/>
            </a:xfrm>
            <a:custGeom>
              <a:avLst/>
              <a:gdLst/>
              <a:ahLst/>
              <a:cxnLst/>
              <a:rect l="l" t="t" r="r" b="b"/>
              <a:pathLst>
                <a:path w="1219" h="1751" extrusionOk="0">
                  <a:moveTo>
                    <a:pt x="648" y="1"/>
                  </a:moveTo>
                  <a:cubicBezTo>
                    <a:pt x="610" y="115"/>
                    <a:pt x="610" y="343"/>
                    <a:pt x="419" y="572"/>
                  </a:cubicBezTo>
                  <a:cubicBezTo>
                    <a:pt x="267" y="762"/>
                    <a:pt x="77" y="876"/>
                    <a:pt x="1" y="914"/>
                  </a:cubicBezTo>
                  <a:cubicBezTo>
                    <a:pt x="115" y="914"/>
                    <a:pt x="229" y="914"/>
                    <a:pt x="305" y="952"/>
                  </a:cubicBezTo>
                  <a:cubicBezTo>
                    <a:pt x="305" y="952"/>
                    <a:pt x="381" y="1028"/>
                    <a:pt x="457" y="1066"/>
                  </a:cubicBezTo>
                  <a:cubicBezTo>
                    <a:pt x="686" y="1256"/>
                    <a:pt x="800" y="1675"/>
                    <a:pt x="838" y="1751"/>
                  </a:cubicBezTo>
                  <a:cubicBezTo>
                    <a:pt x="800" y="1447"/>
                    <a:pt x="838" y="1180"/>
                    <a:pt x="952" y="1066"/>
                  </a:cubicBezTo>
                  <a:cubicBezTo>
                    <a:pt x="990" y="952"/>
                    <a:pt x="1066" y="876"/>
                    <a:pt x="1066" y="876"/>
                  </a:cubicBezTo>
                  <a:cubicBezTo>
                    <a:pt x="1142" y="800"/>
                    <a:pt x="1180" y="762"/>
                    <a:pt x="1218" y="762"/>
                  </a:cubicBezTo>
                  <a:cubicBezTo>
                    <a:pt x="1142" y="762"/>
                    <a:pt x="1028" y="724"/>
                    <a:pt x="952" y="610"/>
                  </a:cubicBezTo>
                  <a:cubicBezTo>
                    <a:pt x="686" y="419"/>
                    <a:pt x="648" y="39"/>
                    <a:pt x="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1033;p23">
              <a:extLst>
                <a:ext uri="{FF2B5EF4-FFF2-40B4-BE49-F238E27FC236}">
                  <a16:creationId xmlns:a16="http://schemas.microsoft.com/office/drawing/2014/main" id="{5F7A3246-D631-A2E6-852C-4EBC4E91CAAB}"/>
                </a:ext>
              </a:extLst>
            </p:cNvPr>
            <p:cNvSpPr/>
            <p:nvPr/>
          </p:nvSpPr>
          <p:spPr>
            <a:xfrm>
              <a:off x="6116900" y="2270175"/>
              <a:ext cx="69450" cy="98950"/>
            </a:xfrm>
            <a:custGeom>
              <a:avLst/>
              <a:gdLst/>
              <a:ahLst/>
              <a:cxnLst/>
              <a:rect l="l" t="t" r="r" b="b"/>
              <a:pathLst>
                <a:path w="2778" h="3958" extrusionOk="0">
                  <a:moveTo>
                    <a:pt x="1446" y="1"/>
                  </a:moveTo>
                  <a:cubicBezTo>
                    <a:pt x="1408" y="229"/>
                    <a:pt x="1294" y="800"/>
                    <a:pt x="913" y="1332"/>
                  </a:cubicBezTo>
                  <a:cubicBezTo>
                    <a:pt x="647" y="1751"/>
                    <a:pt x="190" y="1979"/>
                    <a:pt x="0" y="2093"/>
                  </a:cubicBezTo>
                  <a:cubicBezTo>
                    <a:pt x="343" y="2093"/>
                    <a:pt x="571" y="2131"/>
                    <a:pt x="761" y="2245"/>
                  </a:cubicBezTo>
                  <a:cubicBezTo>
                    <a:pt x="761" y="2245"/>
                    <a:pt x="913" y="2322"/>
                    <a:pt x="1104" y="2474"/>
                  </a:cubicBezTo>
                  <a:cubicBezTo>
                    <a:pt x="1636" y="2930"/>
                    <a:pt x="1864" y="3957"/>
                    <a:pt x="1864" y="3957"/>
                  </a:cubicBezTo>
                  <a:cubicBezTo>
                    <a:pt x="1712" y="3235"/>
                    <a:pt x="1864" y="2626"/>
                    <a:pt x="2055" y="2322"/>
                  </a:cubicBezTo>
                  <a:lnTo>
                    <a:pt x="2435" y="1941"/>
                  </a:lnTo>
                  <a:cubicBezTo>
                    <a:pt x="2587" y="1865"/>
                    <a:pt x="2663" y="1789"/>
                    <a:pt x="2777" y="1751"/>
                  </a:cubicBezTo>
                  <a:cubicBezTo>
                    <a:pt x="2625" y="1713"/>
                    <a:pt x="2397" y="1599"/>
                    <a:pt x="2169" y="1408"/>
                  </a:cubicBezTo>
                  <a:cubicBezTo>
                    <a:pt x="1484" y="952"/>
                    <a:pt x="1446" y="153"/>
                    <a:pt x="14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1034;p23">
              <a:extLst>
                <a:ext uri="{FF2B5EF4-FFF2-40B4-BE49-F238E27FC236}">
                  <a16:creationId xmlns:a16="http://schemas.microsoft.com/office/drawing/2014/main" id="{4FC59421-71A4-BEB2-F6D4-82A6E32C226E}"/>
                </a:ext>
              </a:extLst>
            </p:cNvPr>
            <p:cNvSpPr/>
            <p:nvPr/>
          </p:nvSpPr>
          <p:spPr>
            <a:xfrm>
              <a:off x="6223425" y="2316800"/>
              <a:ext cx="177875" cy="343350"/>
            </a:xfrm>
            <a:custGeom>
              <a:avLst/>
              <a:gdLst/>
              <a:ahLst/>
              <a:cxnLst/>
              <a:rect l="l" t="t" r="r" b="b"/>
              <a:pathLst>
                <a:path w="7115" h="13734" extrusionOk="0">
                  <a:moveTo>
                    <a:pt x="7076" y="0"/>
                  </a:moveTo>
                  <a:cubicBezTo>
                    <a:pt x="5631" y="266"/>
                    <a:pt x="4375" y="951"/>
                    <a:pt x="3310" y="1902"/>
                  </a:cubicBezTo>
                  <a:cubicBezTo>
                    <a:pt x="2511" y="2587"/>
                    <a:pt x="0" y="5212"/>
                    <a:pt x="685" y="8674"/>
                  </a:cubicBezTo>
                  <a:cubicBezTo>
                    <a:pt x="1446" y="12326"/>
                    <a:pt x="5174" y="13696"/>
                    <a:pt x="5326" y="13734"/>
                  </a:cubicBezTo>
                  <a:lnTo>
                    <a:pt x="5402" y="13544"/>
                  </a:lnTo>
                  <a:cubicBezTo>
                    <a:pt x="5212" y="13506"/>
                    <a:pt x="1712" y="12212"/>
                    <a:pt x="951" y="8674"/>
                  </a:cubicBezTo>
                  <a:cubicBezTo>
                    <a:pt x="228" y="5326"/>
                    <a:pt x="2701" y="2777"/>
                    <a:pt x="3462" y="2092"/>
                  </a:cubicBezTo>
                  <a:cubicBezTo>
                    <a:pt x="4451" y="1179"/>
                    <a:pt x="5745" y="495"/>
                    <a:pt x="7114" y="228"/>
                  </a:cubicBezTo>
                  <a:lnTo>
                    <a:pt x="7076" y="0"/>
                  </a:lnTo>
                  <a:close/>
                </a:path>
              </a:pathLst>
            </a:custGeom>
            <a:solidFill>
              <a:srgbClr val="094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1035;p23">
              <a:extLst>
                <a:ext uri="{FF2B5EF4-FFF2-40B4-BE49-F238E27FC236}">
                  <a16:creationId xmlns:a16="http://schemas.microsoft.com/office/drawing/2014/main" id="{16B02A85-8EE0-8385-E9F7-AF8823146C90}"/>
                </a:ext>
              </a:extLst>
            </p:cNvPr>
            <p:cNvSpPr/>
            <p:nvPr/>
          </p:nvSpPr>
          <p:spPr>
            <a:xfrm>
              <a:off x="6249100" y="2182800"/>
              <a:ext cx="693375" cy="560475"/>
            </a:xfrm>
            <a:custGeom>
              <a:avLst/>
              <a:gdLst/>
              <a:ahLst/>
              <a:cxnLst/>
              <a:rect l="l" t="t" r="r" b="b"/>
              <a:pathLst>
                <a:path w="27735" h="22419" extrusionOk="0">
                  <a:moveTo>
                    <a:pt x="8284" y="1"/>
                  </a:moveTo>
                  <a:cubicBezTo>
                    <a:pt x="7273" y="1"/>
                    <a:pt x="6450" y="258"/>
                    <a:pt x="6316" y="681"/>
                  </a:cubicBezTo>
                  <a:cubicBezTo>
                    <a:pt x="6087" y="1403"/>
                    <a:pt x="8104" y="2012"/>
                    <a:pt x="8028" y="3192"/>
                  </a:cubicBezTo>
                  <a:cubicBezTo>
                    <a:pt x="7990" y="4257"/>
                    <a:pt x="6430" y="4637"/>
                    <a:pt x="4908" y="5740"/>
                  </a:cubicBezTo>
                  <a:cubicBezTo>
                    <a:pt x="2854" y="7148"/>
                    <a:pt x="1294" y="9659"/>
                    <a:pt x="761" y="11942"/>
                  </a:cubicBezTo>
                  <a:cubicBezTo>
                    <a:pt x="0" y="15175"/>
                    <a:pt x="2778" y="18904"/>
                    <a:pt x="5517" y="20692"/>
                  </a:cubicBezTo>
                  <a:cubicBezTo>
                    <a:pt x="7531" y="22042"/>
                    <a:pt x="9604" y="22419"/>
                    <a:pt x="11681" y="22419"/>
                  </a:cubicBezTo>
                  <a:cubicBezTo>
                    <a:pt x="12939" y="22419"/>
                    <a:pt x="14198" y="22281"/>
                    <a:pt x="15446" y="22137"/>
                  </a:cubicBezTo>
                  <a:cubicBezTo>
                    <a:pt x="16588" y="22023"/>
                    <a:pt x="26479" y="20844"/>
                    <a:pt x="27506" y="16203"/>
                  </a:cubicBezTo>
                  <a:cubicBezTo>
                    <a:pt x="27735" y="14947"/>
                    <a:pt x="27392" y="13197"/>
                    <a:pt x="26441" y="12132"/>
                  </a:cubicBezTo>
                  <a:cubicBezTo>
                    <a:pt x="25300" y="10952"/>
                    <a:pt x="24196" y="11561"/>
                    <a:pt x="22941" y="10534"/>
                  </a:cubicBezTo>
                  <a:cubicBezTo>
                    <a:pt x="20887" y="8860"/>
                    <a:pt x="22256" y="6159"/>
                    <a:pt x="20506" y="4865"/>
                  </a:cubicBezTo>
                  <a:cubicBezTo>
                    <a:pt x="20059" y="4535"/>
                    <a:pt x="19575" y="4422"/>
                    <a:pt x="19067" y="4422"/>
                  </a:cubicBezTo>
                  <a:cubicBezTo>
                    <a:pt x="17992" y="4422"/>
                    <a:pt x="16813" y="4926"/>
                    <a:pt x="15672" y="4926"/>
                  </a:cubicBezTo>
                  <a:cubicBezTo>
                    <a:pt x="15059" y="4926"/>
                    <a:pt x="14456" y="4781"/>
                    <a:pt x="13887" y="4333"/>
                  </a:cubicBezTo>
                  <a:cubicBezTo>
                    <a:pt x="12517" y="3268"/>
                    <a:pt x="12897" y="1860"/>
                    <a:pt x="11338" y="833"/>
                  </a:cubicBezTo>
                  <a:cubicBezTo>
                    <a:pt x="10452" y="249"/>
                    <a:pt x="9277" y="1"/>
                    <a:pt x="82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1036;p23">
              <a:extLst>
                <a:ext uri="{FF2B5EF4-FFF2-40B4-BE49-F238E27FC236}">
                  <a16:creationId xmlns:a16="http://schemas.microsoft.com/office/drawing/2014/main" id="{B97ECBDD-6B5F-DDD3-1E52-1B2298CD795F}"/>
                </a:ext>
              </a:extLst>
            </p:cNvPr>
            <p:cNvSpPr/>
            <p:nvPr/>
          </p:nvSpPr>
          <p:spPr>
            <a:xfrm>
              <a:off x="6251950" y="2387175"/>
              <a:ext cx="183600" cy="247300"/>
            </a:xfrm>
            <a:custGeom>
              <a:avLst/>
              <a:gdLst/>
              <a:ahLst/>
              <a:cxnLst/>
              <a:rect l="l" t="t" r="r" b="b"/>
              <a:pathLst>
                <a:path w="7344" h="9892" extrusionOk="0">
                  <a:moveTo>
                    <a:pt x="5555" y="0"/>
                  </a:moveTo>
                  <a:cubicBezTo>
                    <a:pt x="5251" y="114"/>
                    <a:pt x="4870" y="267"/>
                    <a:pt x="4490" y="571"/>
                  </a:cubicBezTo>
                  <a:cubicBezTo>
                    <a:pt x="4223" y="837"/>
                    <a:pt x="3957" y="1256"/>
                    <a:pt x="3463" y="2093"/>
                  </a:cubicBezTo>
                  <a:cubicBezTo>
                    <a:pt x="3196" y="2473"/>
                    <a:pt x="2816" y="3158"/>
                    <a:pt x="2397" y="3957"/>
                  </a:cubicBezTo>
                  <a:lnTo>
                    <a:pt x="2397" y="3995"/>
                  </a:lnTo>
                  <a:cubicBezTo>
                    <a:pt x="1598" y="5593"/>
                    <a:pt x="799" y="7000"/>
                    <a:pt x="0" y="8446"/>
                  </a:cubicBezTo>
                  <a:cubicBezTo>
                    <a:pt x="495" y="8903"/>
                    <a:pt x="1028" y="9435"/>
                    <a:pt x="1560" y="9892"/>
                  </a:cubicBezTo>
                  <a:cubicBezTo>
                    <a:pt x="2473" y="9169"/>
                    <a:pt x="3615" y="8066"/>
                    <a:pt x="4642" y="6620"/>
                  </a:cubicBezTo>
                  <a:lnTo>
                    <a:pt x="4946" y="6201"/>
                  </a:lnTo>
                  <a:cubicBezTo>
                    <a:pt x="4984" y="6087"/>
                    <a:pt x="5022" y="6049"/>
                    <a:pt x="5060" y="5973"/>
                  </a:cubicBezTo>
                  <a:cubicBezTo>
                    <a:pt x="5327" y="5631"/>
                    <a:pt x="5517" y="5288"/>
                    <a:pt x="5669" y="4946"/>
                  </a:cubicBezTo>
                  <a:cubicBezTo>
                    <a:pt x="5783" y="4832"/>
                    <a:pt x="5859" y="4680"/>
                    <a:pt x="5935" y="4528"/>
                  </a:cubicBezTo>
                  <a:cubicBezTo>
                    <a:pt x="6582" y="3310"/>
                    <a:pt x="7077" y="2169"/>
                    <a:pt x="7343" y="1256"/>
                  </a:cubicBezTo>
                  <a:cubicBezTo>
                    <a:pt x="6734" y="837"/>
                    <a:pt x="6164" y="457"/>
                    <a:pt x="5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1037;p23">
              <a:extLst>
                <a:ext uri="{FF2B5EF4-FFF2-40B4-BE49-F238E27FC236}">
                  <a16:creationId xmlns:a16="http://schemas.microsoft.com/office/drawing/2014/main" id="{089C48FC-1020-83FA-C468-B6788464CF96}"/>
                </a:ext>
              </a:extLst>
            </p:cNvPr>
            <p:cNvSpPr/>
            <p:nvPr/>
          </p:nvSpPr>
          <p:spPr>
            <a:xfrm>
              <a:off x="6532525" y="2394775"/>
              <a:ext cx="183600" cy="246350"/>
            </a:xfrm>
            <a:custGeom>
              <a:avLst/>
              <a:gdLst/>
              <a:ahLst/>
              <a:cxnLst/>
              <a:rect l="l" t="t" r="r" b="b"/>
              <a:pathLst>
                <a:path w="7344" h="9854" extrusionOk="0">
                  <a:moveTo>
                    <a:pt x="1827" y="1"/>
                  </a:moveTo>
                  <a:cubicBezTo>
                    <a:pt x="1180" y="419"/>
                    <a:pt x="609" y="800"/>
                    <a:pt x="1" y="1256"/>
                  </a:cubicBezTo>
                  <a:cubicBezTo>
                    <a:pt x="267" y="2207"/>
                    <a:pt x="761" y="3348"/>
                    <a:pt x="1446" y="4604"/>
                  </a:cubicBezTo>
                  <a:cubicBezTo>
                    <a:pt x="1522" y="4718"/>
                    <a:pt x="1598" y="4832"/>
                    <a:pt x="1636" y="4946"/>
                  </a:cubicBezTo>
                  <a:cubicBezTo>
                    <a:pt x="1789" y="5175"/>
                    <a:pt x="1941" y="5403"/>
                    <a:pt x="2131" y="5707"/>
                  </a:cubicBezTo>
                  <a:lnTo>
                    <a:pt x="2397" y="6126"/>
                  </a:lnTo>
                  <a:lnTo>
                    <a:pt x="2702" y="6582"/>
                  </a:lnTo>
                  <a:cubicBezTo>
                    <a:pt x="3729" y="7990"/>
                    <a:pt x="4832" y="9093"/>
                    <a:pt x="5783" y="9854"/>
                  </a:cubicBezTo>
                  <a:cubicBezTo>
                    <a:pt x="6316" y="9359"/>
                    <a:pt x="6848" y="8865"/>
                    <a:pt x="7343" y="8370"/>
                  </a:cubicBezTo>
                  <a:cubicBezTo>
                    <a:pt x="6544" y="6887"/>
                    <a:pt x="5745" y="5479"/>
                    <a:pt x="4908" y="3995"/>
                  </a:cubicBezTo>
                  <a:cubicBezTo>
                    <a:pt x="4908" y="3957"/>
                    <a:pt x="4870" y="3919"/>
                    <a:pt x="4870" y="3843"/>
                  </a:cubicBezTo>
                  <a:cubicBezTo>
                    <a:pt x="4528" y="3272"/>
                    <a:pt x="4261" y="2702"/>
                    <a:pt x="3919" y="2093"/>
                  </a:cubicBezTo>
                  <a:cubicBezTo>
                    <a:pt x="3805" y="1865"/>
                    <a:pt x="3501" y="1256"/>
                    <a:pt x="2892" y="685"/>
                  </a:cubicBezTo>
                  <a:cubicBezTo>
                    <a:pt x="2511" y="343"/>
                    <a:pt x="2131" y="115"/>
                    <a:pt x="1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1038;p23">
              <a:extLst>
                <a:ext uri="{FF2B5EF4-FFF2-40B4-BE49-F238E27FC236}">
                  <a16:creationId xmlns:a16="http://schemas.microsoft.com/office/drawing/2014/main" id="{14259D58-895C-D8EB-901F-07B097E62B2E}"/>
                </a:ext>
              </a:extLst>
            </p:cNvPr>
            <p:cNvSpPr/>
            <p:nvPr/>
          </p:nvSpPr>
          <p:spPr>
            <a:xfrm>
              <a:off x="6262400" y="2761900"/>
              <a:ext cx="214025" cy="497450"/>
            </a:xfrm>
            <a:custGeom>
              <a:avLst/>
              <a:gdLst/>
              <a:ahLst/>
              <a:cxnLst/>
              <a:rect l="l" t="t" r="r" b="b"/>
              <a:pathLst>
                <a:path w="8561" h="19898" extrusionOk="0">
                  <a:moveTo>
                    <a:pt x="3387" y="1"/>
                  </a:moveTo>
                  <a:cubicBezTo>
                    <a:pt x="3311" y="77"/>
                    <a:pt x="3311" y="115"/>
                    <a:pt x="3311" y="153"/>
                  </a:cubicBezTo>
                  <a:cubicBezTo>
                    <a:pt x="2550" y="2816"/>
                    <a:pt x="1865" y="5783"/>
                    <a:pt x="1294" y="9055"/>
                  </a:cubicBezTo>
                  <a:cubicBezTo>
                    <a:pt x="838" y="11566"/>
                    <a:pt x="419" y="14343"/>
                    <a:pt x="191" y="17196"/>
                  </a:cubicBezTo>
                  <a:cubicBezTo>
                    <a:pt x="77" y="17881"/>
                    <a:pt x="39" y="18604"/>
                    <a:pt x="1" y="19327"/>
                  </a:cubicBezTo>
                  <a:cubicBezTo>
                    <a:pt x="1333" y="19517"/>
                    <a:pt x="2702" y="19707"/>
                    <a:pt x="4034" y="19898"/>
                  </a:cubicBezTo>
                  <a:cubicBezTo>
                    <a:pt x="4072" y="19707"/>
                    <a:pt x="4072" y="19479"/>
                    <a:pt x="4148" y="19289"/>
                  </a:cubicBezTo>
                  <a:cubicBezTo>
                    <a:pt x="4566" y="16892"/>
                    <a:pt x="5517" y="15903"/>
                    <a:pt x="6354" y="11604"/>
                  </a:cubicBezTo>
                  <a:cubicBezTo>
                    <a:pt x="6430" y="11338"/>
                    <a:pt x="6430" y="11338"/>
                    <a:pt x="6507" y="10919"/>
                  </a:cubicBezTo>
                  <a:cubicBezTo>
                    <a:pt x="6545" y="10729"/>
                    <a:pt x="6621" y="10387"/>
                    <a:pt x="6697" y="9892"/>
                  </a:cubicBezTo>
                  <a:cubicBezTo>
                    <a:pt x="6735" y="9626"/>
                    <a:pt x="6811" y="9397"/>
                    <a:pt x="6849" y="9093"/>
                  </a:cubicBezTo>
                  <a:cubicBezTo>
                    <a:pt x="7229" y="7115"/>
                    <a:pt x="7648" y="5098"/>
                    <a:pt x="8028" y="3158"/>
                  </a:cubicBezTo>
                  <a:cubicBezTo>
                    <a:pt x="8180" y="2397"/>
                    <a:pt x="8371" y="1675"/>
                    <a:pt x="8523" y="914"/>
                  </a:cubicBezTo>
                  <a:cubicBezTo>
                    <a:pt x="8523" y="838"/>
                    <a:pt x="8561" y="723"/>
                    <a:pt x="8561" y="647"/>
                  </a:cubicBezTo>
                  <a:cubicBezTo>
                    <a:pt x="8257" y="571"/>
                    <a:pt x="8028" y="571"/>
                    <a:pt x="7838" y="495"/>
                  </a:cubicBezTo>
                  <a:cubicBezTo>
                    <a:pt x="6354" y="343"/>
                    <a:pt x="4833" y="153"/>
                    <a:pt x="3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1039;p23">
              <a:extLst>
                <a:ext uri="{FF2B5EF4-FFF2-40B4-BE49-F238E27FC236}">
                  <a16:creationId xmlns:a16="http://schemas.microsoft.com/office/drawing/2014/main" id="{8BF0E1C8-7C20-D019-9715-F619A3A9B081}"/>
                </a:ext>
              </a:extLst>
            </p:cNvPr>
            <p:cNvSpPr/>
            <p:nvPr/>
          </p:nvSpPr>
          <p:spPr>
            <a:xfrm>
              <a:off x="6444075" y="2733375"/>
              <a:ext cx="150300" cy="496500"/>
            </a:xfrm>
            <a:custGeom>
              <a:avLst/>
              <a:gdLst/>
              <a:ahLst/>
              <a:cxnLst/>
              <a:rect l="l" t="t" r="r" b="b"/>
              <a:pathLst>
                <a:path w="6012" h="19860" extrusionOk="0">
                  <a:moveTo>
                    <a:pt x="5136" y="0"/>
                  </a:moveTo>
                  <a:cubicBezTo>
                    <a:pt x="3653" y="76"/>
                    <a:pt x="2131" y="152"/>
                    <a:pt x="685" y="190"/>
                  </a:cubicBezTo>
                  <a:cubicBezTo>
                    <a:pt x="343" y="3044"/>
                    <a:pt x="115" y="6239"/>
                    <a:pt x="0" y="9701"/>
                  </a:cubicBezTo>
                  <a:lnTo>
                    <a:pt x="0" y="12136"/>
                  </a:lnTo>
                  <a:lnTo>
                    <a:pt x="0" y="12250"/>
                  </a:lnTo>
                  <a:cubicBezTo>
                    <a:pt x="0" y="14000"/>
                    <a:pt x="38" y="15865"/>
                    <a:pt x="191" y="17691"/>
                  </a:cubicBezTo>
                  <a:lnTo>
                    <a:pt x="343" y="19859"/>
                  </a:lnTo>
                  <a:lnTo>
                    <a:pt x="381" y="19859"/>
                  </a:lnTo>
                  <a:cubicBezTo>
                    <a:pt x="1750" y="19783"/>
                    <a:pt x="3082" y="19783"/>
                    <a:pt x="4490" y="19745"/>
                  </a:cubicBezTo>
                  <a:lnTo>
                    <a:pt x="4490" y="19136"/>
                  </a:lnTo>
                  <a:cubicBezTo>
                    <a:pt x="4566" y="17082"/>
                    <a:pt x="5136" y="15979"/>
                    <a:pt x="5441" y="13049"/>
                  </a:cubicBezTo>
                  <a:lnTo>
                    <a:pt x="5441" y="12859"/>
                  </a:lnTo>
                  <a:cubicBezTo>
                    <a:pt x="5479" y="12365"/>
                    <a:pt x="5517" y="11870"/>
                    <a:pt x="5517" y="11223"/>
                  </a:cubicBezTo>
                  <a:lnTo>
                    <a:pt x="5517" y="11109"/>
                  </a:lnTo>
                  <a:cubicBezTo>
                    <a:pt x="5517" y="10843"/>
                    <a:pt x="5517" y="10843"/>
                    <a:pt x="5555" y="9511"/>
                  </a:cubicBezTo>
                  <a:cubicBezTo>
                    <a:pt x="5631" y="7191"/>
                    <a:pt x="5707" y="4870"/>
                    <a:pt x="5859" y="2625"/>
                  </a:cubicBezTo>
                  <a:cubicBezTo>
                    <a:pt x="5897" y="1712"/>
                    <a:pt x="5935" y="875"/>
                    <a:pt x="6011" y="0"/>
                  </a:cubicBezTo>
                  <a:cubicBezTo>
                    <a:pt x="5809" y="0"/>
                    <a:pt x="5623" y="34"/>
                    <a:pt x="5431" y="34"/>
                  </a:cubicBezTo>
                  <a:cubicBezTo>
                    <a:pt x="5335" y="34"/>
                    <a:pt x="5238" y="26"/>
                    <a:pt x="5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1040;p23">
              <a:extLst>
                <a:ext uri="{FF2B5EF4-FFF2-40B4-BE49-F238E27FC236}">
                  <a16:creationId xmlns:a16="http://schemas.microsoft.com/office/drawing/2014/main" id="{7CCBE13D-76BB-F76D-6001-4ABA41D96035}"/>
                </a:ext>
              </a:extLst>
            </p:cNvPr>
            <p:cNvSpPr/>
            <p:nvPr/>
          </p:nvSpPr>
          <p:spPr>
            <a:xfrm>
              <a:off x="6459300" y="2288250"/>
              <a:ext cx="59925" cy="93250"/>
            </a:xfrm>
            <a:custGeom>
              <a:avLst/>
              <a:gdLst/>
              <a:ahLst/>
              <a:cxnLst/>
              <a:rect l="l" t="t" r="r" b="b"/>
              <a:pathLst>
                <a:path w="2397" h="3730" extrusionOk="0">
                  <a:moveTo>
                    <a:pt x="2055" y="1"/>
                  </a:moveTo>
                  <a:cubicBezTo>
                    <a:pt x="1370" y="77"/>
                    <a:pt x="685" y="229"/>
                    <a:pt x="0" y="305"/>
                  </a:cubicBezTo>
                  <a:lnTo>
                    <a:pt x="0" y="876"/>
                  </a:lnTo>
                  <a:lnTo>
                    <a:pt x="76" y="2397"/>
                  </a:lnTo>
                  <a:lnTo>
                    <a:pt x="114" y="3729"/>
                  </a:lnTo>
                  <a:lnTo>
                    <a:pt x="2397" y="3653"/>
                  </a:lnTo>
                  <a:cubicBezTo>
                    <a:pt x="2245" y="2397"/>
                    <a:pt x="2093" y="1180"/>
                    <a:pt x="2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1041;p23">
              <a:extLst>
                <a:ext uri="{FF2B5EF4-FFF2-40B4-BE49-F238E27FC236}">
                  <a16:creationId xmlns:a16="http://schemas.microsoft.com/office/drawing/2014/main" id="{4E71C1D8-40BC-9273-10BC-CDEB594490C6}"/>
                </a:ext>
              </a:extLst>
            </p:cNvPr>
            <p:cNvSpPr/>
            <p:nvPr/>
          </p:nvSpPr>
          <p:spPr>
            <a:xfrm>
              <a:off x="6344200" y="2366250"/>
              <a:ext cx="254925" cy="423250"/>
            </a:xfrm>
            <a:custGeom>
              <a:avLst/>
              <a:gdLst/>
              <a:ahLst/>
              <a:cxnLst/>
              <a:rect l="l" t="t" r="r" b="b"/>
              <a:pathLst>
                <a:path w="10197" h="16930" extrusionOk="0">
                  <a:moveTo>
                    <a:pt x="5669" y="0"/>
                  </a:moveTo>
                  <a:cubicBezTo>
                    <a:pt x="5517" y="0"/>
                    <a:pt x="5175" y="0"/>
                    <a:pt x="4680" y="38"/>
                  </a:cubicBezTo>
                  <a:cubicBezTo>
                    <a:pt x="4528" y="76"/>
                    <a:pt x="4338" y="76"/>
                    <a:pt x="4148" y="152"/>
                  </a:cubicBezTo>
                  <a:cubicBezTo>
                    <a:pt x="2854" y="381"/>
                    <a:pt x="1865" y="837"/>
                    <a:pt x="1180" y="1294"/>
                  </a:cubicBezTo>
                  <a:cubicBezTo>
                    <a:pt x="1446" y="1979"/>
                    <a:pt x="1637" y="2663"/>
                    <a:pt x="1865" y="3386"/>
                  </a:cubicBezTo>
                  <a:cubicBezTo>
                    <a:pt x="952" y="4033"/>
                    <a:pt x="686" y="5174"/>
                    <a:pt x="1142" y="5973"/>
                  </a:cubicBezTo>
                  <a:cubicBezTo>
                    <a:pt x="1637" y="6848"/>
                    <a:pt x="2778" y="6886"/>
                    <a:pt x="2816" y="6886"/>
                  </a:cubicBezTo>
                  <a:lnTo>
                    <a:pt x="2664" y="8903"/>
                  </a:lnTo>
                  <a:cubicBezTo>
                    <a:pt x="2664" y="9131"/>
                    <a:pt x="2626" y="9321"/>
                    <a:pt x="2626" y="9549"/>
                  </a:cubicBezTo>
                  <a:lnTo>
                    <a:pt x="2626" y="9854"/>
                  </a:lnTo>
                  <a:cubicBezTo>
                    <a:pt x="2626" y="10120"/>
                    <a:pt x="2588" y="10386"/>
                    <a:pt x="2588" y="10653"/>
                  </a:cubicBezTo>
                  <a:cubicBezTo>
                    <a:pt x="2321" y="10957"/>
                    <a:pt x="2093" y="11261"/>
                    <a:pt x="1865" y="11642"/>
                  </a:cubicBezTo>
                  <a:cubicBezTo>
                    <a:pt x="1561" y="12136"/>
                    <a:pt x="1218" y="12669"/>
                    <a:pt x="1104" y="12973"/>
                  </a:cubicBezTo>
                  <a:cubicBezTo>
                    <a:pt x="495" y="14267"/>
                    <a:pt x="39" y="15827"/>
                    <a:pt x="1" y="16017"/>
                  </a:cubicBezTo>
                  <a:cubicBezTo>
                    <a:pt x="1561" y="16283"/>
                    <a:pt x="3196" y="16473"/>
                    <a:pt x="4756" y="16702"/>
                  </a:cubicBezTo>
                  <a:lnTo>
                    <a:pt x="5251" y="16702"/>
                  </a:lnTo>
                  <a:cubicBezTo>
                    <a:pt x="6620" y="16778"/>
                    <a:pt x="7952" y="16854"/>
                    <a:pt x="9322" y="16892"/>
                  </a:cubicBezTo>
                  <a:cubicBezTo>
                    <a:pt x="9474" y="16930"/>
                    <a:pt x="9626" y="16930"/>
                    <a:pt x="9740" y="16930"/>
                  </a:cubicBezTo>
                  <a:cubicBezTo>
                    <a:pt x="9892" y="16702"/>
                    <a:pt x="10044" y="16169"/>
                    <a:pt x="10121" y="15560"/>
                  </a:cubicBezTo>
                  <a:cubicBezTo>
                    <a:pt x="10197" y="15066"/>
                    <a:pt x="10197" y="14571"/>
                    <a:pt x="10083" y="13924"/>
                  </a:cubicBezTo>
                  <a:cubicBezTo>
                    <a:pt x="9664" y="11946"/>
                    <a:pt x="8104" y="10995"/>
                    <a:pt x="7800" y="10805"/>
                  </a:cubicBezTo>
                  <a:cubicBezTo>
                    <a:pt x="7838" y="10729"/>
                    <a:pt x="7838" y="10653"/>
                    <a:pt x="7914" y="10615"/>
                  </a:cubicBezTo>
                  <a:cubicBezTo>
                    <a:pt x="8028" y="10120"/>
                    <a:pt x="8218" y="9663"/>
                    <a:pt x="8371" y="9169"/>
                  </a:cubicBezTo>
                  <a:cubicBezTo>
                    <a:pt x="8371" y="9131"/>
                    <a:pt x="8409" y="9017"/>
                    <a:pt x="8409" y="8979"/>
                  </a:cubicBezTo>
                  <a:cubicBezTo>
                    <a:pt x="8713" y="8180"/>
                    <a:pt x="8941" y="7267"/>
                    <a:pt x="9169" y="6316"/>
                  </a:cubicBezTo>
                  <a:cubicBezTo>
                    <a:pt x="9626" y="4604"/>
                    <a:pt x="9892" y="3006"/>
                    <a:pt x="10083" y="1522"/>
                  </a:cubicBezTo>
                  <a:cubicBezTo>
                    <a:pt x="8865" y="761"/>
                    <a:pt x="7762" y="419"/>
                    <a:pt x="7153" y="229"/>
                  </a:cubicBezTo>
                  <a:cubicBezTo>
                    <a:pt x="7077" y="229"/>
                    <a:pt x="7039" y="191"/>
                    <a:pt x="6963" y="191"/>
                  </a:cubicBezTo>
                  <a:cubicBezTo>
                    <a:pt x="6278" y="38"/>
                    <a:pt x="5822" y="0"/>
                    <a:pt x="5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1042;p23">
              <a:extLst>
                <a:ext uri="{FF2B5EF4-FFF2-40B4-BE49-F238E27FC236}">
                  <a16:creationId xmlns:a16="http://schemas.microsoft.com/office/drawing/2014/main" id="{35C1EABE-2CE0-83F5-C7FF-FBCDC1760941}"/>
                </a:ext>
              </a:extLst>
            </p:cNvPr>
            <p:cNvSpPr/>
            <p:nvPr/>
          </p:nvSpPr>
          <p:spPr>
            <a:xfrm>
              <a:off x="6649500" y="2592025"/>
              <a:ext cx="206425" cy="162300"/>
            </a:xfrm>
            <a:custGeom>
              <a:avLst/>
              <a:gdLst/>
              <a:ahLst/>
              <a:cxnLst/>
              <a:rect l="l" t="t" r="r" b="b"/>
              <a:pathLst>
                <a:path w="8257" h="6492" extrusionOk="0">
                  <a:moveTo>
                    <a:pt x="1186" y="1"/>
                  </a:moveTo>
                  <a:cubicBezTo>
                    <a:pt x="950" y="1"/>
                    <a:pt x="765" y="54"/>
                    <a:pt x="610" y="138"/>
                  </a:cubicBezTo>
                  <a:cubicBezTo>
                    <a:pt x="305" y="328"/>
                    <a:pt x="115" y="671"/>
                    <a:pt x="1" y="975"/>
                  </a:cubicBezTo>
                  <a:lnTo>
                    <a:pt x="1713" y="2801"/>
                  </a:lnTo>
                  <a:cubicBezTo>
                    <a:pt x="3349" y="4018"/>
                    <a:pt x="4947" y="5236"/>
                    <a:pt x="6583" y="6491"/>
                  </a:cubicBezTo>
                  <a:cubicBezTo>
                    <a:pt x="7153" y="5997"/>
                    <a:pt x="7686" y="5540"/>
                    <a:pt x="8257" y="5046"/>
                  </a:cubicBezTo>
                  <a:cubicBezTo>
                    <a:pt x="6545" y="2915"/>
                    <a:pt x="4871" y="1660"/>
                    <a:pt x="3653" y="1013"/>
                  </a:cubicBezTo>
                  <a:cubicBezTo>
                    <a:pt x="2453" y="256"/>
                    <a:pt x="1700" y="1"/>
                    <a:pt x="1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1043;p23">
              <a:extLst>
                <a:ext uri="{FF2B5EF4-FFF2-40B4-BE49-F238E27FC236}">
                  <a16:creationId xmlns:a16="http://schemas.microsoft.com/office/drawing/2014/main" id="{4565F590-E399-4EEA-0508-765AB64DC699}"/>
                </a:ext>
              </a:extLst>
            </p:cNvPr>
            <p:cNvSpPr/>
            <p:nvPr/>
          </p:nvSpPr>
          <p:spPr>
            <a:xfrm>
              <a:off x="6064575" y="2552650"/>
              <a:ext cx="230200" cy="104000"/>
            </a:xfrm>
            <a:custGeom>
              <a:avLst/>
              <a:gdLst/>
              <a:ahLst/>
              <a:cxnLst/>
              <a:rect l="l" t="t" r="r" b="b"/>
              <a:pathLst>
                <a:path w="9208" h="4160" extrusionOk="0">
                  <a:moveTo>
                    <a:pt x="1028" y="1"/>
                  </a:moveTo>
                  <a:cubicBezTo>
                    <a:pt x="686" y="648"/>
                    <a:pt x="343" y="1294"/>
                    <a:pt x="1" y="1941"/>
                  </a:cubicBezTo>
                  <a:cubicBezTo>
                    <a:pt x="2436" y="3235"/>
                    <a:pt x="4452" y="3767"/>
                    <a:pt x="5784" y="3996"/>
                  </a:cubicBezTo>
                  <a:cubicBezTo>
                    <a:pt x="6447" y="4108"/>
                    <a:pt x="6974" y="4159"/>
                    <a:pt x="7395" y="4159"/>
                  </a:cubicBezTo>
                  <a:cubicBezTo>
                    <a:pt x="8255" y="4159"/>
                    <a:pt x="8673" y="3947"/>
                    <a:pt x="8903" y="3615"/>
                  </a:cubicBezTo>
                  <a:cubicBezTo>
                    <a:pt x="9207" y="3349"/>
                    <a:pt x="9207" y="2892"/>
                    <a:pt x="9207" y="2626"/>
                  </a:cubicBezTo>
                  <a:cubicBezTo>
                    <a:pt x="8713" y="2322"/>
                    <a:pt x="8180" y="2017"/>
                    <a:pt x="7724" y="1713"/>
                  </a:cubicBezTo>
                  <a:lnTo>
                    <a:pt x="1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1044;p23">
              <a:extLst>
                <a:ext uri="{FF2B5EF4-FFF2-40B4-BE49-F238E27FC236}">
                  <a16:creationId xmlns:a16="http://schemas.microsoft.com/office/drawing/2014/main" id="{BB573D1D-7632-A0C9-CA56-53BF17EB8B09}"/>
                </a:ext>
              </a:extLst>
            </p:cNvPr>
            <p:cNvSpPr/>
            <p:nvPr/>
          </p:nvSpPr>
          <p:spPr>
            <a:xfrm>
              <a:off x="6410775" y="2212075"/>
              <a:ext cx="108450" cy="127275"/>
            </a:xfrm>
            <a:custGeom>
              <a:avLst/>
              <a:gdLst/>
              <a:ahLst/>
              <a:cxnLst/>
              <a:rect l="l" t="t" r="r" b="b"/>
              <a:pathLst>
                <a:path w="4338" h="5091" extrusionOk="0">
                  <a:moveTo>
                    <a:pt x="2477" y="1"/>
                  </a:moveTo>
                  <a:cubicBezTo>
                    <a:pt x="2391" y="1"/>
                    <a:pt x="2324" y="4"/>
                    <a:pt x="2284" y="4"/>
                  </a:cubicBezTo>
                  <a:cubicBezTo>
                    <a:pt x="2093" y="42"/>
                    <a:pt x="1142" y="80"/>
                    <a:pt x="686" y="841"/>
                  </a:cubicBezTo>
                  <a:cubicBezTo>
                    <a:pt x="610" y="993"/>
                    <a:pt x="343" y="1412"/>
                    <a:pt x="419" y="1906"/>
                  </a:cubicBezTo>
                  <a:cubicBezTo>
                    <a:pt x="457" y="2097"/>
                    <a:pt x="610" y="2211"/>
                    <a:pt x="572" y="2477"/>
                  </a:cubicBezTo>
                  <a:cubicBezTo>
                    <a:pt x="572" y="2515"/>
                    <a:pt x="533" y="2857"/>
                    <a:pt x="343" y="2972"/>
                  </a:cubicBezTo>
                  <a:cubicBezTo>
                    <a:pt x="191" y="3086"/>
                    <a:pt x="39" y="3048"/>
                    <a:pt x="39" y="3124"/>
                  </a:cubicBezTo>
                  <a:cubicBezTo>
                    <a:pt x="1" y="3200"/>
                    <a:pt x="267" y="3314"/>
                    <a:pt x="381" y="3542"/>
                  </a:cubicBezTo>
                  <a:cubicBezTo>
                    <a:pt x="533" y="3847"/>
                    <a:pt x="343" y="3999"/>
                    <a:pt x="381" y="4265"/>
                  </a:cubicBezTo>
                  <a:cubicBezTo>
                    <a:pt x="419" y="4608"/>
                    <a:pt x="762" y="4798"/>
                    <a:pt x="914" y="4874"/>
                  </a:cubicBezTo>
                  <a:cubicBezTo>
                    <a:pt x="1198" y="5041"/>
                    <a:pt x="1504" y="5091"/>
                    <a:pt x="1770" y="5091"/>
                  </a:cubicBezTo>
                  <a:cubicBezTo>
                    <a:pt x="2111" y="5091"/>
                    <a:pt x="2388" y="5009"/>
                    <a:pt x="2474" y="4988"/>
                  </a:cubicBezTo>
                  <a:cubicBezTo>
                    <a:pt x="3615" y="4569"/>
                    <a:pt x="4148" y="3162"/>
                    <a:pt x="4224" y="2211"/>
                  </a:cubicBezTo>
                  <a:cubicBezTo>
                    <a:pt x="4224" y="1830"/>
                    <a:pt x="4338" y="1069"/>
                    <a:pt x="3843" y="499"/>
                  </a:cubicBezTo>
                  <a:cubicBezTo>
                    <a:pt x="3393" y="48"/>
                    <a:pt x="2800" y="1"/>
                    <a:pt x="2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1045;p23">
              <a:extLst>
                <a:ext uri="{FF2B5EF4-FFF2-40B4-BE49-F238E27FC236}">
                  <a16:creationId xmlns:a16="http://schemas.microsoft.com/office/drawing/2014/main" id="{8D709223-AD61-EC48-CD00-414A7F4E69EA}"/>
                </a:ext>
              </a:extLst>
            </p:cNvPr>
            <p:cNvSpPr/>
            <p:nvPr/>
          </p:nvSpPr>
          <p:spPr>
            <a:xfrm>
              <a:off x="6135925" y="3685425"/>
              <a:ext cx="180725" cy="53275"/>
            </a:xfrm>
            <a:custGeom>
              <a:avLst/>
              <a:gdLst/>
              <a:ahLst/>
              <a:cxnLst/>
              <a:rect l="l" t="t" r="r" b="b"/>
              <a:pathLst>
                <a:path w="7229" h="2131" extrusionOk="0">
                  <a:moveTo>
                    <a:pt x="6772" y="0"/>
                  </a:moveTo>
                  <a:cubicBezTo>
                    <a:pt x="5669" y="76"/>
                    <a:pt x="4641" y="114"/>
                    <a:pt x="3538" y="152"/>
                  </a:cubicBezTo>
                  <a:cubicBezTo>
                    <a:pt x="2283" y="685"/>
                    <a:pt x="1332" y="1065"/>
                    <a:pt x="875" y="1256"/>
                  </a:cubicBezTo>
                  <a:cubicBezTo>
                    <a:pt x="723" y="1294"/>
                    <a:pt x="457" y="1408"/>
                    <a:pt x="266" y="1636"/>
                  </a:cubicBezTo>
                  <a:cubicBezTo>
                    <a:pt x="114" y="1788"/>
                    <a:pt x="76" y="1979"/>
                    <a:pt x="0" y="2131"/>
                  </a:cubicBezTo>
                  <a:cubicBezTo>
                    <a:pt x="557" y="2086"/>
                    <a:pt x="1114" y="2068"/>
                    <a:pt x="1694" y="2068"/>
                  </a:cubicBezTo>
                  <a:cubicBezTo>
                    <a:pt x="2105" y="2068"/>
                    <a:pt x="2526" y="2077"/>
                    <a:pt x="2968" y="2093"/>
                  </a:cubicBezTo>
                  <a:cubicBezTo>
                    <a:pt x="4299" y="2017"/>
                    <a:pt x="5593" y="1979"/>
                    <a:pt x="6924" y="1864"/>
                  </a:cubicBezTo>
                  <a:cubicBezTo>
                    <a:pt x="6962" y="1788"/>
                    <a:pt x="7038" y="1598"/>
                    <a:pt x="7114" y="1408"/>
                  </a:cubicBezTo>
                  <a:cubicBezTo>
                    <a:pt x="7229" y="723"/>
                    <a:pt x="6962" y="190"/>
                    <a:pt x="68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1046;p23">
              <a:extLst>
                <a:ext uri="{FF2B5EF4-FFF2-40B4-BE49-F238E27FC236}">
                  <a16:creationId xmlns:a16="http://schemas.microsoft.com/office/drawing/2014/main" id="{B6EA3A00-7AF7-EFCB-80E9-44E0EE4B5BD4}"/>
                </a:ext>
              </a:extLst>
            </p:cNvPr>
            <p:cNvSpPr/>
            <p:nvPr/>
          </p:nvSpPr>
          <p:spPr>
            <a:xfrm>
              <a:off x="6458350" y="2332950"/>
              <a:ext cx="15225" cy="8600"/>
            </a:xfrm>
            <a:custGeom>
              <a:avLst/>
              <a:gdLst/>
              <a:ahLst/>
              <a:cxnLst/>
              <a:rect l="l" t="t" r="r" b="b"/>
              <a:pathLst>
                <a:path w="609" h="344" extrusionOk="0">
                  <a:moveTo>
                    <a:pt x="533" y="1"/>
                  </a:moveTo>
                  <a:cubicBezTo>
                    <a:pt x="419" y="115"/>
                    <a:pt x="342" y="153"/>
                    <a:pt x="228" y="191"/>
                  </a:cubicBezTo>
                  <a:cubicBezTo>
                    <a:pt x="190" y="191"/>
                    <a:pt x="114" y="229"/>
                    <a:pt x="38" y="229"/>
                  </a:cubicBezTo>
                  <a:cubicBezTo>
                    <a:pt x="0" y="229"/>
                    <a:pt x="0" y="229"/>
                    <a:pt x="0" y="305"/>
                  </a:cubicBezTo>
                  <a:cubicBezTo>
                    <a:pt x="0" y="343"/>
                    <a:pt x="0" y="343"/>
                    <a:pt x="38" y="343"/>
                  </a:cubicBezTo>
                  <a:cubicBezTo>
                    <a:pt x="152" y="343"/>
                    <a:pt x="228" y="343"/>
                    <a:pt x="342" y="305"/>
                  </a:cubicBezTo>
                  <a:cubicBezTo>
                    <a:pt x="419" y="229"/>
                    <a:pt x="533" y="191"/>
                    <a:pt x="609" y="115"/>
                  </a:cubicBezTo>
                  <a:lnTo>
                    <a:pt x="609"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1047;p23">
              <a:extLst>
                <a:ext uri="{FF2B5EF4-FFF2-40B4-BE49-F238E27FC236}">
                  <a16:creationId xmlns:a16="http://schemas.microsoft.com/office/drawing/2014/main" id="{A09D4877-8010-E6AD-F32E-44818E8B33BF}"/>
                </a:ext>
              </a:extLst>
            </p:cNvPr>
            <p:cNvSpPr/>
            <p:nvPr/>
          </p:nvSpPr>
          <p:spPr>
            <a:xfrm>
              <a:off x="6428850" y="2270175"/>
              <a:ext cx="4775" cy="11450"/>
            </a:xfrm>
            <a:custGeom>
              <a:avLst/>
              <a:gdLst/>
              <a:ahLst/>
              <a:cxnLst/>
              <a:rect l="l" t="t" r="r" b="b"/>
              <a:pathLst>
                <a:path w="191" h="458" extrusionOk="0">
                  <a:moveTo>
                    <a:pt x="77" y="1"/>
                  </a:moveTo>
                  <a:cubicBezTo>
                    <a:pt x="39" y="1"/>
                    <a:pt x="1" y="77"/>
                    <a:pt x="1" y="229"/>
                  </a:cubicBezTo>
                  <a:cubicBezTo>
                    <a:pt x="1" y="381"/>
                    <a:pt x="39" y="457"/>
                    <a:pt x="77" y="457"/>
                  </a:cubicBezTo>
                  <a:cubicBezTo>
                    <a:pt x="153" y="457"/>
                    <a:pt x="191" y="381"/>
                    <a:pt x="191" y="229"/>
                  </a:cubicBezTo>
                  <a:cubicBezTo>
                    <a:pt x="191" y="77"/>
                    <a:pt x="153" y="1"/>
                    <a:pt x="77"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1048;p23">
              <a:extLst>
                <a:ext uri="{FF2B5EF4-FFF2-40B4-BE49-F238E27FC236}">
                  <a16:creationId xmlns:a16="http://schemas.microsoft.com/office/drawing/2014/main" id="{C4397F8F-3336-0B6A-BA5F-74E247FE8E5F}"/>
                </a:ext>
              </a:extLst>
            </p:cNvPr>
            <p:cNvSpPr/>
            <p:nvPr/>
          </p:nvSpPr>
          <p:spPr>
            <a:xfrm>
              <a:off x="6424100" y="2305275"/>
              <a:ext cx="24750" cy="17400"/>
            </a:xfrm>
            <a:custGeom>
              <a:avLst/>
              <a:gdLst/>
              <a:ahLst/>
              <a:cxnLst/>
              <a:rect l="l" t="t" r="r" b="b"/>
              <a:pathLst>
                <a:path w="990" h="696" extrusionOk="0">
                  <a:moveTo>
                    <a:pt x="942" y="0"/>
                  </a:moveTo>
                  <a:cubicBezTo>
                    <a:pt x="896" y="0"/>
                    <a:pt x="779" y="206"/>
                    <a:pt x="533" y="347"/>
                  </a:cubicBezTo>
                  <a:cubicBezTo>
                    <a:pt x="229" y="499"/>
                    <a:pt x="0" y="461"/>
                    <a:pt x="0" y="499"/>
                  </a:cubicBezTo>
                  <a:cubicBezTo>
                    <a:pt x="0" y="567"/>
                    <a:pt x="212" y="695"/>
                    <a:pt x="447" y="695"/>
                  </a:cubicBezTo>
                  <a:cubicBezTo>
                    <a:pt x="475" y="695"/>
                    <a:pt x="504" y="693"/>
                    <a:pt x="533" y="689"/>
                  </a:cubicBezTo>
                  <a:cubicBezTo>
                    <a:pt x="876" y="575"/>
                    <a:pt x="990" y="81"/>
                    <a:pt x="952" y="4"/>
                  </a:cubicBezTo>
                  <a:cubicBezTo>
                    <a:pt x="949" y="2"/>
                    <a:pt x="945" y="0"/>
                    <a:pt x="9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1049;p23">
              <a:extLst>
                <a:ext uri="{FF2B5EF4-FFF2-40B4-BE49-F238E27FC236}">
                  <a16:creationId xmlns:a16="http://schemas.microsoft.com/office/drawing/2014/main" id="{FBBFE55F-F495-B15B-8511-6AB08118528A}"/>
                </a:ext>
              </a:extLst>
            </p:cNvPr>
            <p:cNvSpPr/>
            <p:nvPr/>
          </p:nvSpPr>
          <p:spPr>
            <a:xfrm>
              <a:off x="6223425" y="3244124"/>
              <a:ext cx="164550" cy="445112"/>
            </a:xfrm>
            <a:custGeom>
              <a:avLst/>
              <a:gdLst/>
              <a:ahLst/>
              <a:cxnLst/>
              <a:rect l="l" t="t" r="r" b="b"/>
              <a:pathLst>
                <a:path w="6582" h="17730" extrusionOk="0">
                  <a:moveTo>
                    <a:pt x="1522" y="1"/>
                  </a:moveTo>
                  <a:cubicBezTo>
                    <a:pt x="1256" y="3159"/>
                    <a:pt x="989" y="6278"/>
                    <a:pt x="761" y="9436"/>
                  </a:cubicBezTo>
                  <a:cubicBezTo>
                    <a:pt x="571" y="11947"/>
                    <a:pt x="305" y="14458"/>
                    <a:pt x="114" y="16969"/>
                  </a:cubicBezTo>
                  <a:lnTo>
                    <a:pt x="0" y="17691"/>
                  </a:lnTo>
                  <a:cubicBezTo>
                    <a:pt x="1065" y="17691"/>
                    <a:pt x="2169" y="17729"/>
                    <a:pt x="3234" y="17729"/>
                  </a:cubicBezTo>
                  <a:cubicBezTo>
                    <a:pt x="3234" y="17691"/>
                    <a:pt x="3234" y="17615"/>
                    <a:pt x="3272" y="17539"/>
                  </a:cubicBezTo>
                  <a:cubicBezTo>
                    <a:pt x="3348" y="16931"/>
                    <a:pt x="3538" y="15941"/>
                    <a:pt x="3843" y="14800"/>
                  </a:cubicBezTo>
                  <a:cubicBezTo>
                    <a:pt x="4261" y="12974"/>
                    <a:pt x="4680" y="11490"/>
                    <a:pt x="5060" y="10235"/>
                  </a:cubicBezTo>
                  <a:cubicBezTo>
                    <a:pt x="5973" y="7229"/>
                    <a:pt x="6582" y="5289"/>
                    <a:pt x="6163" y="2778"/>
                  </a:cubicBezTo>
                  <a:cubicBezTo>
                    <a:pt x="6011" y="1751"/>
                    <a:pt x="5745" y="990"/>
                    <a:pt x="5555" y="572"/>
                  </a:cubicBezTo>
                  <a:cubicBezTo>
                    <a:pt x="4223" y="381"/>
                    <a:pt x="2853" y="191"/>
                    <a:pt x="1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1050;p23">
              <a:extLst>
                <a:ext uri="{FF2B5EF4-FFF2-40B4-BE49-F238E27FC236}">
                  <a16:creationId xmlns:a16="http://schemas.microsoft.com/office/drawing/2014/main" id="{72150381-7ECB-2D7B-1499-F4FA38F460F3}"/>
                </a:ext>
              </a:extLst>
            </p:cNvPr>
            <p:cNvSpPr/>
            <p:nvPr/>
          </p:nvSpPr>
          <p:spPr>
            <a:xfrm>
              <a:off x="6856850" y="2982800"/>
              <a:ext cx="117975" cy="154575"/>
            </a:xfrm>
            <a:custGeom>
              <a:avLst/>
              <a:gdLst/>
              <a:ahLst/>
              <a:cxnLst/>
              <a:rect l="l" t="t" r="r" b="b"/>
              <a:pathLst>
                <a:path w="4719" h="6183" extrusionOk="0">
                  <a:moveTo>
                    <a:pt x="1461" y="0"/>
                  </a:moveTo>
                  <a:cubicBezTo>
                    <a:pt x="1370" y="0"/>
                    <a:pt x="1275" y="10"/>
                    <a:pt x="1180" y="29"/>
                  </a:cubicBezTo>
                  <a:cubicBezTo>
                    <a:pt x="533" y="181"/>
                    <a:pt x="153" y="599"/>
                    <a:pt x="1" y="790"/>
                  </a:cubicBezTo>
                  <a:cubicBezTo>
                    <a:pt x="1" y="828"/>
                    <a:pt x="39" y="828"/>
                    <a:pt x="39" y="866"/>
                  </a:cubicBezTo>
                  <a:cubicBezTo>
                    <a:pt x="533" y="1817"/>
                    <a:pt x="990" y="2844"/>
                    <a:pt x="1484" y="3795"/>
                  </a:cubicBezTo>
                  <a:cubicBezTo>
                    <a:pt x="2435" y="4746"/>
                    <a:pt x="3196" y="5393"/>
                    <a:pt x="3501" y="5773"/>
                  </a:cubicBezTo>
                  <a:cubicBezTo>
                    <a:pt x="3615" y="5888"/>
                    <a:pt x="3805" y="6078"/>
                    <a:pt x="4147" y="6154"/>
                  </a:cubicBezTo>
                  <a:cubicBezTo>
                    <a:pt x="4262" y="6173"/>
                    <a:pt x="4366" y="6182"/>
                    <a:pt x="4461" y="6182"/>
                  </a:cubicBezTo>
                  <a:cubicBezTo>
                    <a:pt x="4556" y="6182"/>
                    <a:pt x="4642" y="6173"/>
                    <a:pt x="4718" y="6154"/>
                  </a:cubicBezTo>
                  <a:cubicBezTo>
                    <a:pt x="4262" y="5317"/>
                    <a:pt x="3881" y="4442"/>
                    <a:pt x="3463" y="3529"/>
                  </a:cubicBezTo>
                  <a:cubicBezTo>
                    <a:pt x="2892" y="2388"/>
                    <a:pt x="2283" y="1208"/>
                    <a:pt x="1713" y="29"/>
                  </a:cubicBezTo>
                  <a:cubicBezTo>
                    <a:pt x="1637" y="10"/>
                    <a:pt x="1551" y="0"/>
                    <a:pt x="1461" y="0"/>
                  </a:cubicBezTo>
                  <a:close/>
                </a:path>
              </a:pathLst>
            </a:custGeom>
            <a:solidFill>
              <a:srgbClr val="F94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1051;p23">
              <a:extLst>
                <a:ext uri="{FF2B5EF4-FFF2-40B4-BE49-F238E27FC236}">
                  <a16:creationId xmlns:a16="http://schemas.microsoft.com/office/drawing/2014/main" id="{67FF4A66-1680-BF84-9D19-DF57FFBA19DB}"/>
                </a:ext>
              </a:extLst>
            </p:cNvPr>
            <p:cNvSpPr/>
            <p:nvPr/>
          </p:nvSpPr>
          <p:spPr>
            <a:xfrm>
              <a:off x="6451675" y="3001575"/>
              <a:ext cx="456550" cy="279050"/>
            </a:xfrm>
            <a:custGeom>
              <a:avLst/>
              <a:gdLst/>
              <a:ahLst/>
              <a:cxnLst/>
              <a:rect l="l" t="t" r="r" b="b"/>
              <a:pathLst>
                <a:path w="18262" h="11162" extrusionOk="0">
                  <a:moveTo>
                    <a:pt x="16474" y="1"/>
                  </a:moveTo>
                  <a:cubicBezTo>
                    <a:pt x="15903" y="229"/>
                    <a:pt x="14914" y="647"/>
                    <a:pt x="13697" y="1142"/>
                  </a:cubicBezTo>
                  <a:cubicBezTo>
                    <a:pt x="12061" y="1751"/>
                    <a:pt x="10653" y="2169"/>
                    <a:pt x="9398" y="2550"/>
                  </a:cubicBezTo>
                  <a:cubicBezTo>
                    <a:pt x="8256" y="2892"/>
                    <a:pt x="7267" y="3158"/>
                    <a:pt x="6392" y="3501"/>
                  </a:cubicBezTo>
                  <a:cubicBezTo>
                    <a:pt x="4832" y="4033"/>
                    <a:pt x="3615" y="4642"/>
                    <a:pt x="2360" y="5821"/>
                  </a:cubicBezTo>
                  <a:cubicBezTo>
                    <a:pt x="1599" y="6544"/>
                    <a:pt x="1142" y="7229"/>
                    <a:pt x="876" y="7533"/>
                  </a:cubicBezTo>
                  <a:cubicBezTo>
                    <a:pt x="609" y="7914"/>
                    <a:pt x="267" y="8408"/>
                    <a:pt x="1" y="8865"/>
                  </a:cubicBezTo>
                  <a:lnTo>
                    <a:pt x="1" y="8941"/>
                  </a:lnTo>
                  <a:cubicBezTo>
                    <a:pt x="1" y="9207"/>
                    <a:pt x="39" y="9778"/>
                    <a:pt x="419" y="10311"/>
                  </a:cubicBezTo>
                  <a:cubicBezTo>
                    <a:pt x="975" y="11060"/>
                    <a:pt x="1854" y="11161"/>
                    <a:pt x="2333" y="11161"/>
                  </a:cubicBezTo>
                  <a:cubicBezTo>
                    <a:pt x="2510" y="11161"/>
                    <a:pt x="2633" y="11148"/>
                    <a:pt x="2664" y="11148"/>
                  </a:cubicBezTo>
                  <a:cubicBezTo>
                    <a:pt x="5555" y="9550"/>
                    <a:pt x="8485" y="7990"/>
                    <a:pt x="11414" y="6354"/>
                  </a:cubicBezTo>
                  <a:cubicBezTo>
                    <a:pt x="13430" y="5213"/>
                    <a:pt x="15523" y="4109"/>
                    <a:pt x="17577" y="2968"/>
                  </a:cubicBezTo>
                  <a:cubicBezTo>
                    <a:pt x="17805" y="2892"/>
                    <a:pt x="18072" y="2778"/>
                    <a:pt x="18262" y="2702"/>
                  </a:cubicBezTo>
                  <a:cubicBezTo>
                    <a:pt x="17653" y="1789"/>
                    <a:pt x="17121" y="876"/>
                    <a:pt x="164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1052;p23">
              <a:extLst>
                <a:ext uri="{FF2B5EF4-FFF2-40B4-BE49-F238E27FC236}">
                  <a16:creationId xmlns:a16="http://schemas.microsoft.com/office/drawing/2014/main" id="{8CF0BEF9-9155-4F87-DAA0-67D5FED5ED12}"/>
                </a:ext>
              </a:extLst>
            </p:cNvPr>
            <p:cNvSpPr/>
            <p:nvPr/>
          </p:nvSpPr>
          <p:spPr>
            <a:xfrm>
              <a:off x="6329950" y="3259325"/>
              <a:ext cx="23800" cy="14300"/>
            </a:xfrm>
            <a:custGeom>
              <a:avLst/>
              <a:gdLst/>
              <a:ahLst/>
              <a:cxnLst/>
              <a:rect l="l" t="t" r="r" b="b"/>
              <a:pathLst>
                <a:path w="952" h="572" extrusionOk="0">
                  <a:moveTo>
                    <a:pt x="875" y="1"/>
                  </a:moveTo>
                  <a:lnTo>
                    <a:pt x="38" y="419"/>
                  </a:lnTo>
                  <a:cubicBezTo>
                    <a:pt x="0" y="457"/>
                    <a:pt x="0" y="457"/>
                    <a:pt x="0" y="533"/>
                  </a:cubicBezTo>
                  <a:cubicBezTo>
                    <a:pt x="0" y="571"/>
                    <a:pt x="38" y="571"/>
                    <a:pt x="38" y="571"/>
                  </a:cubicBezTo>
                  <a:lnTo>
                    <a:pt x="913" y="115"/>
                  </a:lnTo>
                  <a:cubicBezTo>
                    <a:pt x="951" y="77"/>
                    <a:pt x="951" y="77"/>
                    <a:pt x="951" y="39"/>
                  </a:cubicBezTo>
                  <a:cubicBezTo>
                    <a:pt x="913" y="1"/>
                    <a:pt x="913" y="1"/>
                    <a:pt x="875"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1053;p23">
              <a:extLst>
                <a:ext uri="{FF2B5EF4-FFF2-40B4-BE49-F238E27FC236}">
                  <a16:creationId xmlns:a16="http://schemas.microsoft.com/office/drawing/2014/main" id="{752B8529-D262-5186-063D-5E6F2AD2B08B}"/>
                </a:ext>
              </a:extLst>
            </p:cNvPr>
            <p:cNvSpPr/>
            <p:nvPr/>
          </p:nvSpPr>
          <p:spPr>
            <a:xfrm>
              <a:off x="6473550" y="2260675"/>
              <a:ext cx="28575" cy="42825"/>
            </a:xfrm>
            <a:custGeom>
              <a:avLst/>
              <a:gdLst/>
              <a:ahLst/>
              <a:cxnLst/>
              <a:rect l="l" t="t" r="r" b="b"/>
              <a:pathLst>
                <a:path w="1143" h="1713" extrusionOk="0">
                  <a:moveTo>
                    <a:pt x="571" y="0"/>
                  </a:moveTo>
                  <a:cubicBezTo>
                    <a:pt x="267" y="0"/>
                    <a:pt x="1" y="381"/>
                    <a:pt x="1" y="837"/>
                  </a:cubicBezTo>
                  <a:cubicBezTo>
                    <a:pt x="1" y="1332"/>
                    <a:pt x="267" y="1712"/>
                    <a:pt x="571" y="1712"/>
                  </a:cubicBezTo>
                  <a:cubicBezTo>
                    <a:pt x="914" y="1712"/>
                    <a:pt x="1142" y="1332"/>
                    <a:pt x="1142" y="837"/>
                  </a:cubicBezTo>
                  <a:cubicBezTo>
                    <a:pt x="1142" y="381"/>
                    <a:pt x="914" y="0"/>
                    <a:pt x="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1054;p23">
              <a:extLst>
                <a:ext uri="{FF2B5EF4-FFF2-40B4-BE49-F238E27FC236}">
                  <a16:creationId xmlns:a16="http://schemas.microsoft.com/office/drawing/2014/main" id="{C87E9930-EA54-6308-4D89-3686CB33F612}"/>
                </a:ext>
              </a:extLst>
            </p:cNvPr>
            <p:cNvSpPr/>
            <p:nvPr/>
          </p:nvSpPr>
          <p:spPr>
            <a:xfrm>
              <a:off x="6419350" y="2252675"/>
              <a:ext cx="21875" cy="12775"/>
            </a:xfrm>
            <a:custGeom>
              <a:avLst/>
              <a:gdLst/>
              <a:ahLst/>
              <a:cxnLst/>
              <a:rect l="l" t="t" r="r" b="b"/>
              <a:pathLst>
                <a:path w="875" h="511" extrusionOk="0">
                  <a:moveTo>
                    <a:pt x="250" y="0"/>
                  </a:moveTo>
                  <a:cubicBezTo>
                    <a:pt x="181" y="0"/>
                    <a:pt x="119" y="27"/>
                    <a:pt x="38" y="54"/>
                  </a:cubicBezTo>
                  <a:cubicBezTo>
                    <a:pt x="0" y="130"/>
                    <a:pt x="0" y="130"/>
                    <a:pt x="0" y="168"/>
                  </a:cubicBezTo>
                  <a:cubicBezTo>
                    <a:pt x="38" y="206"/>
                    <a:pt x="38" y="206"/>
                    <a:pt x="76" y="206"/>
                  </a:cubicBezTo>
                  <a:cubicBezTo>
                    <a:pt x="152" y="206"/>
                    <a:pt x="229" y="168"/>
                    <a:pt x="343" y="168"/>
                  </a:cubicBezTo>
                  <a:cubicBezTo>
                    <a:pt x="571" y="168"/>
                    <a:pt x="723" y="397"/>
                    <a:pt x="761" y="473"/>
                  </a:cubicBezTo>
                  <a:cubicBezTo>
                    <a:pt x="761" y="511"/>
                    <a:pt x="799" y="511"/>
                    <a:pt x="799" y="511"/>
                  </a:cubicBezTo>
                  <a:cubicBezTo>
                    <a:pt x="824" y="511"/>
                    <a:pt x="832" y="495"/>
                    <a:pt x="825" y="494"/>
                  </a:cubicBezTo>
                  <a:lnTo>
                    <a:pt x="825" y="494"/>
                  </a:lnTo>
                  <a:cubicBezTo>
                    <a:pt x="875" y="453"/>
                    <a:pt x="870" y="392"/>
                    <a:pt x="837" y="358"/>
                  </a:cubicBezTo>
                  <a:cubicBezTo>
                    <a:pt x="799" y="320"/>
                    <a:pt x="647" y="16"/>
                    <a:pt x="343" y="16"/>
                  </a:cubicBezTo>
                  <a:cubicBezTo>
                    <a:pt x="309" y="5"/>
                    <a:pt x="279" y="0"/>
                    <a:pt x="250"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1055;p23">
              <a:extLst>
                <a:ext uri="{FF2B5EF4-FFF2-40B4-BE49-F238E27FC236}">
                  <a16:creationId xmlns:a16="http://schemas.microsoft.com/office/drawing/2014/main" id="{67C4C49B-4614-60E6-2C84-BD169376A0B7}"/>
                </a:ext>
              </a:extLst>
            </p:cNvPr>
            <p:cNvSpPr/>
            <p:nvPr/>
          </p:nvSpPr>
          <p:spPr>
            <a:xfrm>
              <a:off x="6130200" y="3655850"/>
              <a:ext cx="189300" cy="85900"/>
            </a:xfrm>
            <a:custGeom>
              <a:avLst/>
              <a:gdLst/>
              <a:ahLst/>
              <a:cxnLst/>
              <a:rect l="l" t="t" r="r" b="b"/>
              <a:pathLst>
                <a:path w="7572" h="3436" extrusionOk="0">
                  <a:moveTo>
                    <a:pt x="3790" y="1"/>
                  </a:moveTo>
                  <a:cubicBezTo>
                    <a:pt x="3659" y="1"/>
                    <a:pt x="3485" y="20"/>
                    <a:pt x="3349" y="156"/>
                  </a:cubicBezTo>
                  <a:cubicBezTo>
                    <a:pt x="3044" y="384"/>
                    <a:pt x="3044" y="917"/>
                    <a:pt x="3387" y="1412"/>
                  </a:cubicBezTo>
                  <a:cubicBezTo>
                    <a:pt x="2892" y="1450"/>
                    <a:pt x="2131" y="1526"/>
                    <a:pt x="1370" y="1944"/>
                  </a:cubicBezTo>
                  <a:cubicBezTo>
                    <a:pt x="876" y="2248"/>
                    <a:pt x="1" y="2819"/>
                    <a:pt x="115" y="3162"/>
                  </a:cubicBezTo>
                  <a:cubicBezTo>
                    <a:pt x="159" y="3381"/>
                    <a:pt x="544" y="3436"/>
                    <a:pt x="876" y="3436"/>
                  </a:cubicBezTo>
                  <a:cubicBezTo>
                    <a:pt x="1121" y="3436"/>
                    <a:pt x="1338" y="3406"/>
                    <a:pt x="1370" y="3390"/>
                  </a:cubicBezTo>
                  <a:lnTo>
                    <a:pt x="7572" y="3390"/>
                  </a:lnTo>
                  <a:lnTo>
                    <a:pt x="7572" y="1982"/>
                  </a:lnTo>
                  <a:cubicBezTo>
                    <a:pt x="7572" y="1716"/>
                    <a:pt x="7534" y="1297"/>
                    <a:pt x="7229" y="1107"/>
                  </a:cubicBezTo>
                  <a:cubicBezTo>
                    <a:pt x="7137" y="1052"/>
                    <a:pt x="7039" y="1029"/>
                    <a:pt x="6936" y="1029"/>
                  </a:cubicBezTo>
                  <a:cubicBezTo>
                    <a:pt x="6472" y="1029"/>
                    <a:pt x="5900" y="1487"/>
                    <a:pt x="5279" y="1487"/>
                  </a:cubicBezTo>
                  <a:cubicBezTo>
                    <a:pt x="5182" y="1487"/>
                    <a:pt x="5084" y="1475"/>
                    <a:pt x="4985" y="1450"/>
                  </a:cubicBezTo>
                  <a:cubicBezTo>
                    <a:pt x="4680" y="1335"/>
                    <a:pt x="4224" y="1069"/>
                    <a:pt x="3919" y="4"/>
                  </a:cubicBezTo>
                  <a:cubicBezTo>
                    <a:pt x="3887" y="4"/>
                    <a:pt x="3842" y="1"/>
                    <a:pt x="3790"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1056;p23">
              <a:extLst>
                <a:ext uri="{FF2B5EF4-FFF2-40B4-BE49-F238E27FC236}">
                  <a16:creationId xmlns:a16="http://schemas.microsoft.com/office/drawing/2014/main" id="{9C0681B2-5A38-736A-70D0-63AFE439083D}"/>
                </a:ext>
              </a:extLst>
            </p:cNvPr>
            <p:cNvSpPr/>
            <p:nvPr/>
          </p:nvSpPr>
          <p:spPr>
            <a:xfrm>
              <a:off x="6849250" y="2974000"/>
              <a:ext cx="132225" cy="173475"/>
            </a:xfrm>
            <a:custGeom>
              <a:avLst/>
              <a:gdLst/>
              <a:ahLst/>
              <a:cxnLst/>
              <a:rect l="l" t="t" r="r" b="b"/>
              <a:pathLst>
                <a:path w="5289" h="6939" extrusionOk="0">
                  <a:moveTo>
                    <a:pt x="2017" y="0"/>
                  </a:moveTo>
                  <a:lnTo>
                    <a:pt x="723" y="609"/>
                  </a:lnTo>
                  <a:cubicBezTo>
                    <a:pt x="495" y="761"/>
                    <a:pt x="152" y="951"/>
                    <a:pt x="114" y="1294"/>
                  </a:cubicBezTo>
                  <a:cubicBezTo>
                    <a:pt x="0" y="1941"/>
                    <a:pt x="1180" y="2283"/>
                    <a:pt x="1332" y="3120"/>
                  </a:cubicBezTo>
                  <a:cubicBezTo>
                    <a:pt x="1408" y="3462"/>
                    <a:pt x="1294" y="3995"/>
                    <a:pt x="533" y="4756"/>
                  </a:cubicBezTo>
                  <a:cubicBezTo>
                    <a:pt x="571" y="4832"/>
                    <a:pt x="685" y="5098"/>
                    <a:pt x="913" y="5212"/>
                  </a:cubicBezTo>
                  <a:cubicBezTo>
                    <a:pt x="989" y="5246"/>
                    <a:pt x="1073" y="5263"/>
                    <a:pt x="1160" y="5263"/>
                  </a:cubicBezTo>
                  <a:cubicBezTo>
                    <a:pt x="1464" y="5263"/>
                    <a:pt x="1809" y="5056"/>
                    <a:pt x="2017" y="4642"/>
                  </a:cubicBezTo>
                  <a:cubicBezTo>
                    <a:pt x="2245" y="5098"/>
                    <a:pt x="2663" y="5707"/>
                    <a:pt x="3386" y="6240"/>
                  </a:cubicBezTo>
                  <a:cubicBezTo>
                    <a:pt x="3770" y="6495"/>
                    <a:pt x="4475" y="6939"/>
                    <a:pt x="4827" y="6939"/>
                  </a:cubicBezTo>
                  <a:cubicBezTo>
                    <a:pt x="4894" y="6939"/>
                    <a:pt x="4948" y="6923"/>
                    <a:pt x="4984" y="6886"/>
                  </a:cubicBezTo>
                  <a:cubicBezTo>
                    <a:pt x="5288" y="6620"/>
                    <a:pt x="4718" y="5707"/>
                    <a:pt x="4680" y="5593"/>
                  </a:cubicBezTo>
                  <a:lnTo>
                    <a:pt x="20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1057;p23">
              <a:extLst>
                <a:ext uri="{FF2B5EF4-FFF2-40B4-BE49-F238E27FC236}">
                  <a16:creationId xmlns:a16="http://schemas.microsoft.com/office/drawing/2014/main" id="{FAC97554-C3B1-955E-6D3A-B6731668A7ED}"/>
                </a:ext>
              </a:extLst>
            </p:cNvPr>
            <p:cNvSpPr/>
            <p:nvPr/>
          </p:nvSpPr>
          <p:spPr>
            <a:xfrm>
              <a:off x="6445975" y="2762375"/>
              <a:ext cx="26650" cy="149825"/>
            </a:xfrm>
            <a:custGeom>
              <a:avLst/>
              <a:gdLst/>
              <a:ahLst/>
              <a:cxnLst/>
              <a:rect l="l" t="t" r="r" b="b"/>
              <a:pathLst>
                <a:path w="1066" h="5993" extrusionOk="0">
                  <a:moveTo>
                    <a:pt x="942" y="1"/>
                  </a:moveTo>
                  <a:cubicBezTo>
                    <a:pt x="923" y="1"/>
                    <a:pt x="914" y="20"/>
                    <a:pt x="914" y="58"/>
                  </a:cubicBezTo>
                  <a:lnTo>
                    <a:pt x="305" y="1009"/>
                  </a:lnTo>
                  <a:lnTo>
                    <a:pt x="305" y="1047"/>
                  </a:lnTo>
                  <a:lnTo>
                    <a:pt x="1" y="5954"/>
                  </a:lnTo>
                  <a:cubicBezTo>
                    <a:pt x="1" y="5954"/>
                    <a:pt x="1" y="5993"/>
                    <a:pt x="77" y="5993"/>
                  </a:cubicBezTo>
                  <a:cubicBezTo>
                    <a:pt x="102" y="5993"/>
                    <a:pt x="127" y="5976"/>
                    <a:pt x="141" y="5976"/>
                  </a:cubicBezTo>
                  <a:cubicBezTo>
                    <a:pt x="148" y="5976"/>
                    <a:pt x="153" y="5980"/>
                    <a:pt x="153" y="5993"/>
                  </a:cubicBezTo>
                  <a:lnTo>
                    <a:pt x="457" y="1085"/>
                  </a:lnTo>
                  <a:lnTo>
                    <a:pt x="1028" y="134"/>
                  </a:lnTo>
                  <a:cubicBezTo>
                    <a:pt x="1066" y="96"/>
                    <a:pt x="1066" y="58"/>
                    <a:pt x="1028" y="58"/>
                  </a:cubicBezTo>
                  <a:cubicBezTo>
                    <a:pt x="990" y="20"/>
                    <a:pt x="961" y="1"/>
                    <a:pt x="9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1058;p23">
              <a:extLst>
                <a:ext uri="{FF2B5EF4-FFF2-40B4-BE49-F238E27FC236}">
                  <a16:creationId xmlns:a16="http://schemas.microsoft.com/office/drawing/2014/main" id="{D43895B5-7942-46DC-445B-917BE970891A}"/>
                </a:ext>
              </a:extLst>
            </p:cNvPr>
            <p:cNvSpPr/>
            <p:nvPr/>
          </p:nvSpPr>
          <p:spPr>
            <a:xfrm>
              <a:off x="6443125" y="2760950"/>
              <a:ext cx="15250" cy="28550"/>
            </a:xfrm>
            <a:custGeom>
              <a:avLst/>
              <a:gdLst/>
              <a:ahLst/>
              <a:cxnLst/>
              <a:rect l="l" t="t" r="r" b="b"/>
              <a:pathLst>
                <a:path w="610" h="1142" extrusionOk="0">
                  <a:moveTo>
                    <a:pt x="38" y="1"/>
                  </a:moveTo>
                  <a:cubicBezTo>
                    <a:pt x="0" y="39"/>
                    <a:pt x="0" y="39"/>
                    <a:pt x="0" y="115"/>
                  </a:cubicBezTo>
                  <a:lnTo>
                    <a:pt x="457" y="1104"/>
                  </a:lnTo>
                  <a:cubicBezTo>
                    <a:pt x="457" y="1142"/>
                    <a:pt x="533" y="1142"/>
                    <a:pt x="533" y="1142"/>
                  </a:cubicBezTo>
                  <a:cubicBezTo>
                    <a:pt x="571" y="1104"/>
                    <a:pt x="571" y="1066"/>
                    <a:pt x="609" y="1066"/>
                  </a:cubicBezTo>
                  <a:lnTo>
                    <a:pt x="153" y="39"/>
                  </a:lnTo>
                  <a:cubicBezTo>
                    <a:pt x="76" y="1"/>
                    <a:pt x="76" y="1"/>
                    <a:pt x="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1059;p23">
              <a:extLst>
                <a:ext uri="{FF2B5EF4-FFF2-40B4-BE49-F238E27FC236}">
                  <a16:creationId xmlns:a16="http://schemas.microsoft.com/office/drawing/2014/main" id="{DA51EFBF-542B-B958-3D15-8F1271344AA1}"/>
                </a:ext>
              </a:extLst>
            </p:cNvPr>
            <p:cNvSpPr/>
            <p:nvPr/>
          </p:nvSpPr>
          <p:spPr>
            <a:xfrm>
              <a:off x="5983750" y="2550750"/>
              <a:ext cx="106525" cy="128500"/>
            </a:xfrm>
            <a:custGeom>
              <a:avLst/>
              <a:gdLst/>
              <a:ahLst/>
              <a:cxnLst/>
              <a:rect l="l" t="t" r="r" b="b"/>
              <a:pathLst>
                <a:path w="4261" h="5140" extrusionOk="0">
                  <a:moveTo>
                    <a:pt x="4261" y="1"/>
                  </a:moveTo>
                  <a:cubicBezTo>
                    <a:pt x="3881" y="39"/>
                    <a:pt x="3310" y="77"/>
                    <a:pt x="2625" y="381"/>
                  </a:cubicBezTo>
                  <a:cubicBezTo>
                    <a:pt x="1826" y="724"/>
                    <a:pt x="1294" y="1218"/>
                    <a:pt x="1027" y="1523"/>
                  </a:cubicBezTo>
                  <a:cubicBezTo>
                    <a:pt x="685" y="1979"/>
                    <a:pt x="342" y="2436"/>
                    <a:pt x="0" y="2854"/>
                  </a:cubicBezTo>
                  <a:lnTo>
                    <a:pt x="2435" y="3843"/>
                  </a:lnTo>
                  <a:cubicBezTo>
                    <a:pt x="2587" y="3463"/>
                    <a:pt x="2663" y="3349"/>
                    <a:pt x="2739" y="3349"/>
                  </a:cubicBezTo>
                  <a:cubicBezTo>
                    <a:pt x="2815" y="3349"/>
                    <a:pt x="2853" y="3729"/>
                    <a:pt x="3044" y="4528"/>
                  </a:cubicBezTo>
                  <a:cubicBezTo>
                    <a:pt x="3196" y="5023"/>
                    <a:pt x="3234" y="5137"/>
                    <a:pt x="3348" y="5137"/>
                  </a:cubicBezTo>
                  <a:cubicBezTo>
                    <a:pt x="3356" y="5138"/>
                    <a:pt x="3364" y="5139"/>
                    <a:pt x="3373" y="5139"/>
                  </a:cubicBezTo>
                  <a:cubicBezTo>
                    <a:pt x="3554" y="5139"/>
                    <a:pt x="3730" y="4751"/>
                    <a:pt x="3766" y="4642"/>
                  </a:cubicBezTo>
                  <a:lnTo>
                    <a:pt x="3766" y="1903"/>
                  </a:lnTo>
                  <a:cubicBezTo>
                    <a:pt x="3919" y="1294"/>
                    <a:pt x="4071" y="648"/>
                    <a:pt x="4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1060;p23">
              <a:extLst>
                <a:ext uri="{FF2B5EF4-FFF2-40B4-BE49-F238E27FC236}">
                  <a16:creationId xmlns:a16="http://schemas.microsoft.com/office/drawing/2014/main" id="{A94C9B3E-8BFA-8E23-6815-786A74B16746}"/>
                </a:ext>
              </a:extLst>
            </p:cNvPr>
            <p:cNvSpPr/>
            <p:nvPr/>
          </p:nvSpPr>
          <p:spPr>
            <a:xfrm>
              <a:off x="6814050" y="2716250"/>
              <a:ext cx="125575" cy="81825"/>
            </a:xfrm>
            <a:custGeom>
              <a:avLst/>
              <a:gdLst/>
              <a:ahLst/>
              <a:cxnLst/>
              <a:rect l="l" t="t" r="r" b="b"/>
              <a:pathLst>
                <a:path w="5023" h="3273" extrusionOk="0">
                  <a:moveTo>
                    <a:pt x="1598" y="0"/>
                  </a:moveTo>
                  <a:cubicBezTo>
                    <a:pt x="1028" y="457"/>
                    <a:pt x="533" y="990"/>
                    <a:pt x="1" y="1522"/>
                  </a:cubicBezTo>
                  <a:cubicBezTo>
                    <a:pt x="38" y="1635"/>
                    <a:pt x="411" y="3273"/>
                    <a:pt x="897" y="3273"/>
                  </a:cubicBezTo>
                  <a:cubicBezTo>
                    <a:pt x="903" y="3273"/>
                    <a:pt x="908" y="3273"/>
                    <a:pt x="914" y="3272"/>
                  </a:cubicBezTo>
                  <a:cubicBezTo>
                    <a:pt x="1180" y="3272"/>
                    <a:pt x="1408" y="2511"/>
                    <a:pt x="1484" y="2169"/>
                  </a:cubicBezTo>
                  <a:cubicBezTo>
                    <a:pt x="2283" y="2321"/>
                    <a:pt x="3082" y="2511"/>
                    <a:pt x="3881" y="2664"/>
                  </a:cubicBezTo>
                  <a:cubicBezTo>
                    <a:pt x="4149" y="2998"/>
                    <a:pt x="4388" y="3127"/>
                    <a:pt x="4545" y="3127"/>
                  </a:cubicBezTo>
                  <a:cubicBezTo>
                    <a:pt x="4566" y="3127"/>
                    <a:pt x="4586" y="3125"/>
                    <a:pt x="4604" y="3120"/>
                  </a:cubicBezTo>
                  <a:cubicBezTo>
                    <a:pt x="4946" y="3044"/>
                    <a:pt x="5022" y="2207"/>
                    <a:pt x="4946" y="761"/>
                  </a:cubicBezTo>
                  <a:cubicBezTo>
                    <a:pt x="3843" y="495"/>
                    <a:pt x="2702" y="229"/>
                    <a:pt x="1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1061;p23">
              <a:extLst>
                <a:ext uri="{FF2B5EF4-FFF2-40B4-BE49-F238E27FC236}">
                  <a16:creationId xmlns:a16="http://schemas.microsoft.com/office/drawing/2014/main" id="{C9334FD6-854F-DB73-E43E-6B3A3311DB4F}"/>
                </a:ext>
              </a:extLst>
            </p:cNvPr>
            <p:cNvSpPr/>
            <p:nvPr/>
          </p:nvSpPr>
          <p:spPr>
            <a:xfrm>
              <a:off x="6288100" y="3698725"/>
              <a:ext cx="19050" cy="19050"/>
            </a:xfrm>
            <a:custGeom>
              <a:avLst/>
              <a:gdLst/>
              <a:ahLst/>
              <a:cxnLst/>
              <a:rect l="l" t="t" r="r" b="b"/>
              <a:pathLst>
                <a:path w="762" h="762" extrusionOk="0">
                  <a:moveTo>
                    <a:pt x="381" y="153"/>
                  </a:moveTo>
                  <a:cubicBezTo>
                    <a:pt x="533" y="153"/>
                    <a:pt x="647" y="305"/>
                    <a:pt x="647" y="381"/>
                  </a:cubicBezTo>
                  <a:cubicBezTo>
                    <a:pt x="647" y="533"/>
                    <a:pt x="533" y="648"/>
                    <a:pt x="381" y="648"/>
                  </a:cubicBezTo>
                  <a:cubicBezTo>
                    <a:pt x="266" y="648"/>
                    <a:pt x="152" y="533"/>
                    <a:pt x="152" y="381"/>
                  </a:cubicBezTo>
                  <a:cubicBezTo>
                    <a:pt x="152" y="229"/>
                    <a:pt x="266" y="153"/>
                    <a:pt x="381" y="153"/>
                  </a:cubicBezTo>
                  <a:close/>
                  <a:moveTo>
                    <a:pt x="381" y="1"/>
                  </a:moveTo>
                  <a:cubicBezTo>
                    <a:pt x="190" y="1"/>
                    <a:pt x="0" y="191"/>
                    <a:pt x="0" y="381"/>
                  </a:cubicBezTo>
                  <a:cubicBezTo>
                    <a:pt x="0" y="572"/>
                    <a:pt x="190" y="762"/>
                    <a:pt x="381" y="762"/>
                  </a:cubicBezTo>
                  <a:cubicBezTo>
                    <a:pt x="571" y="762"/>
                    <a:pt x="761" y="648"/>
                    <a:pt x="761" y="381"/>
                  </a:cubicBezTo>
                  <a:cubicBezTo>
                    <a:pt x="761" y="191"/>
                    <a:pt x="571" y="1"/>
                    <a:pt x="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1062;p23">
              <a:extLst>
                <a:ext uri="{FF2B5EF4-FFF2-40B4-BE49-F238E27FC236}">
                  <a16:creationId xmlns:a16="http://schemas.microsoft.com/office/drawing/2014/main" id="{EACEF7E0-7ECB-82CA-0229-C80312987DC1}"/>
                </a:ext>
              </a:extLst>
            </p:cNvPr>
            <p:cNvSpPr/>
            <p:nvPr/>
          </p:nvSpPr>
          <p:spPr>
            <a:xfrm>
              <a:off x="6873975" y="2996000"/>
              <a:ext cx="27600" cy="24625"/>
            </a:xfrm>
            <a:custGeom>
              <a:avLst/>
              <a:gdLst/>
              <a:ahLst/>
              <a:cxnLst/>
              <a:rect l="l" t="t" r="r" b="b"/>
              <a:pathLst>
                <a:path w="1104" h="985" extrusionOk="0">
                  <a:moveTo>
                    <a:pt x="533" y="110"/>
                  </a:moveTo>
                  <a:cubicBezTo>
                    <a:pt x="723" y="148"/>
                    <a:pt x="875" y="338"/>
                    <a:pt x="837" y="528"/>
                  </a:cubicBezTo>
                  <a:cubicBezTo>
                    <a:pt x="803" y="698"/>
                    <a:pt x="647" y="838"/>
                    <a:pt x="478" y="838"/>
                  </a:cubicBezTo>
                  <a:cubicBezTo>
                    <a:pt x="459" y="838"/>
                    <a:pt x="439" y="836"/>
                    <a:pt x="419" y="832"/>
                  </a:cubicBezTo>
                  <a:cubicBezTo>
                    <a:pt x="305" y="832"/>
                    <a:pt x="229" y="794"/>
                    <a:pt x="153" y="680"/>
                  </a:cubicBezTo>
                  <a:cubicBezTo>
                    <a:pt x="115" y="604"/>
                    <a:pt x="115" y="490"/>
                    <a:pt x="115" y="414"/>
                  </a:cubicBezTo>
                  <a:cubicBezTo>
                    <a:pt x="153" y="224"/>
                    <a:pt x="305" y="110"/>
                    <a:pt x="495" y="110"/>
                  </a:cubicBezTo>
                  <a:close/>
                  <a:moveTo>
                    <a:pt x="553" y="1"/>
                  </a:moveTo>
                  <a:cubicBezTo>
                    <a:pt x="462" y="1"/>
                    <a:pt x="384" y="45"/>
                    <a:pt x="305" y="71"/>
                  </a:cubicBezTo>
                  <a:cubicBezTo>
                    <a:pt x="153" y="110"/>
                    <a:pt x="115" y="224"/>
                    <a:pt x="77" y="338"/>
                  </a:cubicBezTo>
                  <a:cubicBezTo>
                    <a:pt x="0" y="490"/>
                    <a:pt x="77" y="642"/>
                    <a:pt x="115" y="718"/>
                  </a:cubicBezTo>
                  <a:cubicBezTo>
                    <a:pt x="153" y="870"/>
                    <a:pt x="267" y="908"/>
                    <a:pt x="419" y="985"/>
                  </a:cubicBezTo>
                  <a:lnTo>
                    <a:pt x="495" y="985"/>
                  </a:lnTo>
                  <a:cubicBezTo>
                    <a:pt x="723" y="985"/>
                    <a:pt x="913" y="832"/>
                    <a:pt x="1066" y="604"/>
                  </a:cubicBezTo>
                  <a:cubicBezTo>
                    <a:pt x="1104" y="338"/>
                    <a:pt x="952" y="71"/>
                    <a:pt x="685" y="33"/>
                  </a:cubicBezTo>
                  <a:cubicBezTo>
                    <a:pt x="638" y="10"/>
                    <a:pt x="594" y="1"/>
                    <a:pt x="5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1063;p23">
              <a:extLst>
                <a:ext uri="{FF2B5EF4-FFF2-40B4-BE49-F238E27FC236}">
                  <a16:creationId xmlns:a16="http://schemas.microsoft.com/office/drawing/2014/main" id="{2FC7B6C8-AB72-6059-FEB7-9DEB89CAF33B}"/>
                </a:ext>
              </a:extLst>
            </p:cNvPr>
            <p:cNvSpPr/>
            <p:nvPr/>
          </p:nvSpPr>
          <p:spPr>
            <a:xfrm>
              <a:off x="5512000" y="2585950"/>
              <a:ext cx="644875" cy="317700"/>
            </a:xfrm>
            <a:custGeom>
              <a:avLst/>
              <a:gdLst/>
              <a:ahLst/>
              <a:cxnLst/>
              <a:rect l="l" t="t" r="r" b="b"/>
              <a:pathLst>
                <a:path w="25795" h="12708" extrusionOk="0">
                  <a:moveTo>
                    <a:pt x="0" y="0"/>
                  </a:moveTo>
                  <a:lnTo>
                    <a:pt x="0" y="12707"/>
                  </a:lnTo>
                  <a:lnTo>
                    <a:pt x="25794" y="12707"/>
                  </a:lnTo>
                  <a:lnTo>
                    <a:pt x="25794" y="4642"/>
                  </a:lnTo>
                  <a:cubicBezTo>
                    <a:pt x="25794" y="2093"/>
                    <a:pt x="23740" y="0"/>
                    <a:pt x="21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1064;p23">
              <a:extLst>
                <a:ext uri="{FF2B5EF4-FFF2-40B4-BE49-F238E27FC236}">
                  <a16:creationId xmlns:a16="http://schemas.microsoft.com/office/drawing/2014/main" id="{1AE10094-205C-8D7D-34AE-FCD16D321C36}"/>
                </a:ext>
              </a:extLst>
            </p:cNvPr>
            <p:cNvSpPr/>
            <p:nvPr/>
          </p:nvSpPr>
          <p:spPr>
            <a:xfrm>
              <a:off x="5830600" y="2368375"/>
              <a:ext cx="240675" cy="219275"/>
            </a:xfrm>
            <a:custGeom>
              <a:avLst/>
              <a:gdLst/>
              <a:ahLst/>
              <a:cxnLst/>
              <a:rect l="l" t="t" r="r" b="b"/>
              <a:pathLst>
                <a:path w="9627" h="8771" extrusionOk="0">
                  <a:moveTo>
                    <a:pt x="4814" y="1"/>
                  </a:moveTo>
                  <a:cubicBezTo>
                    <a:pt x="3691" y="1"/>
                    <a:pt x="2569" y="429"/>
                    <a:pt x="1713" y="1285"/>
                  </a:cubicBezTo>
                  <a:cubicBezTo>
                    <a:pt x="1" y="2997"/>
                    <a:pt x="1" y="5774"/>
                    <a:pt x="1713" y="7486"/>
                  </a:cubicBezTo>
                  <a:cubicBezTo>
                    <a:pt x="2569" y="8342"/>
                    <a:pt x="3691" y="8770"/>
                    <a:pt x="4814" y="8770"/>
                  </a:cubicBezTo>
                  <a:cubicBezTo>
                    <a:pt x="5936" y="8770"/>
                    <a:pt x="7058" y="8342"/>
                    <a:pt x="7914" y="7486"/>
                  </a:cubicBezTo>
                  <a:cubicBezTo>
                    <a:pt x="9626" y="5774"/>
                    <a:pt x="9626" y="2997"/>
                    <a:pt x="7914" y="1285"/>
                  </a:cubicBezTo>
                  <a:cubicBezTo>
                    <a:pt x="7058" y="429"/>
                    <a:pt x="5936" y="1"/>
                    <a:pt x="4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1065;p23">
              <a:extLst>
                <a:ext uri="{FF2B5EF4-FFF2-40B4-BE49-F238E27FC236}">
                  <a16:creationId xmlns:a16="http://schemas.microsoft.com/office/drawing/2014/main" id="{B3B853A0-B65E-99EA-8A56-BBB7F89392C9}"/>
                </a:ext>
              </a:extLst>
            </p:cNvPr>
            <p:cNvSpPr/>
            <p:nvPr/>
          </p:nvSpPr>
          <p:spPr>
            <a:xfrm>
              <a:off x="5907650" y="2435675"/>
              <a:ext cx="85625" cy="85625"/>
            </a:xfrm>
            <a:custGeom>
              <a:avLst/>
              <a:gdLst/>
              <a:ahLst/>
              <a:cxnLst/>
              <a:rect l="l" t="t" r="r" b="b"/>
              <a:pathLst>
                <a:path w="3425" h="3425" extrusionOk="0">
                  <a:moveTo>
                    <a:pt x="1712" y="77"/>
                  </a:moveTo>
                  <a:cubicBezTo>
                    <a:pt x="2626" y="77"/>
                    <a:pt x="3348" y="799"/>
                    <a:pt x="3348" y="1712"/>
                  </a:cubicBezTo>
                  <a:cubicBezTo>
                    <a:pt x="3348" y="2588"/>
                    <a:pt x="2626" y="3310"/>
                    <a:pt x="1712" y="3310"/>
                  </a:cubicBezTo>
                  <a:cubicBezTo>
                    <a:pt x="837" y="3310"/>
                    <a:pt x="115" y="2588"/>
                    <a:pt x="115" y="1712"/>
                  </a:cubicBezTo>
                  <a:cubicBezTo>
                    <a:pt x="115" y="799"/>
                    <a:pt x="837" y="77"/>
                    <a:pt x="1712" y="77"/>
                  </a:cubicBezTo>
                  <a:close/>
                  <a:moveTo>
                    <a:pt x="1712" y="1"/>
                  </a:moveTo>
                  <a:cubicBezTo>
                    <a:pt x="761" y="1"/>
                    <a:pt x="0" y="761"/>
                    <a:pt x="0" y="1712"/>
                  </a:cubicBezTo>
                  <a:cubicBezTo>
                    <a:pt x="0" y="2664"/>
                    <a:pt x="761" y="3424"/>
                    <a:pt x="1712" y="3424"/>
                  </a:cubicBezTo>
                  <a:cubicBezTo>
                    <a:pt x="2664" y="3424"/>
                    <a:pt x="3424" y="2664"/>
                    <a:pt x="3424" y="1712"/>
                  </a:cubicBezTo>
                  <a:cubicBezTo>
                    <a:pt x="3424" y="761"/>
                    <a:pt x="2664" y="1"/>
                    <a:pt x="1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1066;p23">
              <a:extLst>
                <a:ext uri="{FF2B5EF4-FFF2-40B4-BE49-F238E27FC236}">
                  <a16:creationId xmlns:a16="http://schemas.microsoft.com/office/drawing/2014/main" id="{38B5BAAF-C5C0-DA3B-137E-C0D5EBD03F39}"/>
                </a:ext>
              </a:extLst>
            </p:cNvPr>
            <p:cNvSpPr/>
            <p:nvPr/>
          </p:nvSpPr>
          <p:spPr>
            <a:xfrm>
              <a:off x="5568100" y="2368900"/>
              <a:ext cx="240650" cy="218875"/>
            </a:xfrm>
            <a:custGeom>
              <a:avLst/>
              <a:gdLst/>
              <a:ahLst/>
              <a:cxnLst/>
              <a:rect l="l" t="t" r="r" b="b"/>
              <a:pathLst>
                <a:path w="9626" h="8755" extrusionOk="0">
                  <a:moveTo>
                    <a:pt x="4827" y="0"/>
                  </a:moveTo>
                  <a:cubicBezTo>
                    <a:pt x="4490" y="0"/>
                    <a:pt x="4147" y="40"/>
                    <a:pt x="3805" y="123"/>
                  </a:cubicBezTo>
                  <a:cubicBezTo>
                    <a:pt x="1446" y="655"/>
                    <a:pt x="1" y="3014"/>
                    <a:pt x="533" y="5373"/>
                  </a:cubicBezTo>
                  <a:cubicBezTo>
                    <a:pt x="1024" y="7401"/>
                    <a:pt x="2838" y="8755"/>
                    <a:pt x="4837" y="8755"/>
                  </a:cubicBezTo>
                  <a:cubicBezTo>
                    <a:pt x="5162" y="8755"/>
                    <a:pt x="5492" y="8719"/>
                    <a:pt x="5821" y="8644"/>
                  </a:cubicBezTo>
                  <a:cubicBezTo>
                    <a:pt x="8142" y="8074"/>
                    <a:pt x="9626" y="5715"/>
                    <a:pt x="9055" y="3356"/>
                  </a:cubicBezTo>
                  <a:cubicBezTo>
                    <a:pt x="8600" y="1372"/>
                    <a:pt x="6810" y="0"/>
                    <a:pt x="48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1067;p23">
              <a:extLst>
                <a:ext uri="{FF2B5EF4-FFF2-40B4-BE49-F238E27FC236}">
                  <a16:creationId xmlns:a16="http://schemas.microsoft.com/office/drawing/2014/main" id="{690D18E1-5E7B-67F3-5B02-607174A13D2F}"/>
                </a:ext>
              </a:extLst>
            </p:cNvPr>
            <p:cNvSpPr/>
            <p:nvPr/>
          </p:nvSpPr>
          <p:spPr>
            <a:xfrm>
              <a:off x="5645150" y="2435675"/>
              <a:ext cx="85625" cy="85625"/>
            </a:xfrm>
            <a:custGeom>
              <a:avLst/>
              <a:gdLst/>
              <a:ahLst/>
              <a:cxnLst/>
              <a:rect l="l" t="t" r="r" b="b"/>
              <a:pathLst>
                <a:path w="3425" h="3425" extrusionOk="0">
                  <a:moveTo>
                    <a:pt x="1712" y="77"/>
                  </a:moveTo>
                  <a:cubicBezTo>
                    <a:pt x="2587" y="77"/>
                    <a:pt x="3272" y="799"/>
                    <a:pt x="3310" y="1712"/>
                  </a:cubicBezTo>
                  <a:cubicBezTo>
                    <a:pt x="3310" y="2588"/>
                    <a:pt x="2625" y="3310"/>
                    <a:pt x="1712" y="3310"/>
                  </a:cubicBezTo>
                  <a:cubicBezTo>
                    <a:pt x="799" y="3310"/>
                    <a:pt x="114" y="2588"/>
                    <a:pt x="114" y="1712"/>
                  </a:cubicBezTo>
                  <a:cubicBezTo>
                    <a:pt x="114" y="799"/>
                    <a:pt x="799" y="77"/>
                    <a:pt x="1712" y="77"/>
                  </a:cubicBezTo>
                  <a:close/>
                  <a:moveTo>
                    <a:pt x="1712" y="1"/>
                  </a:moveTo>
                  <a:cubicBezTo>
                    <a:pt x="761" y="1"/>
                    <a:pt x="0" y="761"/>
                    <a:pt x="0" y="1712"/>
                  </a:cubicBezTo>
                  <a:cubicBezTo>
                    <a:pt x="0" y="2664"/>
                    <a:pt x="761" y="3424"/>
                    <a:pt x="1712" y="3424"/>
                  </a:cubicBezTo>
                  <a:cubicBezTo>
                    <a:pt x="2663" y="3424"/>
                    <a:pt x="3424" y="2664"/>
                    <a:pt x="3424" y="1712"/>
                  </a:cubicBezTo>
                  <a:cubicBezTo>
                    <a:pt x="3424" y="761"/>
                    <a:pt x="2663" y="1"/>
                    <a:pt x="1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1068;p23">
              <a:extLst>
                <a:ext uri="{FF2B5EF4-FFF2-40B4-BE49-F238E27FC236}">
                  <a16:creationId xmlns:a16="http://schemas.microsoft.com/office/drawing/2014/main" id="{6B37E44B-72E1-7ACB-8C68-DF275D806F19}"/>
                </a:ext>
              </a:extLst>
            </p:cNvPr>
            <p:cNvSpPr/>
            <p:nvPr/>
          </p:nvSpPr>
          <p:spPr>
            <a:xfrm>
              <a:off x="5511050" y="2656325"/>
              <a:ext cx="414700" cy="205475"/>
            </a:xfrm>
            <a:custGeom>
              <a:avLst/>
              <a:gdLst/>
              <a:ahLst/>
              <a:cxnLst/>
              <a:rect l="l" t="t" r="r" b="b"/>
              <a:pathLst>
                <a:path w="16588" h="8219" extrusionOk="0">
                  <a:moveTo>
                    <a:pt x="16435" y="115"/>
                  </a:moveTo>
                  <a:lnTo>
                    <a:pt x="16435" y="8142"/>
                  </a:lnTo>
                  <a:lnTo>
                    <a:pt x="76" y="8142"/>
                  </a:lnTo>
                  <a:lnTo>
                    <a:pt x="76" y="115"/>
                  </a:lnTo>
                  <a:close/>
                  <a:moveTo>
                    <a:pt x="38" y="1"/>
                  </a:moveTo>
                  <a:cubicBezTo>
                    <a:pt x="38" y="1"/>
                    <a:pt x="0" y="1"/>
                    <a:pt x="0" y="39"/>
                  </a:cubicBezTo>
                  <a:lnTo>
                    <a:pt x="0" y="8180"/>
                  </a:lnTo>
                  <a:cubicBezTo>
                    <a:pt x="0" y="8180"/>
                    <a:pt x="0" y="8218"/>
                    <a:pt x="38" y="8218"/>
                  </a:cubicBezTo>
                  <a:lnTo>
                    <a:pt x="16587" y="8218"/>
                  </a:lnTo>
                  <a:lnTo>
                    <a:pt x="16587" y="39"/>
                  </a:lnTo>
                  <a:cubicBezTo>
                    <a:pt x="16587" y="39"/>
                    <a:pt x="16587" y="1"/>
                    <a:pt x="165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1069;p23">
              <a:extLst>
                <a:ext uri="{FF2B5EF4-FFF2-40B4-BE49-F238E27FC236}">
                  <a16:creationId xmlns:a16="http://schemas.microsoft.com/office/drawing/2014/main" id="{FC8FA4A4-6B9F-C6FA-D38E-682902AB10BE}"/>
                </a:ext>
              </a:extLst>
            </p:cNvPr>
            <p:cNvSpPr/>
            <p:nvPr/>
          </p:nvSpPr>
          <p:spPr>
            <a:xfrm>
              <a:off x="5930475" y="2851300"/>
              <a:ext cx="166475" cy="2875"/>
            </a:xfrm>
            <a:custGeom>
              <a:avLst/>
              <a:gdLst/>
              <a:ahLst/>
              <a:cxnLst/>
              <a:rect l="l" t="t" r="r" b="b"/>
              <a:pathLst>
                <a:path w="6659" h="115" extrusionOk="0">
                  <a:moveTo>
                    <a:pt x="39" y="1"/>
                  </a:moveTo>
                  <a:cubicBezTo>
                    <a:pt x="39" y="1"/>
                    <a:pt x="1" y="1"/>
                    <a:pt x="1" y="39"/>
                  </a:cubicBezTo>
                  <a:cubicBezTo>
                    <a:pt x="1" y="39"/>
                    <a:pt x="1" y="115"/>
                    <a:pt x="39" y="115"/>
                  </a:cubicBezTo>
                  <a:lnTo>
                    <a:pt x="6582" y="115"/>
                  </a:lnTo>
                  <a:cubicBezTo>
                    <a:pt x="6620" y="115"/>
                    <a:pt x="6658" y="115"/>
                    <a:pt x="6620" y="39"/>
                  </a:cubicBezTo>
                  <a:cubicBezTo>
                    <a:pt x="6620" y="39"/>
                    <a:pt x="6620" y="1"/>
                    <a:pt x="6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1070;p23">
              <a:extLst>
                <a:ext uri="{FF2B5EF4-FFF2-40B4-BE49-F238E27FC236}">
                  <a16:creationId xmlns:a16="http://schemas.microsoft.com/office/drawing/2014/main" id="{1CA117AA-6F77-EDD7-F57D-6142E12F53CC}"/>
                </a:ext>
              </a:extLst>
            </p:cNvPr>
            <p:cNvSpPr/>
            <p:nvPr/>
          </p:nvSpPr>
          <p:spPr>
            <a:xfrm>
              <a:off x="5648950" y="2633500"/>
              <a:ext cx="305325" cy="2875"/>
            </a:xfrm>
            <a:custGeom>
              <a:avLst/>
              <a:gdLst/>
              <a:ahLst/>
              <a:cxnLst/>
              <a:rect l="l" t="t" r="r" b="b"/>
              <a:pathLst>
                <a:path w="12213" h="115" extrusionOk="0">
                  <a:moveTo>
                    <a:pt x="39" y="1"/>
                  </a:moveTo>
                  <a:cubicBezTo>
                    <a:pt x="39" y="1"/>
                    <a:pt x="0" y="1"/>
                    <a:pt x="0" y="77"/>
                  </a:cubicBezTo>
                  <a:cubicBezTo>
                    <a:pt x="0" y="77"/>
                    <a:pt x="0" y="115"/>
                    <a:pt x="39" y="115"/>
                  </a:cubicBezTo>
                  <a:lnTo>
                    <a:pt x="12137" y="115"/>
                  </a:lnTo>
                  <a:cubicBezTo>
                    <a:pt x="12175" y="115"/>
                    <a:pt x="12213" y="77"/>
                    <a:pt x="12175" y="77"/>
                  </a:cubicBezTo>
                  <a:cubicBezTo>
                    <a:pt x="12175" y="77"/>
                    <a:pt x="12175" y="1"/>
                    <a:pt x="12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1071;p23">
              <a:extLst>
                <a:ext uri="{FF2B5EF4-FFF2-40B4-BE49-F238E27FC236}">
                  <a16:creationId xmlns:a16="http://schemas.microsoft.com/office/drawing/2014/main" id="{66A2A8F1-8CA4-343F-7162-89F409C50919}"/>
                </a:ext>
              </a:extLst>
            </p:cNvPr>
            <p:cNvSpPr/>
            <p:nvPr/>
          </p:nvSpPr>
          <p:spPr>
            <a:xfrm>
              <a:off x="5387400" y="2621150"/>
              <a:ext cx="191200" cy="272025"/>
            </a:xfrm>
            <a:custGeom>
              <a:avLst/>
              <a:gdLst/>
              <a:ahLst/>
              <a:cxnLst/>
              <a:rect l="l" t="t" r="r" b="b"/>
              <a:pathLst>
                <a:path w="7648" h="10881" extrusionOk="0">
                  <a:moveTo>
                    <a:pt x="0" y="0"/>
                  </a:moveTo>
                  <a:lnTo>
                    <a:pt x="0" y="10881"/>
                  </a:lnTo>
                  <a:cubicBezTo>
                    <a:pt x="1598" y="9815"/>
                    <a:pt x="3196" y="8826"/>
                    <a:pt x="4794" y="7799"/>
                  </a:cubicBezTo>
                  <a:cubicBezTo>
                    <a:pt x="5745" y="7723"/>
                    <a:pt x="6696" y="7723"/>
                    <a:pt x="7647" y="7685"/>
                  </a:cubicBezTo>
                  <a:cubicBezTo>
                    <a:pt x="7609" y="6277"/>
                    <a:pt x="7609" y="4794"/>
                    <a:pt x="7609" y="3348"/>
                  </a:cubicBezTo>
                  <a:cubicBezTo>
                    <a:pt x="6658" y="3348"/>
                    <a:pt x="5745" y="3424"/>
                    <a:pt x="4794" y="3424"/>
                  </a:cubicBezTo>
                  <a:cubicBezTo>
                    <a:pt x="3196" y="2283"/>
                    <a:pt x="1598" y="11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1072;p23">
              <a:extLst>
                <a:ext uri="{FF2B5EF4-FFF2-40B4-BE49-F238E27FC236}">
                  <a16:creationId xmlns:a16="http://schemas.microsoft.com/office/drawing/2014/main" id="{DC86CCD0-EF59-27E8-D01E-456DF44D2908}"/>
                </a:ext>
              </a:extLst>
            </p:cNvPr>
            <p:cNvSpPr/>
            <p:nvPr/>
          </p:nvSpPr>
          <p:spPr>
            <a:xfrm>
              <a:off x="6031300" y="2538400"/>
              <a:ext cx="127475" cy="163600"/>
            </a:xfrm>
            <a:custGeom>
              <a:avLst/>
              <a:gdLst/>
              <a:ahLst/>
              <a:cxnLst/>
              <a:rect l="l" t="t" r="r" b="b"/>
              <a:pathLst>
                <a:path w="5099" h="6544" extrusionOk="0">
                  <a:moveTo>
                    <a:pt x="3120" y="0"/>
                  </a:moveTo>
                  <a:lnTo>
                    <a:pt x="0" y="5403"/>
                  </a:lnTo>
                  <a:lnTo>
                    <a:pt x="2017" y="6544"/>
                  </a:lnTo>
                  <a:cubicBezTo>
                    <a:pt x="2854" y="5060"/>
                    <a:pt x="3691" y="3614"/>
                    <a:pt x="4528" y="2169"/>
                  </a:cubicBezTo>
                  <a:lnTo>
                    <a:pt x="5098" y="1142"/>
                  </a:lnTo>
                  <a:lnTo>
                    <a:pt x="3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1073;p23">
              <a:extLst>
                <a:ext uri="{FF2B5EF4-FFF2-40B4-BE49-F238E27FC236}">
                  <a16:creationId xmlns:a16="http://schemas.microsoft.com/office/drawing/2014/main" id="{4736E615-19C4-FAAD-B1C0-E8B12F95109E}"/>
                </a:ext>
              </a:extLst>
            </p:cNvPr>
            <p:cNvSpPr/>
            <p:nvPr/>
          </p:nvSpPr>
          <p:spPr>
            <a:xfrm>
              <a:off x="5985650" y="2888400"/>
              <a:ext cx="163600" cy="801800"/>
            </a:xfrm>
            <a:custGeom>
              <a:avLst/>
              <a:gdLst/>
              <a:ahLst/>
              <a:cxnLst/>
              <a:rect l="l" t="t" r="r" b="b"/>
              <a:pathLst>
                <a:path w="6544" h="32072" extrusionOk="0">
                  <a:moveTo>
                    <a:pt x="875" y="0"/>
                  </a:moveTo>
                  <a:lnTo>
                    <a:pt x="0" y="153"/>
                  </a:lnTo>
                  <a:lnTo>
                    <a:pt x="5669" y="32071"/>
                  </a:lnTo>
                  <a:lnTo>
                    <a:pt x="6544" y="31919"/>
                  </a:lnTo>
                  <a:lnTo>
                    <a:pt x="875" y="0"/>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1074;p23">
              <a:extLst>
                <a:ext uri="{FF2B5EF4-FFF2-40B4-BE49-F238E27FC236}">
                  <a16:creationId xmlns:a16="http://schemas.microsoft.com/office/drawing/2014/main" id="{2727AAA2-779D-435B-78A5-C37F8DD3AF21}"/>
                </a:ext>
              </a:extLst>
            </p:cNvPr>
            <p:cNvSpPr/>
            <p:nvPr/>
          </p:nvSpPr>
          <p:spPr>
            <a:xfrm>
              <a:off x="6029400" y="3173725"/>
              <a:ext cx="49475" cy="80875"/>
            </a:xfrm>
            <a:custGeom>
              <a:avLst/>
              <a:gdLst/>
              <a:ahLst/>
              <a:cxnLst/>
              <a:rect l="l" t="t" r="r" b="b"/>
              <a:pathLst>
                <a:path w="1979" h="3235" extrusionOk="0">
                  <a:moveTo>
                    <a:pt x="1446" y="1"/>
                  </a:moveTo>
                  <a:lnTo>
                    <a:pt x="0" y="267"/>
                  </a:lnTo>
                  <a:lnTo>
                    <a:pt x="533" y="3234"/>
                  </a:lnTo>
                  <a:lnTo>
                    <a:pt x="1978" y="3006"/>
                  </a:lnTo>
                  <a:lnTo>
                    <a:pt x="1446"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1075;p23">
              <a:extLst>
                <a:ext uri="{FF2B5EF4-FFF2-40B4-BE49-F238E27FC236}">
                  <a16:creationId xmlns:a16="http://schemas.microsoft.com/office/drawing/2014/main" id="{54A2D717-5488-7E31-E418-6120EEB265CD}"/>
                </a:ext>
              </a:extLst>
            </p:cNvPr>
            <p:cNvSpPr/>
            <p:nvPr/>
          </p:nvSpPr>
          <p:spPr>
            <a:xfrm>
              <a:off x="6094075" y="3677800"/>
              <a:ext cx="78950" cy="21900"/>
            </a:xfrm>
            <a:custGeom>
              <a:avLst/>
              <a:gdLst/>
              <a:ahLst/>
              <a:cxnLst/>
              <a:rect l="l" t="t" r="r" b="b"/>
              <a:pathLst>
                <a:path w="3158" h="876" extrusionOk="0">
                  <a:moveTo>
                    <a:pt x="0" y="1"/>
                  </a:moveTo>
                  <a:lnTo>
                    <a:pt x="0" y="876"/>
                  </a:lnTo>
                  <a:lnTo>
                    <a:pt x="3158" y="876"/>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1076;p23">
              <a:extLst>
                <a:ext uri="{FF2B5EF4-FFF2-40B4-BE49-F238E27FC236}">
                  <a16:creationId xmlns:a16="http://schemas.microsoft.com/office/drawing/2014/main" id="{02DA552D-43AF-1BE3-F9EA-4EE50FD925E4}"/>
                </a:ext>
              </a:extLst>
            </p:cNvPr>
            <p:cNvSpPr/>
            <p:nvPr/>
          </p:nvSpPr>
          <p:spPr>
            <a:xfrm>
              <a:off x="5485350" y="2888400"/>
              <a:ext cx="163625" cy="802750"/>
            </a:xfrm>
            <a:custGeom>
              <a:avLst/>
              <a:gdLst/>
              <a:ahLst/>
              <a:cxnLst/>
              <a:rect l="l" t="t" r="r" b="b"/>
              <a:pathLst>
                <a:path w="6545" h="32110" extrusionOk="0">
                  <a:moveTo>
                    <a:pt x="5669" y="0"/>
                  </a:moveTo>
                  <a:lnTo>
                    <a:pt x="1" y="31957"/>
                  </a:lnTo>
                  <a:lnTo>
                    <a:pt x="914" y="32110"/>
                  </a:lnTo>
                  <a:lnTo>
                    <a:pt x="6544" y="191"/>
                  </a:lnTo>
                  <a:lnTo>
                    <a:pt x="5669" y="0"/>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1077;p23">
              <a:extLst>
                <a:ext uri="{FF2B5EF4-FFF2-40B4-BE49-F238E27FC236}">
                  <a16:creationId xmlns:a16="http://schemas.microsoft.com/office/drawing/2014/main" id="{EF202E9D-81B0-421D-F512-DFC5FC0AA210}"/>
                </a:ext>
              </a:extLst>
            </p:cNvPr>
            <p:cNvSpPr/>
            <p:nvPr/>
          </p:nvSpPr>
          <p:spPr>
            <a:xfrm>
              <a:off x="5555750" y="3174675"/>
              <a:ext cx="49475" cy="80875"/>
            </a:xfrm>
            <a:custGeom>
              <a:avLst/>
              <a:gdLst/>
              <a:ahLst/>
              <a:cxnLst/>
              <a:rect l="l" t="t" r="r" b="b"/>
              <a:pathLst>
                <a:path w="1979" h="3235" extrusionOk="0">
                  <a:moveTo>
                    <a:pt x="533" y="1"/>
                  </a:moveTo>
                  <a:lnTo>
                    <a:pt x="0" y="2968"/>
                  </a:lnTo>
                  <a:lnTo>
                    <a:pt x="1446" y="3234"/>
                  </a:lnTo>
                  <a:lnTo>
                    <a:pt x="1978" y="229"/>
                  </a:lnTo>
                  <a:lnTo>
                    <a:pt x="533"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1078;p23">
              <a:extLst>
                <a:ext uri="{FF2B5EF4-FFF2-40B4-BE49-F238E27FC236}">
                  <a16:creationId xmlns:a16="http://schemas.microsoft.com/office/drawing/2014/main" id="{A41FD5DF-DD39-EB3B-66F1-A80B3ED1F13A}"/>
                </a:ext>
              </a:extLst>
            </p:cNvPr>
            <p:cNvSpPr/>
            <p:nvPr/>
          </p:nvSpPr>
          <p:spPr>
            <a:xfrm>
              <a:off x="5461575" y="3678750"/>
              <a:ext cx="78975" cy="20950"/>
            </a:xfrm>
            <a:custGeom>
              <a:avLst/>
              <a:gdLst/>
              <a:ahLst/>
              <a:cxnLst/>
              <a:rect l="l" t="t" r="r" b="b"/>
              <a:pathLst>
                <a:path w="3159" h="838" extrusionOk="0">
                  <a:moveTo>
                    <a:pt x="1" y="1"/>
                  </a:moveTo>
                  <a:lnTo>
                    <a:pt x="1" y="838"/>
                  </a:lnTo>
                  <a:lnTo>
                    <a:pt x="3158" y="838"/>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1079;p23">
              <a:extLst>
                <a:ext uri="{FF2B5EF4-FFF2-40B4-BE49-F238E27FC236}">
                  <a16:creationId xmlns:a16="http://schemas.microsoft.com/office/drawing/2014/main" id="{D01E4A7F-1BE1-B439-DE34-817126A49CD2}"/>
                </a:ext>
              </a:extLst>
            </p:cNvPr>
            <p:cNvSpPr/>
            <p:nvPr/>
          </p:nvSpPr>
          <p:spPr>
            <a:xfrm>
              <a:off x="6119750" y="2477500"/>
              <a:ext cx="70400" cy="177100"/>
            </a:xfrm>
            <a:custGeom>
              <a:avLst/>
              <a:gdLst/>
              <a:ahLst/>
              <a:cxnLst/>
              <a:rect l="l" t="t" r="r" b="b"/>
              <a:pathLst>
                <a:path w="2816" h="7084" extrusionOk="0">
                  <a:moveTo>
                    <a:pt x="549" y="1"/>
                  </a:moveTo>
                  <a:cubicBezTo>
                    <a:pt x="492" y="1"/>
                    <a:pt x="434" y="13"/>
                    <a:pt x="381" y="39"/>
                  </a:cubicBezTo>
                  <a:cubicBezTo>
                    <a:pt x="153" y="78"/>
                    <a:pt x="0" y="344"/>
                    <a:pt x="76" y="610"/>
                  </a:cubicBezTo>
                  <a:lnTo>
                    <a:pt x="1865" y="6773"/>
                  </a:lnTo>
                  <a:cubicBezTo>
                    <a:pt x="1933" y="6944"/>
                    <a:pt x="2123" y="7083"/>
                    <a:pt x="2353" y="7083"/>
                  </a:cubicBezTo>
                  <a:cubicBezTo>
                    <a:pt x="2380" y="7083"/>
                    <a:pt x="2407" y="7082"/>
                    <a:pt x="2435" y="7078"/>
                  </a:cubicBezTo>
                  <a:cubicBezTo>
                    <a:pt x="2663" y="7002"/>
                    <a:pt x="2816" y="6735"/>
                    <a:pt x="2701" y="6507"/>
                  </a:cubicBezTo>
                  <a:lnTo>
                    <a:pt x="951" y="306"/>
                  </a:lnTo>
                  <a:cubicBezTo>
                    <a:pt x="922" y="131"/>
                    <a:pt x="737" y="1"/>
                    <a:pt x="5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1080;p23">
              <a:extLst>
                <a:ext uri="{FF2B5EF4-FFF2-40B4-BE49-F238E27FC236}">
                  <a16:creationId xmlns:a16="http://schemas.microsoft.com/office/drawing/2014/main" id="{C7F0D202-0CDE-493C-EBEE-F2BBC3708693}"/>
                </a:ext>
              </a:extLst>
            </p:cNvPr>
            <p:cNvSpPr/>
            <p:nvPr/>
          </p:nvSpPr>
          <p:spPr>
            <a:xfrm>
              <a:off x="6699925" y="3246000"/>
              <a:ext cx="296775" cy="297725"/>
            </a:xfrm>
            <a:custGeom>
              <a:avLst/>
              <a:gdLst/>
              <a:ahLst/>
              <a:cxnLst/>
              <a:rect l="l" t="t" r="r" b="b"/>
              <a:pathLst>
                <a:path w="11871" h="11909" extrusionOk="0">
                  <a:moveTo>
                    <a:pt x="5935" y="1104"/>
                  </a:moveTo>
                  <a:cubicBezTo>
                    <a:pt x="6620" y="1104"/>
                    <a:pt x="7115" y="1599"/>
                    <a:pt x="7115" y="2284"/>
                  </a:cubicBezTo>
                  <a:cubicBezTo>
                    <a:pt x="7115" y="2968"/>
                    <a:pt x="6620" y="3463"/>
                    <a:pt x="5935" y="3463"/>
                  </a:cubicBezTo>
                  <a:cubicBezTo>
                    <a:pt x="5288" y="3463"/>
                    <a:pt x="4756" y="2968"/>
                    <a:pt x="4756" y="2284"/>
                  </a:cubicBezTo>
                  <a:cubicBezTo>
                    <a:pt x="4756" y="1599"/>
                    <a:pt x="5288" y="1104"/>
                    <a:pt x="5935" y="1104"/>
                  </a:cubicBezTo>
                  <a:close/>
                  <a:moveTo>
                    <a:pt x="5935" y="5441"/>
                  </a:moveTo>
                  <a:cubicBezTo>
                    <a:pt x="6240" y="5441"/>
                    <a:pt x="6468" y="5670"/>
                    <a:pt x="6468" y="6012"/>
                  </a:cubicBezTo>
                  <a:cubicBezTo>
                    <a:pt x="6468" y="6278"/>
                    <a:pt x="6240" y="6506"/>
                    <a:pt x="5935" y="6506"/>
                  </a:cubicBezTo>
                  <a:cubicBezTo>
                    <a:pt x="5669" y="6506"/>
                    <a:pt x="5403" y="6278"/>
                    <a:pt x="5403" y="6012"/>
                  </a:cubicBezTo>
                  <a:cubicBezTo>
                    <a:pt x="5403" y="5708"/>
                    <a:pt x="5669" y="5441"/>
                    <a:pt x="5935" y="5441"/>
                  </a:cubicBezTo>
                  <a:close/>
                  <a:moveTo>
                    <a:pt x="2245" y="4794"/>
                  </a:moveTo>
                  <a:cubicBezTo>
                    <a:pt x="2892" y="4794"/>
                    <a:pt x="3424" y="5327"/>
                    <a:pt x="3424" y="6012"/>
                  </a:cubicBezTo>
                  <a:cubicBezTo>
                    <a:pt x="3424" y="6621"/>
                    <a:pt x="2892" y="7191"/>
                    <a:pt x="2245" y="7191"/>
                  </a:cubicBezTo>
                  <a:cubicBezTo>
                    <a:pt x="1560" y="7191"/>
                    <a:pt x="1028" y="6659"/>
                    <a:pt x="1028" y="6012"/>
                  </a:cubicBezTo>
                  <a:cubicBezTo>
                    <a:pt x="1028" y="5327"/>
                    <a:pt x="1560" y="4794"/>
                    <a:pt x="2245" y="4794"/>
                  </a:cubicBezTo>
                  <a:close/>
                  <a:moveTo>
                    <a:pt x="9626" y="4794"/>
                  </a:moveTo>
                  <a:cubicBezTo>
                    <a:pt x="10310" y="4794"/>
                    <a:pt x="10843" y="5327"/>
                    <a:pt x="10843" y="6012"/>
                  </a:cubicBezTo>
                  <a:cubicBezTo>
                    <a:pt x="10843" y="6621"/>
                    <a:pt x="10310" y="7191"/>
                    <a:pt x="9626" y="7191"/>
                  </a:cubicBezTo>
                  <a:cubicBezTo>
                    <a:pt x="8979" y="7191"/>
                    <a:pt x="8446" y="6659"/>
                    <a:pt x="8446" y="6012"/>
                  </a:cubicBezTo>
                  <a:cubicBezTo>
                    <a:pt x="8446" y="5327"/>
                    <a:pt x="8979" y="4794"/>
                    <a:pt x="9626" y="4794"/>
                  </a:cubicBezTo>
                  <a:close/>
                  <a:moveTo>
                    <a:pt x="5935" y="8523"/>
                  </a:moveTo>
                  <a:cubicBezTo>
                    <a:pt x="6620" y="8523"/>
                    <a:pt x="7115" y="9017"/>
                    <a:pt x="7115" y="9702"/>
                  </a:cubicBezTo>
                  <a:cubicBezTo>
                    <a:pt x="7115" y="10387"/>
                    <a:pt x="6620" y="10882"/>
                    <a:pt x="5935" y="10882"/>
                  </a:cubicBezTo>
                  <a:cubicBezTo>
                    <a:pt x="5288" y="10882"/>
                    <a:pt x="4756" y="10387"/>
                    <a:pt x="4756" y="9702"/>
                  </a:cubicBezTo>
                  <a:cubicBezTo>
                    <a:pt x="4756" y="9017"/>
                    <a:pt x="5288" y="8523"/>
                    <a:pt x="5935" y="8523"/>
                  </a:cubicBezTo>
                  <a:close/>
                  <a:moveTo>
                    <a:pt x="5935" y="1"/>
                  </a:moveTo>
                  <a:cubicBezTo>
                    <a:pt x="2663" y="1"/>
                    <a:pt x="0" y="2664"/>
                    <a:pt x="0" y="5936"/>
                  </a:cubicBezTo>
                  <a:cubicBezTo>
                    <a:pt x="0" y="9246"/>
                    <a:pt x="2663" y="11909"/>
                    <a:pt x="5935" y="11909"/>
                  </a:cubicBezTo>
                  <a:cubicBezTo>
                    <a:pt x="9207" y="11909"/>
                    <a:pt x="11870" y="9246"/>
                    <a:pt x="11870" y="5936"/>
                  </a:cubicBezTo>
                  <a:cubicBezTo>
                    <a:pt x="11870" y="2702"/>
                    <a:pt x="9207" y="1"/>
                    <a:pt x="59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1081;p23">
              <a:extLst>
                <a:ext uri="{FF2B5EF4-FFF2-40B4-BE49-F238E27FC236}">
                  <a16:creationId xmlns:a16="http://schemas.microsoft.com/office/drawing/2014/main" id="{7F234F6D-26EE-9AAB-14CD-0D29FB6DE3FF}"/>
                </a:ext>
              </a:extLst>
            </p:cNvPr>
            <p:cNvSpPr/>
            <p:nvPr/>
          </p:nvSpPr>
          <p:spPr>
            <a:xfrm>
              <a:off x="6748425" y="3292625"/>
              <a:ext cx="199750" cy="199750"/>
            </a:xfrm>
            <a:custGeom>
              <a:avLst/>
              <a:gdLst/>
              <a:ahLst/>
              <a:cxnLst/>
              <a:rect l="l" t="t" r="r" b="b"/>
              <a:pathLst>
                <a:path w="7990" h="7990" extrusionOk="0">
                  <a:moveTo>
                    <a:pt x="3995" y="381"/>
                  </a:moveTo>
                  <a:cubicBezTo>
                    <a:pt x="6012" y="381"/>
                    <a:pt x="7609" y="1978"/>
                    <a:pt x="7609" y="3995"/>
                  </a:cubicBezTo>
                  <a:cubicBezTo>
                    <a:pt x="7609" y="5973"/>
                    <a:pt x="6012" y="7609"/>
                    <a:pt x="3995" y="7609"/>
                  </a:cubicBezTo>
                  <a:cubicBezTo>
                    <a:pt x="1979" y="7609"/>
                    <a:pt x="381" y="5973"/>
                    <a:pt x="381" y="3995"/>
                  </a:cubicBezTo>
                  <a:cubicBezTo>
                    <a:pt x="381" y="1978"/>
                    <a:pt x="1979" y="381"/>
                    <a:pt x="3995" y="381"/>
                  </a:cubicBezTo>
                  <a:close/>
                  <a:moveTo>
                    <a:pt x="3995" y="0"/>
                  </a:moveTo>
                  <a:cubicBezTo>
                    <a:pt x="1827" y="0"/>
                    <a:pt x="1" y="1788"/>
                    <a:pt x="1" y="3995"/>
                  </a:cubicBezTo>
                  <a:cubicBezTo>
                    <a:pt x="1" y="6163"/>
                    <a:pt x="1827" y="7989"/>
                    <a:pt x="3995" y="7989"/>
                  </a:cubicBezTo>
                  <a:cubicBezTo>
                    <a:pt x="6202" y="7989"/>
                    <a:pt x="7990" y="6239"/>
                    <a:pt x="7990" y="3995"/>
                  </a:cubicBezTo>
                  <a:cubicBezTo>
                    <a:pt x="7990" y="1788"/>
                    <a:pt x="6202" y="0"/>
                    <a:pt x="39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1082;p23">
              <a:extLst>
                <a:ext uri="{FF2B5EF4-FFF2-40B4-BE49-F238E27FC236}">
                  <a16:creationId xmlns:a16="http://schemas.microsoft.com/office/drawing/2014/main" id="{BFD2277F-1674-937D-85C8-0DD7D80E2BA2}"/>
                </a:ext>
              </a:extLst>
            </p:cNvPr>
            <p:cNvSpPr/>
            <p:nvPr/>
          </p:nvSpPr>
          <p:spPr>
            <a:xfrm>
              <a:off x="6569625" y="3399150"/>
              <a:ext cx="460350" cy="341450"/>
            </a:xfrm>
            <a:custGeom>
              <a:avLst/>
              <a:gdLst/>
              <a:ahLst/>
              <a:cxnLst/>
              <a:rect l="l" t="t" r="r" b="b"/>
              <a:pathLst>
                <a:path w="18414" h="13658" extrusionOk="0">
                  <a:moveTo>
                    <a:pt x="0" y="0"/>
                  </a:moveTo>
                  <a:lnTo>
                    <a:pt x="0" y="13658"/>
                  </a:lnTo>
                  <a:lnTo>
                    <a:pt x="18414" y="13658"/>
                  </a:lnTo>
                  <a:lnTo>
                    <a:pt x="18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1083;p23">
              <a:extLst>
                <a:ext uri="{FF2B5EF4-FFF2-40B4-BE49-F238E27FC236}">
                  <a16:creationId xmlns:a16="http://schemas.microsoft.com/office/drawing/2014/main" id="{3E2EB98F-279B-6657-8C32-167FE9A343B9}"/>
                </a:ext>
              </a:extLst>
            </p:cNvPr>
            <p:cNvSpPr/>
            <p:nvPr/>
          </p:nvSpPr>
          <p:spPr>
            <a:xfrm>
              <a:off x="6459300" y="3464775"/>
              <a:ext cx="297700" cy="297700"/>
            </a:xfrm>
            <a:custGeom>
              <a:avLst/>
              <a:gdLst/>
              <a:ahLst/>
              <a:cxnLst/>
              <a:rect l="l" t="t" r="r" b="b"/>
              <a:pathLst>
                <a:path w="11908" h="11908" extrusionOk="0">
                  <a:moveTo>
                    <a:pt x="5935" y="1065"/>
                  </a:moveTo>
                  <a:cubicBezTo>
                    <a:pt x="6620" y="1065"/>
                    <a:pt x="7152" y="1560"/>
                    <a:pt x="7152" y="2245"/>
                  </a:cubicBezTo>
                  <a:cubicBezTo>
                    <a:pt x="7152" y="2891"/>
                    <a:pt x="6620" y="3424"/>
                    <a:pt x="5935" y="3424"/>
                  </a:cubicBezTo>
                  <a:cubicBezTo>
                    <a:pt x="5288" y="3424"/>
                    <a:pt x="4756" y="2891"/>
                    <a:pt x="4756" y="2245"/>
                  </a:cubicBezTo>
                  <a:cubicBezTo>
                    <a:pt x="4756" y="1560"/>
                    <a:pt x="5288" y="1065"/>
                    <a:pt x="5935" y="1065"/>
                  </a:cubicBezTo>
                  <a:close/>
                  <a:moveTo>
                    <a:pt x="5897" y="5364"/>
                  </a:moveTo>
                  <a:cubicBezTo>
                    <a:pt x="6201" y="5364"/>
                    <a:pt x="6430" y="5631"/>
                    <a:pt x="6430" y="5935"/>
                  </a:cubicBezTo>
                  <a:cubicBezTo>
                    <a:pt x="6430" y="6239"/>
                    <a:pt x="6201" y="6468"/>
                    <a:pt x="5897" y="6468"/>
                  </a:cubicBezTo>
                  <a:cubicBezTo>
                    <a:pt x="5631" y="6468"/>
                    <a:pt x="5402" y="6239"/>
                    <a:pt x="5402" y="5935"/>
                  </a:cubicBezTo>
                  <a:cubicBezTo>
                    <a:pt x="5402" y="5669"/>
                    <a:pt x="5631" y="5364"/>
                    <a:pt x="5897" y="5364"/>
                  </a:cubicBezTo>
                  <a:close/>
                  <a:moveTo>
                    <a:pt x="2245" y="4756"/>
                  </a:moveTo>
                  <a:cubicBezTo>
                    <a:pt x="2930" y="4756"/>
                    <a:pt x="3424" y="5288"/>
                    <a:pt x="3424" y="5935"/>
                  </a:cubicBezTo>
                  <a:cubicBezTo>
                    <a:pt x="3424" y="6620"/>
                    <a:pt x="2930" y="7152"/>
                    <a:pt x="2245" y="7152"/>
                  </a:cubicBezTo>
                  <a:cubicBezTo>
                    <a:pt x="1598" y="7152"/>
                    <a:pt x="1065" y="6620"/>
                    <a:pt x="1065" y="5935"/>
                  </a:cubicBezTo>
                  <a:cubicBezTo>
                    <a:pt x="1065" y="5288"/>
                    <a:pt x="1598" y="4756"/>
                    <a:pt x="2245" y="4756"/>
                  </a:cubicBezTo>
                  <a:close/>
                  <a:moveTo>
                    <a:pt x="9663" y="4756"/>
                  </a:moveTo>
                  <a:cubicBezTo>
                    <a:pt x="10348" y="4756"/>
                    <a:pt x="10843" y="5288"/>
                    <a:pt x="10843" y="5935"/>
                  </a:cubicBezTo>
                  <a:cubicBezTo>
                    <a:pt x="10843" y="6620"/>
                    <a:pt x="10348" y="7152"/>
                    <a:pt x="9663" y="7152"/>
                  </a:cubicBezTo>
                  <a:cubicBezTo>
                    <a:pt x="9017" y="7152"/>
                    <a:pt x="8484" y="6620"/>
                    <a:pt x="8484" y="5935"/>
                  </a:cubicBezTo>
                  <a:cubicBezTo>
                    <a:pt x="8484" y="5288"/>
                    <a:pt x="9017" y="4756"/>
                    <a:pt x="9663" y="4756"/>
                  </a:cubicBezTo>
                  <a:close/>
                  <a:moveTo>
                    <a:pt x="5935" y="8484"/>
                  </a:moveTo>
                  <a:cubicBezTo>
                    <a:pt x="6620" y="8484"/>
                    <a:pt x="7152" y="8978"/>
                    <a:pt x="7152" y="9663"/>
                  </a:cubicBezTo>
                  <a:cubicBezTo>
                    <a:pt x="7152" y="10310"/>
                    <a:pt x="6620" y="10843"/>
                    <a:pt x="5935" y="10843"/>
                  </a:cubicBezTo>
                  <a:cubicBezTo>
                    <a:pt x="5288" y="10843"/>
                    <a:pt x="4756" y="10310"/>
                    <a:pt x="4756" y="9663"/>
                  </a:cubicBezTo>
                  <a:cubicBezTo>
                    <a:pt x="4756" y="8978"/>
                    <a:pt x="5288" y="8484"/>
                    <a:pt x="5935" y="8484"/>
                  </a:cubicBezTo>
                  <a:close/>
                  <a:moveTo>
                    <a:pt x="5935" y="0"/>
                  </a:moveTo>
                  <a:cubicBezTo>
                    <a:pt x="2663" y="0"/>
                    <a:pt x="0" y="2663"/>
                    <a:pt x="0" y="5935"/>
                  </a:cubicBezTo>
                  <a:cubicBezTo>
                    <a:pt x="0" y="9245"/>
                    <a:pt x="2663" y="11908"/>
                    <a:pt x="5935" y="11908"/>
                  </a:cubicBezTo>
                  <a:cubicBezTo>
                    <a:pt x="9245" y="11908"/>
                    <a:pt x="11908" y="9245"/>
                    <a:pt x="11908" y="5935"/>
                  </a:cubicBezTo>
                  <a:cubicBezTo>
                    <a:pt x="11908" y="2663"/>
                    <a:pt x="9245" y="0"/>
                    <a:pt x="5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1084;p23">
              <a:extLst>
                <a:ext uri="{FF2B5EF4-FFF2-40B4-BE49-F238E27FC236}">
                  <a16:creationId xmlns:a16="http://schemas.microsoft.com/office/drawing/2014/main" id="{E8BCE903-8CF6-F4BB-F411-94B52B79E026}"/>
                </a:ext>
              </a:extLst>
            </p:cNvPr>
            <p:cNvSpPr/>
            <p:nvPr/>
          </p:nvSpPr>
          <p:spPr>
            <a:xfrm>
              <a:off x="6508750" y="3511375"/>
              <a:ext cx="199750" cy="199750"/>
            </a:xfrm>
            <a:custGeom>
              <a:avLst/>
              <a:gdLst/>
              <a:ahLst/>
              <a:cxnLst/>
              <a:rect l="l" t="t" r="r" b="b"/>
              <a:pathLst>
                <a:path w="7990" h="7990" extrusionOk="0">
                  <a:moveTo>
                    <a:pt x="3957" y="381"/>
                  </a:moveTo>
                  <a:cubicBezTo>
                    <a:pt x="5973" y="381"/>
                    <a:pt x="7609" y="1979"/>
                    <a:pt x="7609" y="3995"/>
                  </a:cubicBezTo>
                  <a:cubicBezTo>
                    <a:pt x="7609" y="5973"/>
                    <a:pt x="5973" y="7609"/>
                    <a:pt x="3957" y="7609"/>
                  </a:cubicBezTo>
                  <a:cubicBezTo>
                    <a:pt x="1979" y="7609"/>
                    <a:pt x="343" y="5973"/>
                    <a:pt x="343" y="3995"/>
                  </a:cubicBezTo>
                  <a:cubicBezTo>
                    <a:pt x="343" y="1979"/>
                    <a:pt x="1979" y="381"/>
                    <a:pt x="3957" y="381"/>
                  </a:cubicBezTo>
                  <a:close/>
                  <a:moveTo>
                    <a:pt x="3957" y="0"/>
                  </a:moveTo>
                  <a:cubicBezTo>
                    <a:pt x="1789" y="0"/>
                    <a:pt x="0" y="1788"/>
                    <a:pt x="0" y="3995"/>
                  </a:cubicBezTo>
                  <a:cubicBezTo>
                    <a:pt x="0" y="6163"/>
                    <a:pt x="1789" y="7989"/>
                    <a:pt x="3957" y="7989"/>
                  </a:cubicBezTo>
                  <a:cubicBezTo>
                    <a:pt x="6164" y="7989"/>
                    <a:pt x="7990" y="6163"/>
                    <a:pt x="7952" y="3995"/>
                  </a:cubicBezTo>
                  <a:cubicBezTo>
                    <a:pt x="7952" y="1788"/>
                    <a:pt x="6164" y="0"/>
                    <a:pt x="39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1085;p23">
              <a:extLst>
                <a:ext uri="{FF2B5EF4-FFF2-40B4-BE49-F238E27FC236}">
                  <a16:creationId xmlns:a16="http://schemas.microsoft.com/office/drawing/2014/main" id="{DA4CADD3-B578-4270-679D-7D79198C6DF6}"/>
                </a:ext>
              </a:extLst>
            </p:cNvPr>
            <p:cNvSpPr/>
            <p:nvPr/>
          </p:nvSpPr>
          <p:spPr>
            <a:xfrm>
              <a:off x="6495425" y="3678750"/>
              <a:ext cx="486050" cy="99900"/>
            </a:xfrm>
            <a:custGeom>
              <a:avLst/>
              <a:gdLst/>
              <a:ahLst/>
              <a:cxnLst/>
              <a:rect l="l" t="t" r="r" b="b"/>
              <a:pathLst>
                <a:path w="19442" h="3996" extrusionOk="0">
                  <a:moveTo>
                    <a:pt x="16778" y="1"/>
                  </a:moveTo>
                  <a:cubicBezTo>
                    <a:pt x="15865" y="1"/>
                    <a:pt x="15333" y="572"/>
                    <a:pt x="14724" y="1180"/>
                  </a:cubicBezTo>
                  <a:cubicBezTo>
                    <a:pt x="14305" y="1637"/>
                    <a:pt x="13887" y="2131"/>
                    <a:pt x="13164" y="2588"/>
                  </a:cubicBezTo>
                  <a:cubicBezTo>
                    <a:pt x="11809" y="3415"/>
                    <a:pt x="10356" y="3632"/>
                    <a:pt x="9041" y="3632"/>
                  </a:cubicBezTo>
                  <a:cubicBezTo>
                    <a:pt x="8179" y="3632"/>
                    <a:pt x="7375" y="3538"/>
                    <a:pt x="6697" y="3463"/>
                  </a:cubicBezTo>
                  <a:cubicBezTo>
                    <a:pt x="3729" y="3159"/>
                    <a:pt x="1599" y="1865"/>
                    <a:pt x="267" y="876"/>
                  </a:cubicBezTo>
                  <a:cubicBezTo>
                    <a:pt x="250" y="842"/>
                    <a:pt x="210" y="823"/>
                    <a:pt x="167" y="823"/>
                  </a:cubicBezTo>
                  <a:cubicBezTo>
                    <a:pt x="115" y="823"/>
                    <a:pt x="60" y="851"/>
                    <a:pt x="39" y="914"/>
                  </a:cubicBezTo>
                  <a:cubicBezTo>
                    <a:pt x="1" y="952"/>
                    <a:pt x="1" y="1104"/>
                    <a:pt x="77" y="1142"/>
                  </a:cubicBezTo>
                  <a:cubicBezTo>
                    <a:pt x="1408" y="2131"/>
                    <a:pt x="3653" y="3463"/>
                    <a:pt x="6659" y="3805"/>
                  </a:cubicBezTo>
                  <a:cubicBezTo>
                    <a:pt x="7305" y="3919"/>
                    <a:pt x="8180" y="3996"/>
                    <a:pt x="9017" y="3996"/>
                  </a:cubicBezTo>
                  <a:cubicBezTo>
                    <a:pt x="10425" y="3996"/>
                    <a:pt x="11947" y="3767"/>
                    <a:pt x="13316" y="2854"/>
                  </a:cubicBezTo>
                  <a:cubicBezTo>
                    <a:pt x="14077" y="2398"/>
                    <a:pt x="14534" y="1865"/>
                    <a:pt x="14952" y="1447"/>
                  </a:cubicBezTo>
                  <a:cubicBezTo>
                    <a:pt x="15599" y="800"/>
                    <a:pt x="16017" y="381"/>
                    <a:pt x="16778" y="381"/>
                  </a:cubicBezTo>
                  <a:cubicBezTo>
                    <a:pt x="17729" y="381"/>
                    <a:pt x="18909" y="1104"/>
                    <a:pt x="19023" y="1941"/>
                  </a:cubicBezTo>
                  <a:cubicBezTo>
                    <a:pt x="19061" y="2322"/>
                    <a:pt x="18909" y="2702"/>
                    <a:pt x="18642" y="3006"/>
                  </a:cubicBezTo>
                  <a:cubicBezTo>
                    <a:pt x="18376" y="3235"/>
                    <a:pt x="18024" y="3349"/>
                    <a:pt x="17644" y="3349"/>
                  </a:cubicBezTo>
                  <a:cubicBezTo>
                    <a:pt x="17263" y="3349"/>
                    <a:pt x="16854" y="3235"/>
                    <a:pt x="16474" y="3006"/>
                  </a:cubicBezTo>
                  <a:cubicBezTo>
                    <a:pt x="16442" y="2991"/>
                    <a:pt x="16404" y="2981"/>
                    <a:pt x="16368" y="2981"/>
                  </a:cubicBezTo>
                  <a:cubicBezTo>
                    <a:pt x="16316" y="2981"/>
                    <a:pt x="16268" y="3000"/>
                    <a:pt x="16246" y="3044"/>
                  </a:cubicBezTo>
                  <a:cubicBezTo>
                    <a:pt x="16208" y="3159"/>
                    <a:pt x="16208" y="3235"/>
                    <a:pt x="16284" y="3273"/>
                  </a:cubicBezTo>
                  <a:cubicBezTo>
                    <a:pt x="16714" y="3553"/>
                    <a:pt x="17200" y="3696"/>
                    <a:pt x="17655" y="3696"/>
                  </a:cubicBezTo>
                  <a:cubicBezTo>
                    <a:pt x="18125" y="3696"/>
                    <a:pt x="18561" y="3544"/>
                    <a:pt x="18871" y="3235"/>
                  </a:cubicBezTo>
                  <a:cubicBezTo>
                    <a:pt x="19251" y="2892"/>
                    <a:pt x="19441" y="2398"/>
                    <a:pt x="19403" y="1903"/>
                  </a:cubicBezTo>
                  <a:cubicBezTo>
                    <a:pt x="19289" y="800"/>
                    <a:pt x="17920" y="1"/>
                    <a:pt x="16778"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1086;p23">
              <a:extLst>
                <a:ext uri="{FF2B5EF4-FFF2-40B4-BE49-F238E27FC236}">
                  <a16:creationId xmlns:a16="http://schemas.microsoft.com/office/drawing/2014/main" id="{6395B7CA-7C83-0B03-5FF1-8474CA1BA6BD}"/>
                </a:ext>
              </a:extLst>
            </p:cNvPr>
            <p:cNvSpPr/>
            <p:nvPr/>
          </p:nvSpPr>
          <p:spPr>
            <a:xfrm>
              <a:off x="6444075" y="3011100"/>
              <a:ext cx="136975" cy="43775"/>
            </a:xfrm>
            <a:custGeom>
              <a:avLst/>
              <a:gdLst/>
              <a:ahLst/>
              <a:cxnLst/>
              <a:rect l="l" t="t" r="r" b="b"/>
              <a:pathLst>
                <a:path w="5479" h="1751" extrusionOk="0">
                  <a:moveTo>
                    <a:pt x="5479" y="0"/>
                  </a:moveTo>
                  <a:cubicBezTo>
                    <a:pt x="3653" y="381"/>
                    <a:pt x="1789" y="685"/>
                    <a:pt x="0" y="1027"/>
                  </a:cubicBezTo>
                  <a:cubicBezTo>
                    <a:pt x="1789" y="1256"/>
                    <a:pt x="3577" y="1522"/>
                    <a:pt x="5365" y="1750"/>
                  </a:cubicBezTo>
                  <a:cubicBezTo>
                    <a:pt x="5441" y="1256"/>
                    <a:pt x="5479" y="761"/>
                    <a:pt x="5479" y="114"/>
                  </a:cubicBezTo>
                  <a:lnTo>
                    <a:pt x="5479"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1087;p23">
              <a:extLst>
                <a:ext uri="{FF2B5EF4-FFF2-40B4-BE49-F238E27FC236}">
                  <a16:creationId xmlns:a16="http://schemas.microsoft.com/office/drawing/2014/main" id="{6071D122-094E-AF56-749E-0089545E6519}"/>
                </a:ext>
              </a:extLst>
            </p:cNvPr>
            <p:cNvSpPr/>
            <p:nvPr/>
          </p:nvSpPr>
          <p:spPr>
            <a:xfrm>
              <a:off x="6399375" y="2636350"/>
              <a:ext cx="235900" cy="400450"/>
            </a:xfrm>
            <a:custGeom>
              <a:avLst/>
              <a:gdLst/>
              <a:ahLst/>
              <a:cxnLst/>
              <a:rect l="l" t="t" r="r" b="b"/>
              <a:pathLst>
                <a:path w="9436" h="16018" extrusionOk="0">
                  <a:moveTo>
                    <a:pt x="5593" y="1"/>
                  </a:moveTo>
                  <a:cubicBezTo>
                    <a:pt x="5022" y="229"/>
                    <a:pt x="4071" y="571"/>
                    <a:pt x="2854" y="571"/>
                  </a:cubicBezTo>
                  <a:cubicBezTo>
                    <a:pt x="2770" y="574"/>
                    <a:pt x="2688" y="575"/>
                    <a:pt x="2607" y="575"/>
                  </a:cubicBezTo>
                  <a:cubicBezTo>
                    <a:pt x="1439" y="575"/>
                    <a:pt x="570" y="326"/>
                    <a:pt x="0" y="77"/>
                  </a:cubicBezTo>
                  <a:lnTo>
                    <a:pt x="0" y="77"/>
                  </a:lnTo>
                  <a:cubicBezTo>
                    <a:pt x="0" y="229"/>
                    <a:pt x="76" y="1332"/>
                    <a:pt x="951" y="1903"/>
                  </a:cubicBezTo>
                  <a:cubicBezTo>
                    <a:pt x="1256" y="2131"/>
                    <a:pt x="1636" y="2245"/>
                    <a:pt x="1903" y="2245"/>
                  </a:cubicBezTo>
                  <a:cubicBezTo>
                    <a:pt x="1332" y="5023"/>
                    <a:pt x="951" y="8447"/>
                    <a:pt x="1142" y="12327"/>
                  </a:cubicBezTo>
                  <a:cubicBezTo>
                    <a:pt x="1180" y="13582"/>
                    <a:pt x="1332" y="14838"/>
                    <a:pt x="1446" y="16017"/>
                  </a:cubicBezTo>
                  <a:lnTo>
                    <a:pt x="8484" y="16017"/>
                  </a:lnTo>
                  <a:cubicBezTo>
                    <a:pt x="8104" y="14039"/>
                    <a:pt x="7799" y="12023"/>
                    <a:pt x="7457" y="9968"/>
                  </a:cubicBezTo>
                  <a:cubicBezTo>
                    <a:pt x="7685" y="9284"/>
                    <a:pt x="9435" y="4071"/>
                    <a:pt x="6734" y="990"/>
                  </a:cubicBezTo>
                  <a:cubicBezTo>
                    <a:pt x="6430" y="648"/>
                    <a:pt x="6087" y="267"/>
                    <a:pt x="5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1088;p23">
              <a:extLst>
                <a:ext uri="{FF2B5EF4-FFF2-40B4-BE49-F238E27FC236}">
                  <a16:creationId xmlns:a16="http://schemas.microsoft.com/office/drawing/2014/main" id="{20A0B5A9-64DC-80B6-EE19-0DCCDE93D83E}"/>
                </a:ext>
              </a:extLst>
            </p:cNvPr>
            <p:cNvSpPr/>
            <p:nvPr/>
          </p:nvSpPr>
          <p:spPr>
            <a:xfrm>
              <a:off x="6291900" y="2988275"/>
              <a:ext cx="140775" cy="46625"/>
            </a:xfrm>
            <a:custGeom>
              <a:avLst/>
              <a:gdLst/>
              <a:ahLst/>
              <a:cxnLst/>
              <a:rect l="l" t="t" r="r" b="b"/>
              <a:pathLst>
                <a:path w="5631" h="1865" extrusionOk="0">
                  <a:moveTo>
                    <a:pt x="0" y="0"/>
                  </a:moveTo>
                  <a:lnTo>
                    <a:pt x="5288" y="1864"/>
                  </a:lnTo>
                  <a:cubicBezTo>
                    <a:pt x="5327" y="1674"/>
                    <a:pt x="5365" y="1332"/>
                    <a:pt x="5479" y="837"/>
                  </a:cubicBezTo>
                  <a:cubicBezTo>
                    <a:pt x="5517" y="571"/>
                    <a:pt x="5555" y="342"/>
                    <a:pt x="5631" y="38"/>
                  </a:cubicBezTo>
                  <a:cubicBezTo>
                    <a:pt x="3767" y="38"/>
                    <a:pt x="1903" y="38"/>
                    <a:pt x="0" y="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1089;p23">
              <a:extLst>
                <a:ext uri="{FF2B5EF4-FFF2-40B4-BE49-F238E27FC236}">
                  <a16:creationId xmlns:a16="http://schemas.microsoft.com/office/drawing/2014/main" id="{1235D8AF-133D-B6C7-F1CC-0823AB3C33B5}"/>
                </a:ext>
              </a:extLst>
            </p:cNvPr>
            <p:cNvSpPr/>
            <p:nvPr/>
          </p:nvSpPr>
          <p:spPr>
            <a:xfrm>
              <a:off x="6280475" y="2637300"/>
              <a:ext cx="166475" cy="383325"/>
            </a:xfrm>
            <a:custGeom>
              <a:avLst/>
              <a:gdLst/>
              <a:ahLst/>
              <a:cxnLst/>
              <a:rect l="l" t="t" r="r" b="b"/>
              <a:pathLst>
                <a:path w="6659" h="15333" extrusionOk="0">
                  <a:moveTo>
                    <a:pt x="4832" y="1"/>
                  </a:moveTo>
                  <a:cubicBezTo>
                    <a:pt x="4604" y="229"/>
                    <a:pt x="4224" y="610"/>
                    <a:pt x="3843" y="1142"/>
                  </a:cubicBezTo>
                  <a:cubicBezTo>
                    <a:pt x="2588" y="2816"/>
                    <a:pt x="1979" y="4528"/>
                    <a:pt x="1028" y="8789"/>
                  </a:cubicBezTo>
                  <a:cubicBezTo>
                    <a:pt x="762" y="10159"/>
                    <a:pt x="381" y="11909"/>
                    <a:pt x="1" y="13925"/>
                  </a:cubicBezTo>
                  <a:cubicBezTo>
                    <a:pt x="2017" y="14419"/>
                    <a:pt x="4072" y="14838"/>
                    <a:pt x="6126" y="15333"/>
                  </a:cubicBezTo>
                  <a:cubicBezTo>
                    <a:pt x="6316" y="10957"/>
                    <a:pt x="6430" y="6582"/>
                    <a:pt x="6659" y="2245"/>
                  </a:cubicBezTo>
                  <a:cubicBezTo>
                    <a:pt x="6012" y="1485"/>
                    <a:pt x="5441" y="762"/>
                    <a:pt x="4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1090;p23">
              <a:extLst>
                <a:ext uri="{FF2B5EF4-FFF2-40B4-BE49-F238E27FC236}">
                  <a16:creationId xmlns:a16="http://schemas.microsoft.com/office/drawing/2014/main" id="{28F347E2-AD38-D5DC-A446-5E88F955CE26}"/>
                </a:ext>
              </a:extLst>
            </p:cNvPr>
            <p:cNvSpPr/>
            <p:nvPr/>
          </p:nvSpPr>
          <p:spPr>
            <a:xfrm>
              <a:off x="6553450" y="3101450"/>
              <a:ext cx="20000" cy="39975"/>
            </a:xfrm>
            <a:custGeom>
              <a:avLst/>
              <a:gdLst/>
              <a:ahLst/>
              <a:cxnLst/>
              <a:rect l="l" t="t" r="r" b="b"/>
              <a:pathLst>
                <a:path w="800" h="1599" extrusionOk="0">
                  <a:moveTo>
                    <a:pt x="761" y="0"/>
                  </a:moveTo>
                  <a:cubicBezTo>
                    <a:pt x="723" y="0"/>
                    <a:pt x="647" y="0"/>
                    <a:pt x="647" y="38"/>
                  </a:cubicBezTo>
                  <a:lnTo>
                    <a:pt x="1" y="1522"/>
                  </a:lnTo>
                  <a:cubicBezTo>
                    <a:pt x="1" y="1560"/>
                    <a:pt x="1" y="1598"/>
                    <a:pt x="39" y="1598"/>
                  </a:cubicBezTo>
                  <a:cubicBezTo>
                    <a:pt x="115" y="1598"/>
                    <a:pt x="115" y="1598"/>
                    <a:pt x="153" y="1560"/>
                  </a:cubicBezTo>
                  <a:lnTo>
                    <a:pt x="799" y="76"/>
                  </a:lnTo>
                  <a:cubicBezTo>
                    <a:pt x="799" y="38"/>
                    <a:pt x="799" y="0"/>
                    <a:pt x="761"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1091;p23">
              <a:extLst>
                <a:ext uri="{FF2B5EF4-FFF2-40B4-BE49-F238E27FC236}">
                  <a16:creationId xmlns:a16="http://schemas.microsoft.com/office/drawing/2014/main" id="{05453DA3-B86F-F7E0-48E5-483BABC6ACB1}"/>
                </a:ext>
              </a:extLst>
            </p:cNvPr>
            <p:cNvSpPr/>
            <p:nvPr/>
          </p:nvSpPr>
          <p:spPr>
            <a:xfrm>
              <a:off x="6424100" y="2763800"/>
              <a:ext cx="14300" cy="257775"/>
            </a:xfrm>
            <a:custGeom>
              <a:avLst/>
              <a:gdLst/>
              <a:ahLst/>
              <a:cxnLst/>
              <a:rect l="l" t="t" r="r" b="b"/>
              <a:pathLst>
                <a:path w="572" h="10311" extrusionOk="0">
                  <a:moveTo>
                    <a:pt x="533" y="1"/>
                  </a:moveTo>
                  <a:cubicBezTo>
                    <a:pt x="533" y="1"/>
                    <a:pt x="457" y="1"/>
                    <a:pt x="457" y="39"/>
                  </a:cubicBezTo>
                  <a:cubicBezTo>
                    <a:pt x="153" y="2397"/>
                    <a:pt x="0" y="4832"/>
                    <a:pt x="77" y="7229"/>
                  </a:cubicBezTo>
                  <a:cubicBezTo>
                    <a:pt x="153" y="8218"/>
                    <a:pt x="191" y="9245"/>
                    <a:pt x="343" y="10273"/>
                  </a:cubicBezTo>
                  <a:cubicBezTo>
                    <a:pt x="343" y="10311"/>
                    <a:pt x="343" y="10311"/>
                    <a:pt x="381" y="10311"/>
                  </a:cubicBezTo>
                  <a:cubicBezTo>
                    <a:pt x="419" y="10311"/>
                    <a:pt x="419" y="10311"/>
                    <a:pt x="419" y="10273"/>
                  </a:cubicBezTo>
                  <a:cubicBezTo>
                    <a:pt x="343" y="9245"/>
                    <a:pt x="229" y="8218"/>
                    <a:pt x="191" y="7229"/>
                  </a:cubicBezTo>
                  <a:cubicBezTo>
                    <a:pt x="77" y="4832"/>
                    <a:pt x="229" y="2397"/>
                    <a:pt x="571" y="39"/>
                  </a:cubicBezTo>
                  <a:cubicBezTo>
                    <a:pt x="571" y="39"/>
                    <a:pt x="571" y="1"/>
                    <a:pt x="533"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1092;p23">
              <a:extLst>
                <a:ext uri="{FF2B5EF4-FFF2-40B4-BE49-F238E27FC236}">
                  <a16:creationId xmlns:a16="http://schemas.microsoft.com/office/drawing/2014/main" id="{1265F17B-4639-7370-F40B-37060A32F7BC}"/>
                </a:ext>
              </a:extLst>
            </p:cNvPr>
            <p:cNvSpPr/>
            <p:nvPr/>
          </p:nvSpPr>
          <p:spPr>
            <a:xfrm>
              <a:off x="6408875" y="2587850"/>
              <a:ext cx="144600" cy="45525"/>
            </a:xfrm>
            <a:custGeom>
              <a:avLst/>
              <a:gdLst/>
              <a:ahLst/>
              <a:cxnLst/>
              <a:rect l="l" t="t" r="r" b="b"/>
              <a:pathLst>
                <a:path w="5784" h="1821" extrusionOk="0">
                  <a:moveTo>
                    <a:pt x="1" y="1"/>
                  </a:moveTo>
                  <a:cubicBezTo>
                    <a:pt x="1" y="305"/>
                    <a:pt x="39" y="609"/>
                    <a:pt x="39" y="952"/>
                  </a:cubicBezTo>
                  <a:lnTo>
                    <a:pt x="39" y="990"/>
                  </a:lnTo>
                  <a:cubicBezTo>
                    <a:pt x="1182" y="1447"/>
                    <a:pt x="2662" y="1820"/>
                    <a:pt x="4431" y="1820"/>
                  </a:cubicBezTo>
                  <a:cubicBezTo>
                    <a:pt x="4722" y="1820"/>
                    <a:pt x="5021" y="1810"/>
                    <a:pt x="5327" y="1789"/>
                  </a:cubicBezTo>
                  <a:cubicBezTo>
                    <a:pt x="5441" y="1332"/>
                    <a:pt x="5631" y="838"/>
                    <a:pt x="5784" y="381"/>
                  </a:cubicBezTo>
                  <a:cubicBezTo>
                    <a:pt x="5745" y="305"/>
                    <a:pt x="5707" y="229"/>
                    <a:pt x="5631" y="115"/>
                  </a:cubicBezTo>
                  <a:lnTo>
                    <a:pt x="77"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1093;p23">
              <a:extLst>
                <a:ext uri="{FF2B5EF4-FFF2-40B4-BE49-F238E27FC236}">
                  <a16:creationId xmlns:a16="http://schemas.microsoft.com/office/drawing/2014/main" id="{9BF451AA-48EA-8E07-FEEA-7077B7D75336}"/>
                </a:ext>
              </a:extLst>
            </p:cNvPr>
            <p:cNvSpPr/>
            <p:nvPr/>
          </p:nvSpPr>
          <p:spPr>
            <a:xfrm>
              <a:off x="6363225" y="2369100"/>
              <a:ext cx="234000" cy="250150"/>
            </a:xfrm>
            <a:custGeom>
              <a:avLst/>
              <a:gdLst/>
              <a:ahLst/>
              <a:cxnLst/>
              <a:rect l="l" t="t" r="r" b="b"/>
              <a:pathLst>
                <a:path w="9360" h="10006" extrusionOk="0">
                  <a:moveTo>
                    <a:pt x="3729" y="0"/>
                  </a:moveTo>
                  <a:lnTo>
                    <a:pt x="1142" y="3539"/>
                  </a:lnTo>
                  <a:cubicBezTo>
                    <a:pt x="724" y="3843"/>
                    <a:pt x="533" y="4185"/>
                    <a:pt x="419" y="4414"/>
                  </a:cubicBezTo>
                  <a:cubicBezTo>
                    <a:pt x="1" y="5327"/>
                    <a:pt x="229" y="6506"/>
                    <a:pt x="1066" y="7495"/>
                  </a:cubicBezTo>
                  <a:cubicBezTo>
                    <a:pt x="1066" y="8218"/>
                    <a:pt x="1104" y="8941"/>
                    <a:pt x="1104" y="9626"/>
                  </a:cubicBezTo>
                  <a:cubicBezTo>
                    <a:pt x="2664" y="9892"/>
                    <a:pt x="4452" y="10006"/>
                    <a:pt x="6468" y="10006"/>
                  </a:cubicBezTo>
                  <a:cubicBezTo>
                    <a:pt x="7457" y="10006"/>
                    <a:pt x="8485" y="9968"/>
                    <a:pt x="9360" y="9892"/>
                  </a:cubicBezTo>
                  <a:cubicBezTo>
                    <a:pt x="9055" y="8332"/>
                    <a:pt x="8713" y="6772"/>
                    <a:pt x="8370" y="5212"/>
                  </a:cubicBezTo>
                  <a:cubicBezTo>
                    <a:pt x="7800" y="3539"/>
                    <a:pt x="7191" y="1903"/>
                    <a:pt x="6620" y="229"/>
                  </a:cubicBezTo>
                  <a:cubicBezTo>
                    <a:pt x="5669" y="115"/>
                    <a:pt x="4680" y="77"/>
                    <a:pt x="3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1094;p23">
              <a:extLst>
                <a:ext uri="{FF2B5EF4-FFF2-40B4-BE49-F238E27FC236}">
                  <a16:creationId xmlns:a16="http://schemas.microsoft.com/office/drawing/2014/main" id="{88383117-0680-75D5-296B-3A84F80EF398}"/>
                </a:ext>
              </a:extLst>
            </p:cNvPr>
            <p:cNvSpPr/>
            <p:nvPr/>
          </p:nvSpPr>
          <p:spPr>
            <a:xfrm>
              <a:off x="6364175" y="2157950"/>
              <a:ext cx="175025" cy="145550"/>
            </a:xfrm>
            <a:custGeom>
              <a:avLst/>
              <a:gdLst/>
              <a:ahLst/>
              <a:cxnLst/>
              <a:rect l="l" t="t" r="r" b="b"/>
              <a:pathLst>
                <a:path w="7001" h="5822" extrusionOk="0">
                  <a:moveTo>
                    <a:pt x="2207" y="1"/>
                  </a:moveTo>
                  <a:cubicBezTo>
                    <a:pt x="1599" y="1"/>
                    <a:pt x="533" y="191"/>
                    <a:pt x="305" y="762"/>
                  </a:cubicBezTo>
                  <a:cubicBezTo>
                    <a:pt x="1" y="1522"/>
                    <a:pt x="1142" y="2930"/>
                    <a:pt x="2397" y="3311"/>
                  </a:cubicBezTo>
                  <a:cubicBezTo>
                    <a:pt x="2816" y="3425"/>
                    <a:pt x="3273" y="3501"/>
                    <a:pt x="3881" y="3881"/>
                  </a:cubicBezTo>
                  <a:cubicBezTo>
                    <a:pt x="4300" y="4147"/>
                    <a:pt x="4528" y="4452"/>
                    <a:pt x="4718" y="4680"/>
                  </a:cubicBezTo>
                  <a:cubicBezTo>
                    <a:pt x="4920" y="4310"/>
                    <a:pt x="5182" y="4058"/>
                    <a:pt x="5398" y="4058"/>
                  </a:cubicBezTo>
                  <a:cubicBezTo>
                    <a:pt x="5426" y="4058"/>
                    <a:pt x="5453" y="4063"/>
                    <a:pt x="5479" y="4071"/>
                  </a:cubicBezTo>
                  <a:cubicBezTo>
                    <a:pt x="5631" y="4109"/>
                    <a:pt x="5707" y="4338"/>
                    <a:pt x="5783" y="4528"/>
                  </a:cubicBezTo>
                  <a:cubicBezTo>
                    <a:pt x="5821" y="4908"/>
                    <a:pt x="5517" y="5061"/>
                    <a:pt x="5631" y="5441"/>
                  </a:cubicBezTo>
                  <a:cubicBezTo>
                    <a:pt x="5669" y="5593"/>
                    <a:pt x="5783" y="5821"/>
                    <a:pt x="5860" y="5821"/>
                  </a:cubicBezTo>
                  <a:cubicBezTo>
                    <a:pt x="6278" y="5821"/>
                    <a:pt x="7001" y="2550"/>
                    <a:pt x="6278" y="1979"/>
                  </a:cubicBezTo>
                  <a:cubicBezTo>
                    <a:pt x="6116" y="1850"/>
                    <a:pt x="5989" y="1830"/>
                    <a:pt x="5846" y="1830"/>
                  </a:cubicBezTo>
                  <a:cubicBezTo>
                    <a:pt x="5785" y="1830"/>
                    <a:pt x="5721" y="1834"/>
                    <a:pt x="5650" y="1834"/>
                  </a:cubicBezTo>
                  <a:cubicBezTo>
                    <a:pt x="5498" y="1834"/>
                    <a:pt x="5315" y="1817"/>
                    <a:pt x="5061" y="1713"/>
                  </a:cubicBezTo>
                  <a:cubicBezTo>
                    <a:pt x="4262" y="1446"/>
                    <a:pt x="4300" y="762"/>
                    <a:pt x="3349" y="267"/>
                  </a:cubicBezTo>
                  <a:cubicBezTo>
                    <a:pt x="3196" y="191"/>
                    <a:pt x="2778" y="1"/>
                    <a:pt x="2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1095;p23">
              <a:extLst>
                <a:ext uri="{FF2B5EF4-FFF2-40B4-BE49-F238E27FC236}">
                  <a16:creationId xmlns:a16="http://schemas.microsoft.com/office/drawing/2014/main" id="{BD6016F5-6CDD-5317-F743-3629B3A07B51}"/>
                </a:ext>
              </a:extLst>
            </p:cNvPr>
            <p:cNvSpPr/>
            <p:nvPr/>
          </p:nvSpPr>
          <p:spPr>
            <a:xfrm>
              <a:off x="6490675" y="2191250"/>
              <a:ext cx="479375" cy="451800"/>
            </a:xfrm>
            <a:custGeom>
              <a:avLst/>
              <a:gdLst/>
              <a:ahLst/>
              <a:cxnLst/>
              <a:rect l="l" t="t" r="r" b="b"/>
              <a:pathLst>
                <a:path w="19175" h="18072" extrusionOk="0">
                  <a:moveTo>
                    <a:pt x="1" y="0"/>
                  </a:moveTo>
                  <a:lnTo>
                    <a:pt x="1" y="228"/>
                  </a:lnTo>
                  <a:cubicBezTo>
                    <a:pt x="1142" y="228"/>
                    <a:pt x="2093" y="495"/>
                    <a:pt x="2816" y="1065"/>
                  </a:cubicBezTo>
                  <a:cubicBezTo>
                    <a:pt x="3425" y="1560"/>
                    <a:pt x="3653" y="2093"/>
                    <a:pt x="3843" y="2625"/>
                  </a:cubicBezTo>
                  <a:cubicBezTo>
                    <a:pt x="4033" y="3082"/>
                    <a:pt x="4224" y="3576"/>
                    <a:pt x="4756" y="3919"/>
                  </a:cubicBezTo>
                  <a:cubicBezTo>
                    <a:pt x="5099" y="4153"/>
                    <a:pt x="5456" y="4240"/>
                    <a:pt x="5822" y="4240"/>
                  </a:cubicBezTo>
                  <a:cubicBezTo>
                    <a:pt x="6349" y="4240"/>
                    <a:pt x="6896" y="4060"/>
                    <a:pt x="7457" y="3881"/>
                  </a:cubicBezTo>
                  <a:cubicBezTo>
                    <a:pt x="8049" y="3667"/>
                    <a:pt x="8656" y="3469"/>
                    <a:pt x="9287" y="3469"/>
                  </a:cubicBezTo>
                  <a:cubicBezTo>
                    <a:pt x="9670" y="3469"/>
                    <a:pt x="10061" y="3542"/>
                    <a:pt x="10463" y="3729"/>
                  </a:cubicBezTo>
                  <a:cubicBezTo>
                    <a:pt x="11300" y="4147"/>
                    <a:pt x="12023" y="5060"/>
                    <a:pt x="12593" y="6392"/>
                  </a:cubicBezTo>
                  <a:cubicBezTo>
                    <a:pt x="12936" y="7191"/>
                    <a:pt x="12936" y="7723"/>
                    <a:pt x="12974" y="8256"/>
                  </a:cubicBezTo>
                  <a:cubicBezTo>
                    <a:pt x="13012" y="8826"/>
                    <a:pt x="13012" y="9245"/>
                    <a:pt x="13468" y="9701"/>
                  </a:cubicBezTo>
                  <a:cubicBezTo>
                    <a:pt x="13963" y="10272"/>
                    <a:pt x="14610" y="10272"/>
                    <a:pt x="15218" y="10348"/>
                  </a:cubicBezTo>
                  <a:cubicBezTo>
                    <a:pt x="15827" y="10386"/>
                    <a:pt x="16436" y="10424"/>
                    <a:pt x="17082" y="10843"/>
                  </a:cubicBezTo>
                  <a:cubicBezTo>
                    <a:pt x="18110" y="11604"/>
                    <a:pt x="18985" y="13316"/>
                    <a:pt x="18490" y="14990"/>
                  </a:cubicBezTo>
                  <a:cubicBezTo>
                    <a:pt x="17988" y="16677"/>
                    <a:pt x="16232" y="17856"/>
                    <a:pt x="14278" y="17856"/>
                  </a:cubicBezTo>
                  <a:cubicBezTo>
                    <a:pt x="14161" y="17856"/>
                    <a:pt x="14043" y="17851"/>
                    <a:pt x="13925" y="17843"/>
                  </a:cubicBezTo>
                  <a:lnTo>
                    <a:pt x="13925" y="18071"/>
                  </a:lnTo>
                  <a:lnTo>
                    <a:pt x="14343" y="18071"/>
                  </a:lnTo>
                  <a:cubicBezTo>
                    <a:pt x="16398" y="18071"/>
                    <a:pt x="18224" y="16854"/>
                    <a:pt x="18718" y="15028"/>
                  </a:cubicBezTo>
                  <a:cubicBezTo>
                    <a:pt x="19175" y="13468"/>
                    <a:pt x="18528" y="11566"/>
                    <a:pt x="17197" y="10653"/>
                  </a:cubicBezTo>
                  <a:cubicBezTo>
                    <a:pt x="16550" y="10196"/>
                    <a:pt x="15827" y="10120"/>
                    <a:pt x="15256" y="10082"/>
                  </a:cubicBezTo>
                  <a:cubicBezTo>
                    <a:pt x="14648" y="10044"/>
                    <a:pt x="14115" y="10006"/>
                    <a:pt x="13697" y="9511"/>
                  </a:cubicBezTo>
                  <a:cubicBezTo>
                    <a:pt x="13316" y="9131"/>
                    <a:pt x="13316" y="8750"/>
                    <a:pt x="13278" y="8218"/>
                  </a:cubicBezTo>
                  <a:cubicBezTo>
                    <a:pt x="13278" y="7723"/>
                    <a:pt x="13202" y="7076"/>
                    <a:pt x="12898" y="6277"/>
                  </a:cubicBezTo>
                  <a:cubicBezTo>
                    <a:pt x="12327" y="4870"/>
                    <a:pt x="11566" y="3919"/>
                    <a:pt x="10615" y="3462"/>
                  </a:cubicBezTo>
                  <a:cubicBezTo>
                    <a:pt x="10184" y="3276"/>
                    <a:pt x="9759" y="3203"/>
                    <a:pt x="9345" y="3203"/>
                  </a:cubicBezTo>
                  <a:cubicBezTo>
                    <a:pt x="8663" y="3203"/>
                    <a:pt x="8011" y="3401"/>
                    <a:pt x="7419" y="3614"/>
                  </a:cubicBezTo>
                  <a:cubicBezTo>
                    <a:pt x="6849" y="3820"/>
                    <a:pt x="6333" y="3984"/>
                    <a:pt x="5847" y="3984"/>
                  </a:cubicBezTo>
                  <a:cubicBezTo>
                    <a:pt x="5523" y="3984"/>
                    <a:pt x="5213" y="3911"/>
                    <a:pt x="4908" y="3729"/>
                  </a:cubicBezTo>
                  <a:cubicBezTo>
                    <a:pt x="4414" y="3424"/>
                    <a:pt x="4262" y="3006"/>
                    <a:pt x="4071" y="2511"/>
                  </a:cubicBezTo>
                  <a:cubicBezTo>
                    <a:pt x="3881" y="2017"/>
                    <a:pt x="3653" y="1370"/>
                    <a:pt x="2930" y="875"/>
                  </a:cubicBezTo>
                  <a:cubicBezTo>
                    <a:pt x="2169" y="305"/>
                    <a:pt x="118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1096;p23">
              <a:extLst>
                <a:ext uri="{FF2B5EF4-FFF2-40B4-BE49-F238E27FC236}">
                  <a16:creationId xmlns:a16="http://schemas.microsoft.com/office/drawing/2014/main" id="{563BB5C9-0BBA-2FFC-FBE3-03D797C12357}"/>
                </a:ext>
              </a:extLst>
            </p:cNvPr>
            <p:cNvSpPr/>
            <p:nvPr/>
          </p:nvSpPr>
          <p:spPr>
            <a:xfrm>
              <a:off x="6484975" y="2279700"/>
              <a:ext cx="68500" cy="68500"/>
            </a:xfrm>
            <a:custGeom>
              <a:avLst/>
              <a:gdLst/>
              <a:ahLst/>
              <a:cxnLst/>
              <a:rect l="l" t="t" r="r" b="b"/>
              <a:pathLst>
                <a:path w="2740" h="2740" extrusionOk="0">
                  <a:moveTo>
                    <a:pt x="1370" y="0"/>
                  </a:moveTo>
                  <a:cubicBezTo>
                    <a:pt x="1180" y="0"/>
                    <a:pt x="989" y="38"/>
                    <a:pt x="799" y="152"/>
                  </a:cubicBezTo>
                  <a:lnTo>
                    <a:pt x="951" y="457"/>
                  </a:lnTo>
                  <a:cubicBezTo>
                    <a:pt x="1066" y="419"/>
                    <a:pt x="1218" y="381"/>
                    <a:pt x="1370" y="381"/>
                  </a:cubicBezTo>
                  <a:cubicBezTo>
                    <a:pt x="1941" y="381"/>
                    <a:pt x="2397" y="837"/>
                    <a:pt x="2397" y="1408"/>
                  </a:cubicBezTo>
                  <a:cubicBezTo>
                    <a:pt x="2397" y="1979"/>
                    <a:pt x="1941" y="2473"/>
                    <a:pt x="1370" y="2473"/>
                  </a:cubicBezTo>
                  <a:cubicBezTo>
                    <a:pt x="799" y="2473"/>
                    <a:pt x="305" y="1979"/>
                    <a:pt x="305" y="1408"/>
                  </a:cubicBezTo>
                  <a:cubicBezTo>
                    <a:pt x="305" y="1180"/>
                    <a:pt x="419" y="951"/>
                    <a:pt x="571" y="761"/>
                  </a:cubicBezTo>
                  <a:lnTo>
                    <a:pt x="267" y="533"/>
                  </a:lnTo>
                  <a:cubicBezTo>
                    <a:pt x="76" y="761"/>
                    <a:pt x="0" y="1027"/>
                    <a:pt x="0" y="1370"/>
                  </a:cubicBezTo>
                  <a:cubicBezTo>
                    <a:pt x="0" y="2131"/>
                    <a:pt x="609" y="2739"/>
                    <a:pt x="1370" y="2739"/>
                  </a:cubicBezTo>
                  <a:cubicBezTo>
                    <a:pt x="2131" y="2739"/>
                    <a:pt x="2740" y="2131"/>
                    <a:pt x="2740" y="1370"/>
                  </a:cubicBezTo>
                  <a:cubicBezTo>
                    <a:pt x="2740" y="609"/>
                    <a:pt x="2131" y="0"/>
                    <a:pt x="1370" y="0"/>
                  </a:cubicBez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1097;p23">
              <a:extLst>
                <a:ext uri="{FF2B5EF4-FFF2-40B4-BE49-F238E27FC236}">
                  <a16:creationId xmlns:a16="http://schemas.microsoft.com/office/drawing/2014/main" id="{250BC1E1-1303-AC99-3EB7-0D948D3769C0}"/>
                </a:ext>
              </a:extLst>
            </p:cNvPr>
            <p:cNvSpPr/>
            <p:nvPr/>
          </p:nvSpPr>
          <p:spPr>
            <a:xfrm>
              <a:off x="6836875" y="2651575"/>
              <a:ext cx="102750" cy="170275"/>
            </a:xfrm>
            <a:custGeom>
              <a:avLst/>
              <a:gdLst/>
              <a:ahLst/>
              <a:cxnLst/>
              <a:rect l="l" t="t" r="r" b="b"/>
              <a:pathLst>
                <a:path w="4110" h="6811" extrusionOk="0">
                  <a:moveTo>
                    <a:pt x="343" y="0"/>
                  </a:moveTo>
                  <a:cubicBezTo>
                    <a:pt x="229" y="2131"/>
                    <a:pt x="115" y="4337"/>
                    <a:pt x="1" y="6468"/>
                  </a:cubicBezTo>
                  <a:cubicBezTo>
                    <a:pt x="1028" y="6582"/>
                    <a:pt x="2131" y="6696"/>
                    <a:pt x="3158" y="6810"/>
                  </a:cubicBezTo>
                  <a:cubicBezTo>
                    <a:pt x="3463" y="4680"/>
                    <a:pt x="3805" y="2511"/>
                    <a:pt x="4109" y="381"/>
                  </a:cubicBezTo>
                  <a:lnTo>
                    <a:pt x="3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1098;p23">
              <a:extLst>
                <a:ext uri="{FF2B5EF4-FFF2-40B4-BE49-F238E27FC236}">
                  <a16:creationId xmlns:a16="http://schemas.microsoft.com/office/drawing/2014/main" id="{11ED2465-17ED-D406-654A-2DF6DF96F107}"/>
                </a:ext>
              </a:extLst>
            </p:cNvPr>
            <p:cNvSpPr/>
            <p:nvPr/>
          </p:nvSpPr>
          <p:spPr>
            <a:xfrm>
              <a:off x="6835925" y="2648725"/>
              <a:ext cx="110350" cy="29500"/>
            </a:xfrm>
            <a:custGeom>
              <a:avLst/>
              <a:gdLst/>
              <a:ahLst/>
              <a:cxnLst/>
              <a:rect l="l" t="t" r="r" b="b"/>
              <a:pathLst>
                <a:path w="4414" h="1180" extrusionOk="0">
                  <a:moveTo>
                    <a:pt x="77" y="0"/>
                  </a:moveTo>
                  <a:lnTo>
                    <a:pt x="1" y="685"/>
                  </a:lnTo>
                  <a:lnTo>
                    <a:pt x="4338" y="1180"/>
                  </a:lnTo>
                  <a:lnTo>
                    <a:pt x="4414" y="457"/>
                  </a:lnTo>
                  <a:lnTo>
                    <a:pt x="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1099;p23">
              <a:extLst>
                <a:ext uri="{FF2B5EF4-FFF2-40B4-BE49-F238E27FC236}">
                  <a16:creationId xmlns:a16="http://schemas.microsoft.com/office/drawing/2014/main" id="{C6B9672D-F4E5-E08D-9A7C-020DE2E63EB0}"/>
                </a:ext>
              </a:extLst>
            </p:cNvPr>
            <p:cNvSpPr/>
            <p:nvPr/>
          </p:nvSpPr>
          <p:spPr>
            <a:xfrm>
              <a:off x="6842575" y="2639200"/>
              <a:ext cx="99900" cy="28575"/>
            </a:xfrm>
            <a:custGeom>
              <a:avLst/>
              <a:gdLst/>
              <a:ahLst/>
              <a:cxnLst/>
              <a:rect l="l" t="t" r="r" b="b"/>
              <a:pathLst>
                <a:path w="3996" h="1143" extrusionOk="0">
                  <a:moveTo>
                    <a:pt x="77" y="1"/>
                  </a:moveTo>
                  <a:lnTo>
                    <a:pt x="1" y="724"/>
                  </a:lnTo>
                  <a:lnTo>
                    <a:pt x="3920" y="1142"/>
                  </a:lnTo>
                  <a:lnTo>
                    <a:pt x="3996" y="419"/>
                  </a:lnTo>
                  <a:lnTo>
                    <a:pt x="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1100;p23">
              <a:extLst>
                <a:ext uri="{FF2B5EF4-FFF2-40B4-BE49-F238E27FC236}">
                  <a16:creationId xmlns:a16="http://schemas.microsoft.com/office/drawing/2014/main" id="{AEB06CA7-CEB9-33C3-505C-4BDD9443D334}"/>
                </a:ext>
              </a:extLst>
            </p:cNvPr>
            <p:cNvSpPr/>
            <p:nvPr/>
          </p:nvSpPr>
          <p:spPr>
            <a:xfrm>
              <a:off x="6868275" y="2725050"/>
              <a:ext cx="44725" cy="38775"/>
            </a:xfrm>
            <a:custGeom>
              <a:avLst/>
              <a:gdLst/>
              <a:ahLst/>
              <a:cxnLst/>
              <a:rect l="l" t="t" r="r" b="b"/>
              <a:pathLst>
                <a:path w="1789" h="1551" extrusionOk="0">
                  <a:moveTo>
                    <a:pt x="1202" y="0"/>
                  </a:moveTo>
                  <a:cubicBezTo>
                    <a:pt x="947" y="0"/>
                    <a:pt x="672" y="118"/>
                    <a:pt x="457" y="333"/>
                  </a:cubicBezTo>
                  <a:cubicBezTo>
                    <a:pt x="76" y="676"/>
                    <a:pt x="0" y="1208"/>
                    <a:pt x="266" y="1551"/>
                  </a:cubicBezTo>
                  <a:cubicBezTo>
                    <a:pt x="457" y="1284"/>
                    <a:pt x="685" y="1056"/>
                    <a:pt x="913" y="828"/>
                  </a:cubicBezTo>
                  <a:cubicBezTo>
                    <a:pt x="1141" y="600"/>
                    <a:pt x="1446" y="409"/>
                    <a:pt x="1788" y="257"/>
                  </a:cubicBezTo>
                  <a:lnTo>
                    <a:pt x="1712" y="219"/>
                  </a:lnTo>
                  <a:cubicBezTo>
                    <a:pt x="1580" y="70"/>
                    <a:pt x="1397" y="0"/>
                    <a:pt x="1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1101;p23">
              <a:extLst>
                <a:ext uri="{FF2B5EF4-FFF2-40B4-BE49-F238E27FC236}">
                  <a16:creationId xmlns:a16="http://schemas.microsoft.com/office/drawing/2014/main" id="{AB3864BE-A9E0-F5CE-02E4-E2165003375C}"/>
                </a:ext>
              </a:extLst>
            </p:cNvPr>
            <p:cNvSpPr/>
            <p:nvPr/>
          </p:nvSpPr>
          <p:spPr>
            <a:xfrm>
              <a:off x="6875875" y="2731475"/>
              <a:ext cx="42825" cy="38400"/>
            </a:xfrm>
            <a:custGeom>
              <a:avLst/>
              <a:gdLst/>
              <a:ahLst/>
              <a:cxnLst/>
              <a:rect l="l" t="t" r="r" b="b"/>
              <a:pathLst>
                <a:path w="1713" h="1536" extrusionOk="0">
                  <a:moveTo>
                    <a:pt x="1522" y="0"/>
                  </a:moveTo>
                  <a:lnTo>
                    <a:pt x="1522" y="0"/>
                  </a:lnTo>
                  <a:cubicBezTo>
                    <a:pt x="1180" y="190"/>
                    <a:pt x="876" y="381"/>
                    <a:pt x="647" y="609"/>
                  </a:cubicBezTo>
                  <a:cubicBezTo>
                    <a:pt x="381" y="799"/>
                    <a:pt x="191" y="1027"/>
                    <a:pt x="1" y="1332"/>
                  </a:cubicBezTo>
                  <a:cubicBezTo>
                    <a:pt x="141" y="1472"/>
                    <a:pt x="320" y="1536"/>
                    <a:pt x="508" y="1536"/>
                  </a:cubicBezTo>
                  <a:cubicBezTo>
                    <a:pt x="779" y="1536"/>
                    <a:pt x="1070" y="1404"/>
                    <a:pt x="1294" y="1180"/>
                  </a:cubicBezTo>
                  <a:cubicBezTo>
                    <a:pt x="1636" y="799"/>
                    <a:pt x="1712" y="343"/>
                    <a:pt x="1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1102;p23">
              <a:extLst>
                <a:ext uri="{FF2B5EF4-FFF2-40B4-BE49-F238E27FC236}">
                  <a16:creationId xmlns:a16="http://schemas.microsoft.com/office/drawing/2014/main" id="{ED14DF3B-2980-A27F-A4CA-61E1E5C29593}"/>
                </a:ext>
              </a:extLst>
            </p:cNvPr>
            <p:cNvSpPr/>
            <p:nvPr/>
          </p:nvSpPr>
          <p:spPr>
            <a:xfrm>
              <a:off x="6863500" y="2702350"/>
              <a:ext cx="21900" cy="24375"/>
            </a:xfrm>
            <a:custGeom>
              <a:avLst/>
              <a:gdLst/>
              <a:ahLst/>
              <a:cxnLst/>
              <a:rect l="l" t="t" r="r" b="b"/>
              <a:pathLst>
                <a:path w="876" h="975" extrusionOk="0">
                  <a:moveTo>
                    <a:pt x="257" y="1"/>
                  </a:moveTo>
                  <a:cubicBezTo>
                    <a:pt x="192" y="1"/>
                    <a:pt x="130" y="19"/>
                    <a:pt x="77" y="62"/>
                  </a:cubicBezTo>
                  <a:lnTo>
                    <a:pt x="1" y="62"/>
                  </a:lnTo>
                  <a:cubicBezTo>
                    <a:pt x="153" y="176"/>
                    <a:pt x="305" y="290"/>
                    <a:pt x="381" y="480"/>
                  </a:cubicBezTo>
                  <a:cubicBezTo>
                    <a:pt x="496" y="633"/>
                    <a:pt x="572" y="785"/>
                    <a:pt x="686" y="975"/>
                  </a:cubicBezTo>
                  <a:cubicBezTo>
                    <a:pt x="876" y="823"/>
                    <a:pt x="876" y="518"/>
                    <a:pt x="724" y="290"/>
                  </a:cubicBezTo>
                  <a:cubicBezTo>
                    <a:pt x="614" y="126"/>
                    <a:pt x="425" y="1"/>
                    <a:pt x="2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1103;p23">
              <a:extLst>
                <a:ext uri="{FF2B5EF4-FFF2-40B4-BE49-F238E27FC236}">
                  <a16:creationId xmlns:a16="http://schemas.microsoft.com/office/drawing/2014/main" id="{EFC8AE4B-18D5-411F-1D0B-9B3B0C6A2F86}"/>
                </a:ext>
              </a:extLst>
            </p:cNvPr>
            <p:cNvSpPr/>
            <p:nvPr/>
          </p:nvSpPr>
          <p:spPr>
            <a:xfrm>
              <a:off x="6858750" y="2703875"/>
              <a:ext cx="20950" cy="24400"/>
            </a:xfrm>
            <a:custGeom>
              <a:avLst/>
              <a:gdLst/>
              <a:ahLst/>
              <a:cxnLst/>
              <a:rect l="l" t="t" r="r" b="b"/>
              <a:pathLst>
                <a:path w="838" h="976" extrusionOk="0">
                  <a:moveTo>
                    <a:pt x="191" y="1"/>
                  </a:moveTo>
                  <a:cubicBezTo>
                    <a:pt x="1" y="153"/>
                    <a:pt x="1" y="419"/>
                    <a:pt x="153" y="686"/>
                  </a:cubicBezTo>
                  <a:cubicBezTo>
                    <a:pt x="263" y="850"/>
                    <a:pt x="471" y="975"/>
                    <a:pt x="650" y="975"/>
                  </a:cubicBezTo>
                  <a:cubicBezTo>
                    <a:pt x="720" y="975"/>
                    <a:pt x="785" y="956"/>
                    <a:pt x="838" y="914"/>
                  </a:cubicBezTo>
                  <a:cubicBezTo>
                    <a:pt x="762" y="724"/>
                    <a:pt x="686" y="572"/>
                    <a:pt x="571" y="419"/>
                  </a:cubicBezTo>
                  <a:cubicBezTo>
                    <a:pt x="495" y="305"/>
                    <a:pt x="343" y="153"/>
                    <a:pt x="1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1104;p23">
              <a:extLst>
                <a:ext uri="{FF2B5EF4-FFF2-40B4-BE49-F238E27FC236}">
                  <a16:creationId xmlns:a16="http://schemas.microsoft.com/office/drawing/2014/main" id="{3C579292-6D83-3A83-651D-FF62201F6BAF}"/>
                </a:ext>
              </a:extLst>
            </p:cNvPr>
            <p:cNvSpPr/>
            <p:nvPr/>
          </p:nvSpPr>
          <p:spPr>
            <a:xfrm>
              <a:off x="6823575" y="2766225"/>
              <a:ext cx="52325" cy="31900"/>
            </a:xfrm>
            <a:custGeom>
              <a:avLst/>
              <a:gdLst/>
              <a:ahLst/>
              <a:cxnLst/>
              <a:rect l="l" t="t" r="r" b="b"/>
              <a:pathLst>
                <a:path w="2093" h="1276" extrusionOk="0">
                  <a:moveTo>
                    <a:pt x="717" y="1"/>
                  </a:moveTo>
                  <a:cubicBezTo>
                    <a:pt x="537" y="1"/>
                    <a:pt x="368" y="18"/>
                    <a:pt x="266" y="18"/>
                  </a:cubicBezTo>
                  <a:cubicBezTo>
                    <a:pt x="0" y="398"/>
                    <a:pt x="0" y="817"/>
                    <a:pt x="190" y="1083"/>
                  </a:cubicBezTo>
                  <a:cubicBezTo>
                    <a:pt x="361" y="1254"/>
                    <a:pt x="597" y="1276"/>
                    <a:pt x="800" y="1276"/>
                  </a:cubicBezTo>
                  <a:cubicBezTo>
                    <a:pt x="868" y="1276"/>
                    <a:pt x="932" y="1273"/>
                    <a:pt x="989" y="1273"/>
                  </a:cubicBezTo>
                  <a:cubicBezTo>
                    <a:pt x="1484" y="1235"/>
                    <a:pt x="2093" y="931"/>
                    <a:pt x="2093" y="665"/>
                  </a:cubicBezTo>
                  <a:cubicBezTo>
                    <a:pt x="2093" y="360"/>
                    <a:pt x="1370" y="132"/>
                    <a:pt x="989" y="18"/>
                  </a:cubicBezTo>
                  <a:cubicBezTo>
                    <a:pt x="900" y="5"/>
                    <a:pt x="807" y="1"/>
                    <a:pt x="7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1105;p23">
              <a:extLst>
                <a:ext uri="{FF2B5EF4-FFF2-40B4-BE49-F238E27FC236}">
                  <a16:creationId xmlns:a16="http://schemas.microsoft.com/office/drawing/2014/main" id="{83475D69-9DA2-D330-334E-9AC728E0305E}"/>
                </a:ext>
              </a:extLst>
            </p:cNvPr>
            <p:cNvSpPr/>
            <p:nvPr/>
          </p:nvSpPr>
          <p:spPr>
            <a:xfrm>
              <a:off x="5725050" y="2694375"/>
              <a:ext cx="152200" cy="118900"/>
            </a:xfrm>
            <a:custGeom>
              <a:avLst/>
              <a:gdLst/>
              <a:ahLst/>
              <a:cxnLst/>
              <a:rect l="l" t="t" r="r" b="b"/>
              <a:pathLst>
                <a:path w="6088" h="4756" extrusionOk="0">
                  <a:moveTo>
                    <a:pt x="1179" y="0"/>
                  </a:moveTo>
                  <a:cubicBezTo>
                    <a:pt x="533" y="0"/>
                    <a:pt x="0" y="533"/>
                    <a:pt x="0" y="1180"/>
                  </a:cubicBezTo>
                  <a:lnTo>
                    <a:pt x="0" y="3577"/>
                  </a:lnTo>
                  <a:cubicBezTo>
                    <a:pt x="0" y="4223"/>
                    <a:pt x="533" y="4756"/>
                    <a:pt x="1179" y="4756"/>
                  </a:cubicBezTo>
                  <a:lnTo>
                    <a:pt x="4908" y="4756"/>
                  </a:lnTo>
                  <a:cubicBezTo>
                    <a:pt x="5554" y="4756"/>
                    <a:pt x="6087" y="4185"/>
                    <a:pt x="6087" y="3577"/>
                  </a:cubicBezTo>
                  <a:lnTo>
                    <a:pt x="6087" y="1180"/>
                  </a:lnTo>
                  <a:cubicBezTo>
                    <a:pt x="6087" y="533"/>
                    <a:pt x="5554" y="0"/>
                    <a:pt x="4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1106;p23">
              <a:extLst>
                <a:ext uri="{FF2B5EF4-FFF2-40B4-BE49-F238E27FC236}">
                  <a16:creationId xmlns:a16="http://schemas.microsoft.com/office/drawing/2014/main" id="{D963BC63-FCF9-3CFC-A8F9-17B4EA122F64}"/>
                </a:ext>
              </a:extLst>
            </p:cNvPr>
            <p:cNvSpPr/>
            <p:nvPr/>
          </p:nvSpPr>
          <p:spPr>
            <a:xfrm flipH="1">
              <a:off x="5769117" y="2721950"/>
              <a:ext cx="50450" cy="62800"/>
            </a:xfrm>
            <a:custGeom>
              <a:avLst/>
              <a:gdLst/>
              <a:ahLst/>
              <a:cxnLst/>
              <a:rect l="l" t="t" r="r" b="b"/>
              <a:pathLst>
                <a:path w="2018" h="2512" extrusionOk="0">
                  <a:moveTo>
                    <a:pt x="1" y="1"/>
                  </a:moveTo>
                  <a:lnTo>
                    <a:pt x="1" y="2512"/>
                  </a:lnTo>
                  <a:cubicBezTo>
                    <a:pt x="686" y="2131"/>
                    <a:pt x="1370" y="1713"/>
                    <a:pt x="2017" y="1294"/>
                  </a:cubicBezTo>
                  <a:cubicBezTo>
                    <a:pt x="1332" y="838"/>
                    <a:pt x="648" y="41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1107;p23">
              <a:extLst>
                <a:ext uri="{FF2B5EF4-FFF2-40B4-BE49-F238E27FC236}">
                  <a16:creationId xmlns:a16="http://schemas.microsoft.com/office/drawing/2014/main" id="{9FA478F7-A843-1E63-DEB7-5533A41067D8}"/>
                </a:ext>
              </a:extLst>
            </p:cNvPr>
            <p:cNvSpPr/>
            <p:nvPr/>
          </p:nvSpPr>
          <p:spPr>
            <a:xfrm>
              <a:off x="5446375" y="3374400"/>
              <a:ext cx="521225" cy="380475"/>
            </a:xfrm>
            <a:custGeom>
              <a:avLst/>
              <a:gdLst/>
              <a:ahLst/>
              <a:cxnLst/>
              <a:rect l="l" t="t" r="r" b="b"/>
              <a:pathLst>
                <a:path w="20849" h="15219" extrusionOk="0">
                  <a:moveTo>
                    <a:pt x="0" y="1"/>
                  </a:moveTo>
                  <a:lnTo>
                    <a:pt x="0" y="15218"/>
                  </a:lnTo>
                  <a:lnTo>
                    <a:pt x="20848" y="15218"/>
                  </a:lnTo>
                  <a:lnTo>
                    <a:pt x="208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1108;p23">
              <a:extLst>
                <a:ext uri="{FF2B5EF4-FFF2-40B4-BE49-F238E27FC236}">
                  <a16:creationId xmlns:a16="http://schemas.microsoft.com/office/drawing/2014/main" id="{3B2E76C9-BEC0-DF7B-D1FC-F27E92E6C641}"/>
                </a:ext>
              </a:extLst>
            </p:cNvPr>
            <p:cNvSpPr/>
            <p:nvPr/>
          </p:nvSpPr>
          <p:spPr>
            <a:xfrm>
              <a:off x="5440650" y="3369650"/>
              <a:ext cx="531700" cy="389975"/>
            </a:xfrm>
            <a:custGeom>
              <a:avLst/>
              <a:gdLst/>
              <a:ahLst/>
              <a:cxnLst/>
              <a:rect l="l" t="t" r="r" b="b"/>
              <a:pathLst>
                <a:path w="21268" h="15599" extrusionOk="0">
                  <a:moveTo>
                    <a:pt x="20925" y="381"/>
                  </a:moveTo>
                  <a:lnTo>
                    <a:pt x="20925" y="15256"/>
                  </a:lnTo>
                  <a:lnTo>
                    <a:pt x="381" y="15256"/>
                  </a:lnTo>
                  <a:lnTo>
                    <a:pt x="381" y="381"/>
                  </a:lnTo>
                  <a:close/>
                  <a:moveTo>
                    <a:pt x="191" y="1"/>
                  </a:moveTo>
                  <a:cubicBezTo>
                    <a:pt x="115" y="1"/>
                    <a:pt x="1" y="115"/>
                    <a:pt x="1" y="191"/>
                  </a:cubicBezTo>
                  <a:lnTo>
                    <a:pt x="1" y="15408"/>
                  </a:lnTo>
                  <a:cubicBezTo>
                    <a:pt x="1" y="15523"/>
                    <a:pt x="115" y="15599"/>
                    <a:pt x="191" y="15599"/>
                  </a:cubicBezTo>
                  <a:lnTo>
                    <a:pt x="21077" y="15599"/>
                  </a:lnTo>
                  <a:cubicBezTo>
                    <a:pt x="21153" y="15599"/>
                    <a:pt x="21268" y="15523"/>
                    <a:pt x="21268" y="15408"/>
                  </a:cubicBezTo>
                  <a:lnTo>
                    <a:pt x="21268" y="191"/>
                  </a:lnTo>
                  <a:cubicBezTo>
                    <a:pt x="21268" y="77"/>
                    <a:pt x="21153" y="1"/>
                    <a:pt x="210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1109;p23">
              <a:extLst>
                <a:ext uri="{FF2B5EF4-FFF2-40B4-BE49-F238E27FC236}">
                  <a16:creationId xmlns:a16="http://schemas.microsoft.com/office/drawing/2014/main" id="{B29E9311-BD7F-F26D-9812-6C34F6EDB33D}"/>
                </a:ext>
              </a:extLst>
            </p:cNvPr>
            <p:cNvSpPr/>
            <p:nvPr/>
          </p:nvSpPr>
          <p:spPr>
            <a:xfrm>
              <a:off x="5445425" y="3369650"/>
              <a:ext cx="522175" cy="58050"/>
            </a:xfrm>
            <a:custGeom>
              <a:avLst/>
              <a:gdLst/>
              <a:ahLst/>
              <a:cxnLst/>
              <a:rect l="l" t="t" r="r" b="b"/>
              <a:pathLst>
                <a:path w="20887" h="2322" extrusionOk="0">
                  <a:moveTo>
                    <a:pt x="0" y="1"/>
                  </a:moveTo>
                  <a:lnTo>
                    <a:pt x="0" y="2321"/>
                  </a:lnTo>
                  <a:lnTo>
                    <a:pt x="20886" y="2321"/>
                  </a:lnTo>
                  <a:lnTo>
                    <a:pt x="208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1110;p23">
              <a:extLst>
                <a:ext uri="{FF2B5EF4-FFF2-40B4-BE49-F238E27FC236}">
                  <a16:creationId xmlns:a16="http://schemas.microsoft.com/office/drawing/2014/main" id="{8E4ADB3C-9B9D-4F78-B41C-F76C778351EB}"/>
                </a:ext>
              </a:extLst>
            </p:cNvPr>
            <p:cNvSpPr/>
            <p:nvPr/>
          </p:nvSpPr>
          <p:spPr>
            <a:xfrm>
              <a:off x="5876275" y="3369650"/>
              <a:ext cx="58975" cy="58050"/>
            </a:xfrm>
            <a:custGeom>
              <a:avLst/>
              <a:gdLst/>
              <a:ahLst/>
              <a:cxnLst/>
              <a:rect l="l" t="t" r="r" b="b"/>
              <a:pathLst>
                <a:path w="2359" h="2322" extrusionOk="0">
                  <a:moveTo>
                    <a:pt x="1027" y="1"/>
                  </a:moveTo>
                  <a:lnTo>
                    <a:pt x="0" y="2321"/>
                  </a:lnTo>
                  <a:lnTo>
                    <a:pt x="1255" y="2321"/>
                  </a:lnTo>
                  <a:lnTo>
                    <a:pt x="2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1111;p23">
              <a:extLst>
                <a:ext uri="{FF2B5EF4-FFF2-40B4-BE49-F238E27FC236}">
                  <a16:creationId xmlns:a16="http://schemas.microsoft.com/office/drawing/2014/main" id="{9D9817A1-3D90-BF63-64EB-C0F4C26D9CCC}"/>
                </a:ext>
              </a:extLst>
            </p:cNvPr>
            <p:cNvSpPr/>
            <p:nvPr/>
          </p:nvSpPr>
          <p:spPr>
            <a:xfrm>
              <a:off x="5769750" y="3369650"/>
              <a:ext cx="59925" cy="58050"/>
            </a:xfrm>
            <a:custGeom>
              <a:avLst/>
              <a:gdLst/>
              <a:ahLst/>
              <a:cxnLst/>
              <a:rect l="l" t="t" r="r" b="b"/>
              <a:pathLst>
                <a:path w="2397" h="2322" extrusionOk="0">
                  <a:moveTo>
                    <a:pt x="1065" y="1"/>
                  </a:moveTo>
                  <a:lnTo>
                    <a:pt x="0" y="2321"/>
                  </a:lnTo>
                  <a:lnTo>
                    <a:pt x="1332" y="2321"/>
                  </a:lnTo>
                  <a:lnTo>
                    <a:pt x="2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1112;p23">
              <a:extLst>
                <a:ext uri="{FF2B5EF4-FFF2-40B4-BE49-F238E27FC236}">
                  <a16:creationId xmlns:a16="http://schemas.microsoft.com/office/drawing/2014/main" id="{A346C8B8-B41A-D200-A27A-8A9C73D55C81}"/>
                </a:ext>
              </a:extLst>
            </p:cNvPr>
            <p:cNvSpPr/>
            <p:nvPr/>
          </p:nvSpPr>
          <p:spPr>
            <a:xfrm>
              <a:off x="5674625" y="3369650"/>
              <a:ext cx="60900" cy="58050"/>
            </a:xfrm>
            <a:custGeom>
              <a:avLst/>
              <a:gdLst/>
              <a:ahLst/>
              <a:cxnLst/>
              <a:rect l="l" t="t" r="r" b="b"/>
              <a:pathLst>
                <a:path w="2436" h="2322" extrusionOk="0">
                  <a:moveTo>
                    <a:pt x="1104" y="1"/>
                  </a:moveTo>
                  <a:lnTo>
                    <a:pt x="1" y="2321"/>
                  </a:lnTo>
                  <a:lnTo>
                    <a:pt x="1332" y="2321"/>
                  </a:lnTo>
                  <a:lnTo>
                    <a:pt x="24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1113;p23">
              <a:extLst>
                <a:ext uri="{FF2B5EF4-FFF2-40B4-BE49-F238E27FC236}">
                  <a16:creationId xmlns:a16="http://schemas.microsoft.com/office/drawing/2014/main" id="{BF3E04D0-F11E-F946-64EA-30AB32E53D72}"/>
                </a:ext>
              </a:extLst>
            </p:cNvPr>
            <p:cNvSpPr/>
            <p:nvPr/>
          </p:nvSpPr>
          <p:spPr>
            <a:xfrm>
              <a:off x="5570000" y="3369650"/>
              <a:ext cx="60900" cy="58050"/>
            </a:xfrm>
            <a:custGeom>
              <a:avLst/>
              <a:gdLst/>
              <a:ahLst/>
              <a:cxnLst/>
              <a:rect l="l" t="t" r="r" b="b"/>
              <a:pathLst>
                <a:path w="2436" h="2322" extrusionOk="0">
                  <a:moveTo>
                    <a:pt x="1104" y="1"/>
                  </a:moveTo>
                  <a:lnTo>
                    <a:pt x="1" y="2321"/>
                  </a:lnTo>
                  <a:lnTo>
                    <a:pt x="1332" y="2321"/>
                  </a:lnTo>
                  <a:lnTo>
                    <a:pt x="2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1114;p23">
              <a:extLst>
                <a:ext uri="{FF2B5EF4-FFF2-40B4-BE49-F238E27FC236}">
                  <a16:creationId xmlns:a16="http://schemas.microsoft.com/office/drawing/2014/main" id="{1E829D7B-E564-EEC7-AEE3-62330750B39A}"/>
                </a:ext>
              </a:extLst>
            </p:cNvPr>
            <p:cNvSpPr/>
            <p:nvPr/>
          </p:nvSpPr>
          <p:spPr>
            <a:xfrm>
              <a:off x="5467300" y="3369650"/>
              <a:ext cx="58975" cy="58050"/>
            </a:xfrm>
            <a:custGeom>
              <a:avLst/>
              <a:gdLst/>
              <a:ahLst/>
              <a:cxnLst/>
              <a:rect l="l" t="t" r="r" b="b"/>
              <a:pathLst>
                <a:path w="2359" h="2322" extrusionOk="0">
                  <a:moveTo>
                    <a:pt x="1027" y="1"/>
                  </a:moveTo>
                  <a:lnTo>
                    <a:pt x="0" y="2321"/>
                  </a:lnTo>
                  <a:lnTo>
                    <a:pt x="1332" y="2321"/>
                  </a:lnTo>
                  <a:lnTo>
                    <a:pt x="2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1115;p23">
              <a:extLst>
                <a:ext uri="{FF2B5EF4-FFF2-40B4-BE49-F238E27FC236}">
                  <a16:creationId xmlns:a16="http://schemas.microsoft.com/office/drawing/2014/main" id="{CCFA414C-1C8B-A7E1-ECCE-08E164B450BD}"/>
                </a:ext>
              </a:extLst>
            </p:cNvPr>
            <p:cNvSpPr/>
            <p:nvPr/>
          </p:nvSpPr>
          <p:spPr>
            <a:xfrm>
              <a:off x="5486300" y="3113800"/>
              <a:ext cx="504125" cy="254925"/>
            </a:xfrm>
            <a:custGeom>
              <a:avLst/>
              <a:gdLst/>
              <a:ahLst/>
              <a:cxnLst/>
              <a:rect l="l" t="t" r="r" b="b"/>
              <a:pathLst>
                <a:path w="20165" h="10197" extrusionOk="0">
                  <a:moveTo>
                    <a:pt x="876" y="1"/>
                  </a:moveTo>
                  <a:lnTo>
                    <a:pt x="1" y="2131"/>
                  </a:lnTo>
                  <a:lnTo>
                    <a:pt x="19251" y="10197"/>
                  </a:lnTo>
                  <a:lnTo>
                    <a:pt x="20164" y="8066"/>
                  </a:lnTo>
                  <a:lnTo>
                    <a:pt x="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1116;p23">
              <a:extLst>
                <a:ext uri="{FF2B5EF4-FFF2-40B4-BE49-F238E27FC236}">
                  <a16:creationId xmlns:a16="http://schemas.microsoft.com/office/drawing/2014/main" id="{5928ED78-06C0-38C8-9ECC-EDF579F0C441}"/>
                </a:ext>
              </a:extLst>
            </p:cNvPr>
            <p:cNvSpPr/>
            <p:nvPr/>
          </p:nvSpPr>
          <p:spPr>
            <a:xfrm>
              <a:off x="5538625" y="3127125"/>
              <a:ext cx="33300" cy="76100"/>
            </a:xfrm>
            <a:custGeom>
              <a:avLst/>
              <a:gdLst/>
              <a:ahLst/>
              <a:cxnLst/>
              <a:rect l="l" t="t" r="r" b="b"/>
              <a:pathLst>
                <a:path w="1332" h="3044" extrusionOk="0">
                  <a:moveTo>
                    <a:pt x="0" y="0"/>
                  </a:moveTo>
                  <a:lnTo>
                    <a:pt x="76" y="2511"/>
                  </a:lnTo>
                  <a:lnTo>
                    <a:pt x="1332" y="3044"/>
                  </a:lnTo>
                  <a:lnTo>
                    <a:pt x="1218" y="53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1117;p23">
              <a:extLst>
                <a:ext uri="{FF2B5EF4-FFF2-40B4-BE49-F238E27FC236}">
                  <a16:creationId xmlns:a16="http://schemas.microsoft.com/office/drawing/2014/main" id="{8CBFE7D3-2CD1-5AB7-10EF-0B51C9E26634}"/>
                </a:ext>
              </a:extLst>
            </p:cNvPr>
            <p:cNvSpPr/>
            <p:nvPr/>
          </p:nvSpPr>
          <p:spPr>
            <a:xfrm>
              <a:off x="5635625" y="3168025"/>
              <a:ext cx="33325" cy="76100"/>
            </a:xfrm>
            <a:custGeom>
              <a:avLst/>
              <a:gdLst/>
              <a:ahLst/>
              <a:cxnLst/>
              <a:rect l="l" t="t" r="r" b="b"/>
              <a:pathLst>
                <a:path w="1333" h="3044" extrusionOk="0">
                  <a:moveTo>
                    <a:pt x="1" y="0"/>
                  </a:moveTo>
                  <a:lnTo>
                    <a:pt x="115" y="2549"/>
                  </a:lnTo>
                  <a:lnTo>
                    <a:pt x="1332" y="3044"/>
                  </a:lnTo>
                  <a:lnTo>
                    <a:pt x="1256" y="49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1118;p23">
              <a:extLst>
                <a:ext uri="{FF2B5EF4-FFF2-40B4-BE49-F238E27FC236}">
                  <a16:creationId xmlns:a16="http://schemas.microsoft.com/office/drawing/2014/main" id="{03AC0C63-F738-E15C-389F-02B351896D71}"/>
                </a:ext>
              </a:extLst>
            </p:cNvPr>
            <p:cNvSpPr/>
            <p:nvPr/>
          </p:nvSpPr>
          <p:spPr>
            <a:xfrm>
              <a:off x="5724075" y="3204175"/>
              <a:ext cx="31425" cy="76100"/>
            </a:xfrm>
            <a:custGeom>
              <a:avLst/>
              <a:gdLst/>
              <a:ahLst/>
              <a:cxnLst/>
              <a:rect l="l" t="t" r="r" b="b"/>
              <a:pathLst>
                <a:path w="1257" h="3044" extrusionOk="0">
                  <a:moveTo>
                    <a:pt x="1" y="0"/>
                  </a:moveTo>
                  <a:lnTo>
                    <a:pt x="39" y="2549"/>
                  </a:lnTo>
                  <a:lnTo>
                    <a:pt x="1256" y="3044"/>
                  </a:lnTo>
                  <a:lnTo>
                    <a:pt x="1180" y="53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1119;p23">
              <a:extLst>
                <a:ext uri="{FF2B5EF4-FFF2-40B4-BE49-F238E27FC236}">
                  <a16:creationId xmlns:a16="http://schemas.microsoft.com/office/drawing/2014/main" id="{908E0B23-8AE0-8E3F-64BF-EEF34D3BD3D6}"/>
                </a:ext>
              </a:extLst>
            </p:cNvPr>
            <p:cNvSpPr/>
            <p:nvPr/>
          </p:nvSpPr>
          <p:spPr>
            <a:xfrm>
              <a:off x="5820150" y="3245050"/>
              <a:ext cx="32350" cy="76125"/>
            </a:xfrm>
            <a:custGeom>
              <a:avLst/>
              <a:gdLst/>
              <a:ahLst/>
              <a:cxnLst/>
              <a:rect l="l" t="t" r="r" b="b"/>
              <a:pathLst>
                <a:path w="1294" h="3045" extrusionOk="0">
                  <a:moveTo>
                    <a:pt x="0" y="1"/>
                  </a:moveTo>
                  <a:lnTo>
                    <a:pt x="38" y="2512"/>
                  </a:lnTo>
                  <a:lnTo>
                    <a:pt x="1294" y="3044"/>
                  </a:lnTo>
                  <a:lnTo>
                    <a:pt x="1180" y="53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1120;p23">
              <a:extLst>
                <a:ext uri="{FF2B5EF4-FFF2-40B4-BE49-F238E27FC236}">
                  <a16:creationId xmlns:a16="http://schemas.microsoft.com/office/drawing/2014/main" id="{ABC8C178-B22F-E9CF-ADA9-E217142A1DA0}"/>
                </a:ext>
              </a:extLst>
            </p:cNvPr>
            <p:cNvSpPr/>
            <p:nvPr/>
          </p:nvSpPr>
          <p:spPr>
            <a:xfrm>
              <a:off x="5915250" y="3285000"/>
              <a:ext cx="33325" cy="76125"/>
            </a:xfrm>
            <a:custGeom>
              <a:avLst/>
              <a:gdLst/>
              <a:ahLst/>
              <a:cxnLst/>
              <a:rect l="l" t="t" r="r" b="b"/>
              <a:pathLst>
                <a:path w="1333" h="3045" extrusionOk="0">
                  <a:moveTo>
                    <a:pt x="1" y="1"/>
                  </a:moveTo>
                  <a:lnTo>
                    <a:pt x="77" y="2550"/>
                  </a:lnTo>
                  <a:lnTo>
                    <a:pt x="1332" y="3044"/>
                  </a:lnTo>
                  <a:lnTo>
                    <a:pt x="1218" y="53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1121;p23">
              <a:extLst>
                <a:ext uri="{FF2B5EF4-FFF2-40B4-BE49-F238E27FC236}">
                  <a16:creationId xmlns:a16="http://schemas.microsoft.com/office/drawing/2014/main" id="{133FB3D4-9CB4-1F12-98CE-6F6F4D852B66}"/>
                </a:ext>
              </a:extLst>
            </p:cNvPr>
            <p:cNvSpPr/>
            <p:nvPr/>
          </p:nvSpPr>
          <p:spPr>
            <a:xfrm>
              <a:off x="5777350" y="3470475"/>
              <a:ext cx="127475" cy="12375"/>
            </a:xfrm>
            <a:custGeom>
              <a:avLst/>
              <a:gdLst/>
              <a:ahLst/>
              <a:cxnLst/>
              <a:rect l="l" t="t" r="r" b="b"/>
              <a:pathLst>
                <a:path w="5099" h="495" extrusionOk="0">
                  <a:moveTo>
                    <a:pt x="191" y="0"/>
                  </a:moveTo>
                  <a:cubicBezTo>
                    <a:pt x="77" y="0"/>
                    <a:pt x="38" y="38"/>
                    <a:pt x="38" y="153"/>
                  </a:cubicBezTo>
                  <a:lnTo>
                    <a:pt x="38" y="343"/>
                  </a:lnTo>
                  <a:cubicBezTo>
                    <a:pt x="0" y="381"/>
                    <a:pt x="77" y="495"/>
                    <a:pt x="191" y="495"/>
                  </a:cubicBezTo>
                  <a:lnTo>
                    <a:pt x="4946" y="495"/>
                  </a:lnTo>
                  <a:cubicBezTo>
                    <a:pt x="5022" y="495"/>
                    <a:pt x="5098" y="457"/>
                    <a:pt x="5098" y="343"/>
                  </a:cubicBezTo>
                  <a:lnTo>
                    <a:pt x="5098" y="153"/>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1122;p23">
              <a:extLst>
                <a:ext uri="{FF2B5EF4-FFF2-40B4-BE49-F238E27FC236}">
                  <a16:creationId xmlns:a16="http://schemas.microsoft.com/office/drawing/2014/main" id="{75CEEEAE-4F26-44B2-A7D3-F1A7CE8B68DE}"/>
                </a:ext>
              </a:extLst>
            </p:cNvPr>
            <p:cNvSpPr/>
            <p:nvPr/>
          </p:nvSpPr>
          <p:spPr>
            <a:xfrm>
              <a:off x="5734550" y="3469525"/>
              <a:ext cx="39025" cy="13325"/>
            </a:xfrm>
            <a:custGeom>
              <a:avLst/>
              <a:gdLst/>
              <a:ahLst/>
              <a:cxnLst/>
              <a:rect l="l" t="t" r="r" b="b"/>
              <a:pathLst>
                <a:path w="1561" h="533" extrusionOk="0">
                  <a:moveTo>
                    <a:pt x="77" y="0"/>
                  </a:moveTo>
                  <a:cubicBezTo>
                    <a:pt x="38" y="0"/>
                    <a:pt x="0" y="38"/>
                    <a:pt x="0" y="114"/>
                  </a:cubicBezTo>
                  <a:lnTo>
                    <a:pt x="0" y="419"/>
                  </a:lnTo>
                  <a:cubicBezTo>
                    <a:pt x="0" y="495"/>
                    <a:pt x="38" y="533"/>
                    <a:pt x="77" y="533"/>
                  </a:cubicBezTo>
                  <a:lnTo>
                    <a:pt x="1484" y="533"/>
                  </a:lnTo>
                  <a:cubicBezTo>
                    <a:pt x="1522" y="533"/>
                    <a:pt x="1560" y="495"/>
                    <a:pt x="1560" y="419"/>
                  </a:cubicBezTo>
                  <a:lnTo>
                    <a:pt x="1560" y="114"/>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1123;p23">
              <a:extLst>
                <a:ext uri="{FF2B5EF4-FFF2-40B4-BE49-F238E27FC236}">
                  <a16:creationId xmlns:a16="http://schemas.microsoft.com/office/drawing/2014/main" id="{F4FFEEE0-990F-B6E9-BD8F-7B8A535D831A}"/>
                </a:ext>
              </a:extLst>
            </p:cNvPr>
            <p:cNvSpPr/>
            <p:nvPr/>
          </p:nvSpPr>
          <p:spPr>
            <a:xfrm>
              <a:off x="5777350" y="3492350"/>
              <a:ext cx="127475" cy="11425"/>
            </a:xfrm>
            <a:custGeom>
              <a:avLst/>
              <a:gdLst/>
              <a:ahLst/>
              <a:cxnLst/>
              <a:rect l="l" t="t" r="r" b="b"/>
              <a:pathLst>
                <a:path w="5099" h="457" extrusionOk="0">
                  <a:moveTo>
                    <a:pt x="191" y="0"/>
                  </a:moveTo>
                  <a:cubicBezTo>
                    <a:pt x="77" y="0"/>
                    <a:pt x="38" y="38"/>
                    <a:pt x="38" y="114"/>
                  </a:cubicBezTo>
                  <a:lnTo>
                    <a:pt x="38" y="305"/>
                  </a:lnTo>
                  <a:cubicBezTo>
                    <a:pt x="0" y="381"/>
                    <a:pt x="77" y="457"/>
                    <a:pt x="191" y="457"/>
                  </a:cubicBezTo>
                  <a:lnTo>
                    <a:pt x="4946" y="457"/>
                  </a:lnTo>
                  <a:cubicBezTo>
                    <a:pt x="5022" y="457"/>
                    <a:pt x="5098" y="419"/>
                    <a:pt x="5098" y="305"/>
                  </a:cubicBezTo>
                  <a:lnTo>
                    <a:pt x="5098" y="114"/>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1124;p23">
              <a:extLst>
                <a:ext uri="{FF2B5EF4-FFF2-40B4-BE49-F238E27FC236}">
                  <a16:creationId xmlns:a16="http://schemas.microsoft.com/office/drawing/2014/main" id="{E04411AE-FD81-A4D8-7935-C5EA8E20DA01}"/>
                </a:ext>
              </a:extLst>
            </p:cNvPr>
            <p:cNvSpPr/>
            <p:nvPr/>
          </p:nvSpPr>
          <p:spPr>
            <a:xfrm>
              <a:off x="5734550" y="3491400"/>
              <a:ext cx="39025" cy="12375"/>
            </a:xfrm>
            <a:custGeom>
              <a:avLst/>
              <a:gdLst/>
              <a:ahLst/>
              <a:cxnLst/>
              <a:rect l="l" t="t" r="r" b="b"/>
              <a:pathLst>
                <a:path w="1561" h="495" extrusionOk="0">
                  <a:moveTo>
                    <a:pt x="77" y="0"/>
                  </a:moveTo>
                  <a:cubicBezTo>
                    <a:pt x="38" y="0"/>
                    <a:pt x="0" y="38"/>
                    <a:pt x="0" y="76"/>
                  </a:cubicBezTo>
                  <a:lnTo>
                    <a:pt x="0" y="419"/>
                  </a:lnTo>
                  <a:cubicBezTo>
                    <a:pt x="0" y="457"/>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1125;p23">
              <a:extLst>
                <a:ext uri="{FF2B5EF4-FFF2-40B4-BE49-F238E27FC236}">
                  <a16:creationId xmlns:a16="http://schemas.microsoft.com/office/drawing/2014/main" id="{26A0275B-8A21-FD07-73D5-B0D5129B09DE}"/>
                </a:ext>
              </a:extLst>
            </p:cNvPr>
            <p:cNvSpPr/>
            <p:nvPr/>
          </p:nvSpPr>
          <p:spPr>
            <a:xfrm>
              <a:off x="5777350" y="3516125"/>
              <a:ext cx="127475" cy="11425"/>
            </a:xfrm>
            <a:custGeom>
              <a:avLst/>
              <a:gdLst/>
              <a:ahLst/>
              <a:cxnLst/>
              <a:rect l="l" t="t" r="r" b="b"/>
              <a:pathLst>
                <a:path w="5099" h="457" extrusionOk="0">
                  <a:moveTo>
                    <a:pt x="191" y="0"/>
                  </a:moveTo>
                  <a:cubicBezTo>
                    <a:pt x="77" y="0"/>
                    <a:pt x="38" y="38"/>
                    <a:pt x="38" y="115"/>
                  </a:cubicBezTo>
                  <a:lnTo>
                    <a:pt x="38" y="305"/>
                  </a:lnTo>
                  <a:cubicBezTo>
                    <a:pt x="0" y="381"/>
                    <a:pt x="77" y="457"/>
                    <a:pt x="191" y="457"/>
                  </a:cubicBezTo>
                  <a:lnTo>
                    <a:pt x="4946" y="457"/>
                  </a:lnTo>
                  <a:cubicBezTo>
                    <a:pt x="5022" y="457"/>
                    <a:pt x="5098" y="419"/>
                    <a:pt x="5098" y="305"/>
                  </a:cubicBezTo>
                  <a:lnTo>
                    <a:pt x="5098" y="115"/>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1126;p23">
              <a:extLst>
                <a:ext uri="{FF2B5EF4-FFF2-40B4-BE49-F238E27FC236}">
                  <a16:creationId xmlns:a16="http://schemas.microsoft.com/office/drawing/2014/main" id="{0093C777-C350-6671-6D0D-8DBF7052DA77}"/>
                </a:ext>
              </a:extLst>
            </p:cNvPr>
            <p:cNvSpPr/>
            <p:nvPr/>
          </p:nvSpPr>
          <p:spPr>
            <a:xfrm>
              <a:off x="5734550" y="3515175"/>
              <a:ext cx="39025" cy="12375"/>
            </a:xfrm>
            <a:custGeom>
              <a:avLst/>
              <a:gdLst/>
              <a:ahLst/>
              <a:cxnLst/>
              <a:rect l="l" t="t" r="r" b="b"/>
              <a:pathLst>
                <a:path w="1561" h="495" extrusionOk="0">
                  <a:moveTo>
                    <a:pt x="77" y="0"/>
                  </a:moveTo>
                  <a:cubicBezTo>
                    <a:pt x="38" y="0"/>
                    <a:pt x="0" y="38"/>
                    <a:pt x="0" y="76"/>
                  </a:cubicBezTo>
                  <a:lnTo>
                    <a:pt x="0" y="419"/>
                  </a:lnTo>
                  <a:cubicBezTo>
                    <a:pt x="0" y="457"/>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1127;p23">
              <a:extLst>
                <a:ext uri="{FF2B5EF4-FFF2-40B4-BE49-F238E27FC236}">
                  <a16:creationId xmlns:a16="http://schemas.microsoft.com/office/drawing/2014/main" id="{AA0208CD-DDD7-1F5D-9567-102687AFF199}"/>
                </a:ext>
              </a:extLst>
            </p:cNvPr>
            <p:cNvSpPr/>
            <p:nvPr/>
          </p:nvSpPr>
          <p:spPr>
            <a:xfrm>
              <a:off x="5777350" y="3536100"/>
              <a:ext cx="127475" cy="11425"/>
            </a:xfrm>
            <a:custGeom>
              <a:avLst/>
              <a:gdLst/>
              <a:ahLst/>
              <a:cxnLst/>
              <a:rect l="l" t="t" r="r" b="b"/>
              <a:pathLst>
                <a:path w="5099" h="457" extrusionOk="0">
                  <a:moveTo>
                    <a:pt x="191" y="0"/>
                  </a:moveTo>
                  <a:cubicBezTo>
                    <a:pt x="77" y="0"/>
                    <a:pt x="38" y="38"/>
                    <a:pt x="38" y="153"/>
                  </a:cubicBezTo>
                  <a:lnTo>
                    <a:pt x="38" y="343"/>
                  </a:lnTo>
                  <a:cubicBezTo>
                    <a:pt x="0" y="419"/>
                    <a:pt x="77" y="457"/>
                    <a:pt x="191" y="457"/>
                  </a:cubicBezTo>
                  <a:lnTo>
                    <a:pt x="4946" y="457"/>
                  </a:lnTo>
                  <a:cubicBezTo>
                    <a:pt x="5022" y="457"/>
                    <a:pt x="5098" y="419"/>
                    <a:pt x="5098" y="343"/>
                  </a:cubicBezTo>
                  <a:lnTo>
                    <a:pt x="5098" y="153"/>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1128;p23">
              <a:extLst>
                <a:ext uri="{FF2B5EF4-FFF2-40B4-BE49-F238E27FC236}">
                  <a16:creationId xmlns:a16="http://schemas.microsoft.com/office/drawing/2014/main" id="{C3B606AF-2D6A-01B0-07A5-AA5CB1A8FB9B}"/>
                </a:ext>
              </a:extLst>
            </p:cNvPr>
            <p:cNvSpPr/>
            <p:nvPr/>
          </p:nvSpPr>
          <p:spPr>
            <a:xfrm>
              <a:off x="5734550" y="3535150"/>
              <a:ext cx="39025" cy="12375"/>
            </a:xfrm>
            <a:custGeom>
              <a:avLst/>
              <a:gdLst/>
              <a:ahLst/>
              <a:cxnLst/>
              <a:rect l="l" t="t" r="r" b="b"/>
              <a:pathLst>
                <a:path w="1561" h="495" extrusionOk="0">
                  <a:moveTo>
                    <a:pt x="77" y="0"/>
                  </a:moveTo>
                  <a:cubicBezTo>
                    <a:pt x="38" y="0"/>
                    <a:pt x="0" y="38"/>
                    <a:pt x="0" y="76"/>
                  </a:cubicBezTo>
                  <a:lnTo>
                    <a:pt x="0" y="419"/>
                  </a:lnTo>
                  <a:cubicBezTo>
                    <a:pt x="0" y="495"/>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1129;p23">
              <a:extLst>
                <a:ext uri="{FF2B5EF4-FFF2-40B4-BE49-F238E27FC236}">
                  <a16:creationId xmlns:a16="http://schemas.microsoft.com/office/drawing/2014/main" id="{C3EB0751-22C2-594D-B062-AC5E53ADD844}"/>
                </a:ext>
              </a:extLst>
            </p:cNvPr>
            <p:cNvSpPr/>
            <p:nvPr/>
          </p:nvSpPr>
          <p:spPr>
            <a:xfrm>
              <a:off x="5529100" y="3635000"/>
              <a:ext cx="125575" cy="11450"/>
            </a:xfrm>
            <a:custGeom>
              <a:avLst/>
              <a:gdLst/>
              <a:ahLst/>
              <a:cxnLst/>
              <a:rect l="l" t="t" r="r" b="b"/>
              <a:pathLst>
                <a:path w="5023" h="458" extrusionOk="0">
                  <a:moveTo>
                    <a:pt x="115" y="1"/>
                  </a:moveTo>
                  <a:cubicBezTo>
                    <a:pt x="39" y="1"/>
                    <a:pt x="1" y="39"/>
                    <a:pt x="1" y="153"/>
                  </a:cubicBezTo>
                  <a:lnTo>
                    <a:pt x="1" y="343"/>
                  </a:lnTo>
                  <a:cubicBezTo>
                    <a:pt x="1" y="419"/>
                    <a:pt x="77" y="457"/>
                    <a:pt x="115" y="457"/>
                  </a:cubicBezTo>
                  <a:lnTo>
                    <a:pt x="4871" y="457"/>
                  </a:lnTo>
                  <a:cubicBezTo>
                    <a:pt x="4985" y="457"/>
                    <a:pt x="5023" y="419"/>
                    <a:pt x="5023" y="343"/>
                  </a:cubicBezTo>
                  <a:lnTo>
                    <a:pt x="5023" y="153"/>
                  </a:lnTo>
                  <a:cubicBezTo>
                    <a:pt x="5023" y="39"/>
                    <a:pt x="4985" y="1"/>
                    <a:pt x="48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1130;p23">
              <a:extLst>
                <a:ext uri="{FF2B5EF4-FFF2-40B4-BE49-F238E27FC236}">
                  <a16:creationId xmlns:a16="http://schemas.microsoft.com/office/drawing/2014/main" id="{CC0090C4-A425-58B7-9D91-3D3C5FF7DFA1}"/>
                </a:ext>
              </a:extLst>
            </p:cNvPr>
            <p:cNvSpPr/>
            <p:nvPr/>
          </p:nvSpPr>
          <p:spPr>
            <a:xfrm>
              <a:off x="5486300" y="3634050"/>
              <a:ext cx="39025" cy="12400"/>
            </a:xfrm>
            <a:custGeom>
              <a:avLst/>
              <a:gdLst/>
              <a:ahLst/>
              <a:cxnLst/>
              <a:rect l="l" t="t" r="r" b="b"/>
              <a:pathLst>
                <a:path w="1561" h="496" extrusionOk="0">
                  <a:moveTo>
                    <a:pt x="77" y="1"/>
                  </a:moveTo>
                  <a:cubicBezTo>
                    <a:pt x="39" y="1"/>
                    <a:pt x="1" y="39"/>
                    <a:pt x="1" y="77"/>
                  </a:cubicBezTo>
                  <a:lnTo>
                    <a:pt x="1" y="419"/>
                  </a:lnTo>
                  <a:cubicBezTo>
                    <a:pt x="1" y="457"/>
                    <a:pt x="39" y="495"/>
                    <a:pt x="77" y="495"/>
                  </a:cubicBezTo>
                  <a:lnTo>
                    <a:pt x="1447" y="495"/>
                  </a:lnTo>
                  <a:cubicBezTo>
                    <a:pt x="1523" y="495"/>
                    <a:pt x="1561" y="457"/>
                    <a:pt x="1561" y="419"/>
                  </a:cubicBezTo>
                  <a:lnTo>
                    <a:pt x="1561" y="77"/>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1131;p23">
              <a:extLst>
                <a:ext uri="{FF2B5EF4-FFF2-40B4-BE49-F238E27FC236}">
                  <a16:creationId xmlns:a16="http://schemas.microsoft.com/office/drawing/2014/main" id="{89ABE33D-6D12-018A-3994-9C1E1E8E3D53}"/>
                </a:ext>
              </a:extLst>
            </p:cNvPr>
            <p:cNvSpPr/>
            <p:nvPr/>
          </p:nvSpPr>
          <p:spPr>
            <a:xfrm>
              <a:off x="5529100" y="3655925"/>
              <a:ext cx="125575" cy="12400"/>
            </a:xfrm>
            <a:custGeom>
              <a:avLst/>
              <a:gdLst/>
              <a:ahLst/>
              <a:cxnLst/>
              <a:rect l="l" t="t" r="r" b="b"/>
              <a:pathLst>
                <a:path w="5023" h="496" extrusionOk="0">
                  <a:moveTo>
                    <a:pt x="115" y="1"/>
                  </a:moveTo>
                  <a:cubicBezTo>
                    <a:pt x="39" y="1"/>
                    <a:pt x="1" y="39"/>
                    <a:pt x="1" y="153"/>
                  </a:cubicBezTo>
                  <a:lnTo>
                    <a:pt x="1" y="343"/>
                  </a:lnTo>
                  <a:cubicBezTo>
                    <a:pt x="1" y="381"/>
                    <a:pt x="77" y="495"/>
                    <a:pt x="115" y="495"/>
                  </a:cubicBezTo>
                  <a:lnTo>
                    <a:pt x="4871" y="495"/>
                  </a:lnTo>
                  <a:cubicBezTo>
                    <a:pt x="4985" y="495"/>
                    <a:pt x="5023" y="457"/>
                    <a:pt x="5023" y="343"/>
                  </a:cubicBezTo>
                  <a:lnTo>
                    <a:pt x="5023" y="153"/>
                  </a:lnTo>
                  <a:cubicBezTo>
                    <a:pt x="5023" y="77"/>
                    <a:pt x="4985" y="1"/>
                    <a:pt x="48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1132;p23">
              <a:extLst>
                <a:ext uri="{FF2B5EF4-FFF2-40B4-BE49-F238E27FC236}">
                  <a16:creationId xmlns:a16="http://schemas.microsoft.com/office/drawing/2014/main" id="{ED4EC1F9-FAAD-93EB-C3A5-14E67339DA68}"/>
                </a:ext>
              </a:extLst>
            </p:cNvPr>
            <p:cNvSpPr/>
            <p:nvPr/>
          </p:nvSpPr>
          <p:spPr>
            <a:xfrm>
              <a:off x="5486300" y="3654975"/>
              <a:ext cx="39025" cy="13350"/>
            </a:xfrm>
            <a:custGeom>
              <a:avLst/>
              <a:gdLst/>
              <a:ahLst/>
              <a:cxnLst/>
              <a:rect l="l" t="t" r="r" b="b"/>
              <a:pathLst>
                <a:path w="1561" h="534" extrusionOk="0">
                  <a:moveTo>
                    <a:pt x="77" y="1"/>
                  </a:moveTo>
                  <a:cubicBezTo>
                    <a:pt x="39" y="1"/>
                    <a:pt x="1" y="39"/>
                    <a:pt x="1" y="115"/>
                  </a:cubicBezTo>
                  <a:lnTo>
                    <a:pt x="1" y="419"/>
                  </a:lnTo>
                  <a:cubicBezTo>
                    <a:pt x="1" y="495"/>
                    <a:pt x="39" y="533"/>
                    <a:pt x="77" y="533"/>
                  </a:cubicBezTo>
                  <a:lnTo>
                    <a:pt x="1447" y="533"/>
                  </a:lnTo>
                  <a:cubicBezTo>
                    <a:pt x="1523" y="533"/>
                    <a:pt x="1561" y="495"/>
                    <a:pt x="1561" y="419"/>
                  </a:cubicBezTo>
                  <a:lnTo>
                    <a:pt x="1561" y="115"/>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1133;p23">
              <a:extLst>
                <a:ext uri="{FF2B5EF4-FFF2-40B4-BE49-F238E27FC236}">
                  <a16:creationId xmlns:a16="http://schemas.microsoft.com/office/drawing/2014/main" id="{4365C474-06FE-55D1-9A5C-4562EA8A123D}"/>
                </a:ext>
              </a:extLst>
            </p:cNvPr>
            <p:cNvSpPr/>
            <p:nvPr/>
          </p:nvSpPr>
          <p:spPr>
            <a:xfrm>
              <a:off x="5529100" y="3679725"/>
              <a:ext cx="125575" cy="12375"/>
            </a:xfrm>
            <a:custGeom>
              <a:avLst/>
              <a:gdLst/>
              <a:ahLst/>
              <a:cxnLst/>
              <a:rect l="l" t="t" r="r" b="b"/>
              <a:pathLst>
                <a:path w="5023" h="495" extrusionOk="0">
                  <a:moveTo>
                    <a:pt x="115" y="0"/>
                  </a:moveTo>
                  <a:cubicBezTo>
                    <a:pt x="39" y="0"/>
                    <a:pt x="1" y="38"/>
                    <a:pt x="1" y="152"/>
                  </a:cubicBezTo>
                  <a:lnTo>
                    <a:pt x="1" y="342"/>
                  </a:lnTo>
                  <a:cubicBezTo>
                    <a:pt x="1" y="380"/>
                    <a:pt x="77" y="495"/>
                    <a:pt x="115" y="495"/>
                  </a:cubicBezTo>
                  <a:lnTo>
                    <a:pt x="4871" y="495"/>
                  </a:lnTo>
                  <a:cubicBezTo>
                    <a:pt x="4985" y="495"/>
                    <a:pt x="5023" y="457"/>
                    <a:pt x="5023" y="342"/>
                  </a:cubicBezTo>
                  <a:lnTo>
                    <a:pt x="5023" y="152"/>
                  </a:lnTo>
                  <a:cubicBezTo>
                    <a:pt x="5023" y="76"/>
                    <a:pt x="4985" y="0"/>
                    <a:pt x="48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1134;p23">
              <a:extLst>
                <a:ext uri="{FF2B5EF4-FFF2-40B4-BE49-F238E27FC236}">
                  <a16:creationId xmlns:a16="http://schemas.microsoft.com/office/drawing/2014/main" id="{157740EE-2036-8FE5-782B-31B3A5D9D72D}"/>
                </a:ext>
              </a:extLst>
            </p:cNvPr>
            <p:cNvSpPr/>
            <p:nvPr/>
          </p:nvSpPr>
          <p:spPr>
            <a:xfrm>
              <a:off x="5486300" y="3678750"/>
              <a:ext cx="39025" cy="13350"/>
            </a:xfrm>
            <a:custGeom>
              <a:avLst/>
              <a:gdLst/>
              <a:ahLst/>
              <a:cxnLst/>
              <a:rect l="l" t="t" r="r" b="b"/>
              <a:pathLst>
                <a:path w="1561" h="534" extrusionOk="0">
                  <a:moveTo>
                    <a:pt x="77" y="1"/>
                  </a:moveTo>
                  <a:cubicBezTo>
                    <a:pt x="39" y="1"/>
                    <a:pt x="1" y="39"/>
                    <a:pt x="1" y="115"/>
                  </a:cubicBezTo>
                  <a:lnTo>
                    <a:pt x="1" y="419"/>
                  </a:lnTo>
                  <a:cubicBezTo>
                    <a:pt x="1" y="496"/>
                    <a:pt x="39" y="534"/>
                    <a:pt x="77" y="534"/>
                  </a:cubicBezTo>
                  <a:lnTo>
                    <a:pt x="1447" y="534"/>
                  </a:lnTo>
                  <a:cubicBezTo>
                    <a:pt x="1523" y="534"/>
                    <a:pt x="1561" y="496"/>
                    <a:pt x="1561" y="419"/>
                  </a:cubicBezTo>
                  <a:lnTo>
                    <a:pt x="1561" y="115"/>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1135;p23">
              <a:extLst>
                <a:ext uri="{FF2B5EF4-FFF2-40B4-BE49-F238E27FC236}">
                  <a16:creationId xmlns:a16="http://schemas.microsoft.com/office/drawing/2014/main" id="{60DC925F-D2DC-E166-D207-65713B05ED9E}"/>
                </a:ext>
              </a:extLst>
            </p:cNvPr>
            <p:cNvSpPr/>
            <p:nvPr/>
          </p:nvSpPr>
          <p:spPr>
            <a:xfrm>
              <a:off x="5529100" y="3701600"/>
              <a:ext cx="125575" cy="11425"/>
            </a:xfrm>
            <a:custGeom>
              <a:avLst/>
              <a:gdLst/>
              <a:ahLst/>
              <a:cxnLst/>
              <a:rect l="l" t="t" r="r" b="b"/>
              <a:pathLst>
                <a:path w="5023" h="457" extrusionOk="0">
                  <a:moveTo>
                    <a:pt x="115" y="0"/>
                  </a:moveTo>
                  <a:cubicBezTo>
                    <a:pt x="39" y="0"/>
                    <a:pt x="1" y="38"/>
                    <a:pt x="1" y="114"/>
                  </a:cubicBezTo>
                  <a:lnTo>
                    <a:pt x="1" y="342"/>
                  </a:lnTo>
                  <a:cubicBezTo>
                    <a:pt x="1" y="380"/>
                    <a:pt x="77" y="457"/>
                    <a:pt x="115" y="457"/>
                  </a:cubicBezTo>
                  <a:lnTo>
                    <a:pt x="4871" y="457"/>
                  </a:lnTo>
                  <a:cubicBezTo>
                    <a:pt x="4985" y="457"/>
                    <a:pt x="5023" y="418"/>
                    <a:pt x="5023" y="342"/>
                  </a:cubicBezTo>
                  <a:lnTo>
                    <a:pt x="5023" y="114"/>
                  </a:lnTo>
                  <a:cubicBezTo>
                    <a:pt x="5023" y="38"/>
                    <a:pt x="4985" y="0"/>
                    <a:pt x="48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1136;p23">
              <a:extLst>
                <a:ext uri="{FF2B5EF4-FFF2-40B4-BE49-F238E27FC236}">
                  <a16:creationId xmlns:a16="http://schemas.microsoft.com/office/drawing/2014/main" id="{38C17C29-E195-EE9E-B543-1DBA95817756}"/>
                </a:ext>
              </a:extLst>
            </p:cNvPr>
            <p:cNvSpPr/>
            <p:nvPr/>
          </p:nvSpPr>
          <p:spPr>
            <a:xfrm>
              <a:off x="5486300" y="3700625"/>
              <a:ext cx="39025" cy="12400"/>
            </a:xfrm>
            <a:custGeom>
              <a:avLst/>
              <a:gdLst/>
              <a:ahLst/>
              <a:cxnLst/>
              <a:rect l="l" t="t" r="r" b="b"/>
              <a:pathLst>
                <a:path w="1561" h="496" extrusionOk="0">
                  <a:moveTo>
                    <a:pt x="77" y="1"/>
                  </a:moveTo>
                  <a:cubicBezTo>
                    <a:pt x="39" y="1"/>
                    <a:pt x="1" y="39"/>
                    <a:pt x="1" y="77"/>
                  </a:cubicBezTo>
                  <a:lnTo>
                    <a:pt x="1" y="419"/>
                  </a:lnTo>
                  <a:cubicBezTo>
                    <a:pt x="1" y="457"/>
                    <a:pt x="39" y="496"/>
                    <a:pt x="77" y="496"/>
                  </a:cubicBezTo>
                  <a:lnTo>
                    <a:pt x="1447" y="496"/>
                  </a:lnTo>
                  <a:cubicBezTo>
                    <a:pt x="1523" y="496"/>
                    <a:pt x="1561" y="457"/>
                    <a:pt x="1561" y="419"/>
                  </a:cubicBezTo>
                  <a:lnTo>
                    <a:pt x="1561" y="77"/>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68443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p:txBody>
          <a:bodyPr/>
          <a:lstStyle/>
          <a:p>
            <a:r>
              <a:rPr lang="en-IN" dirty="0"/>
              <a:t>User Register and Login</a:t>
            </a:r>
          </a:p>
        </p:txBody>
      </p:sp>
      <p:grpSp>
        <p:nvGrpSpPr>
          <p:cNvPr id="3" name="Google Shape;2377;p35">
            <a:extLst>
              <a:ext uri="{FF2B5EF4-FFF2-40B4-BE49-F238E27FC236}">
                <a16:creationId xmlns:a16="http://schemas.microsoft.com/office/drawing/2014/main" id="{5D4C0526-B4CA-E608-4805-C055974289FB}"/>
              </a:ext>
            </a:extLst>
          </p:cNvPr>
          <p:cNvGrpSpPr/>
          <p:nvPr/>
        </p:nvGrpSpPr>
        <p:grpSpPr>
          <a:xfrm>
            <a:off x="6943240" y="2014780"/>
            <a:ext cx="1867546" cy="2480105"/>
            <a:chOff x="5841617" y="1075613"/>
            <a:chExt cx="3081595" cy="3427021"/>
          </a:xfrm>
        </p:grpSpPr>
        <p:grpSp>
          <p:nvGrpSpPr>
            <p:cNvPr id="4" name="Google Shape;2378;p35">
              <a:extLst>
                <a:ext uri="{FF2B5EF4-FFF2-40B4-BE49-F238E27FC236}">
                  <a16:creationId xmlns:a16="http://schemas.microsoft.com/office/drawing/2014/main" id="{C08D1B62-CA12-411A-4335-5007CBEC8860}"/>
                </a:ext>
              </a:extLst>
            </p:cNvPr>
            <p:cNvGrpSpPr/>
            <p:nvPr/>
          </p:nvGrpSpPr>
          <p:grpSpPr>
            <a:xfrm>
              <a:off x="8007164" y="3788148"/>
              <a:ext cx="916048" cy="714485"/>
              <a:chOff x="4130700" y="3583950"/>
              <a:chExt cx="655350" cy="511150"/>
            </a:xfrm>
          </p:grpSpPr>
          <p:sp>
            <p:nvSpPr>
              <p:cNvPr id="77" name="Google Shape;2379;p35">
                <a:extLst>
                  <a:ext uri="{FF2B5EF4-FFF2-40B4-BE49-F238E27FC236}">
                    <a16:creationId xmlns:a16="http://schemas.microsoft.com/office/drawing/2014/main" id="{D8D1D5C4-E0B7-7AC4-54FB-1AF43FBD399D}"/>
                  </a:ext>
                </a:extLst>
              </p:cNvPr>
              <p:cNvSpPr/>
              <p:nvPr/>
            </p:nvSpPr>
            <p:spPr>
              <a:xfrm>
                <a:off x="4156600" y="4081225"/>
                <a:ext cx="422400" cy="13875"/>
              </a:xfrm>
              <a:custGeom>
                <a:avLst/>
                <a:gdLst/>
                <a:ahLst/>
                <a:cxnLst/>
                <a:rect l="l" t="t" r="r" b="b"/>
                <a:pathLst>
                  <a:path w="16896" h="555" extrusionOk="0">
                    <a:moveTo>
                      <a:pt x="0" y="0"/>
                    </a:moveTo>
                    <a:lnTo>
                      <a:pt x="0" y="555"/>
                    </a:lnTo>
                    <a:lnTo>
                      <a:pt x="16896" y="555"/>
                    </a:lnTo>
                    <a:lnTo>
                      <a:pt x="168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2380;p35">
                <a:extLst>
                  <a:ext uri="{FF2B5EF4-FFF2-40B4-BE49-F238E27FC236}">
                    <a16:creationId xmlns:a16="http://schemas.microsoft.com/office/drawing/2014/main" id="{78A4A4C3-5B8C-31FA-BDDF-44867992B9FB}"/>
                  </a:ext>
                </a:extLst>
              </p:cNvPr>
              <p:cNvGrpSpPr/>
              <p:nvPr/>
            </p:nvGrpSpPr>
            <p:grpSpPr>
              <a:xfrm>
                <a:off x="4130700" y="3583950"/>
                <a:ext cx="655350" cy="511150"/>
                <a:chOff x="4130700" y="3583950"/>
                <a:chExt cx="655350" cy="511150"/>
              </a:xfrm>
            </p:grpSpPr>
            <p:sp>
              <p:nvSpPr>
                <p:cNvPr id="79" name="Google Shape;2381;p35">
                  <a:extLst>
                    <a:ext uri="{FF2B5EF4-FFF2-40B4-BE49-F238E27FC236}">
                      <a16:creationId xmlns:a16="http://schemas.microsoft.com/office/drawing/2014/main" id="{6D2F5D0C-729D-C041-A3BB-ECD8466BEE07}"/>
                    </a:ext>
                  </a:extLst>
                </p:cNvPr>
                <p:cNvSpPr/>
                <p:nvPr/>
              </p:nvSpPr>
              <p:spPr>
                <a:xfrm>
                  <a:off x="4341450" y="3653275"/>
                  <a:ext cx="378975" cy="378975"/>
                </a:xfrm>
                <a:custGeom>
                  <a:avLst/>
                  <a:gdLst/>
                  <a:ahLst/>
                  <a:cxnLst/>
                  <a:rect l="l" t="t" r="r" b="b"/>
                  <a:pathLst>
                    <a:path w="15159" h="15159" extrusionOk="0">
                      <a:moveTo>
                        <a:pt x="7579" y="1"/>
                      </a:moveTo>
                      <a:cubicBezTo>
                        <a:pt x="3401" y="1"/>
                        <a:pt x="0" y="3439"/>
                        <a:pt x="0" y="7580"/>
                      </a:cubicBezTo>
                      <a:cubicBezTo>
                        <a:pt x="0" y="11794"/>
                        <a:pt x="3365" y="15159"/>
                        <a:pt x="7579" y="15159"/>
                      </a:cubicBezTo>
                      <a:cubicBezTo>
                        <a:pt x="11794" y="15159"/>
                        <a:pt x="15158" y="11794"/>
                        <a:pt x="15158" y="7580"/>
                      </a:cubicBezTo>
                      <a:cubicBezTo>
                        <a:pt x="15158" y="3365"/>
                        <a:pt x="11757" y="1"/>
                        <a:pt x="7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82;p35">
                  <a:extLst>
                    <a:ext uri="{FF2B5EF4-FFF2-40B4-BE49-F238E27FC236}">
                      <a16:creationId xmlns:a16="http://schemas.microsoft.com/office/drawing/2014/main" id="{9C10C535-84A8-44E0-C30B-3586B72CA0E0}"/>
                    </a:ext>
                  </a:extLst>
                </p:cNvPr>
                <p:cNvSpPr/>
                <p:nvPr/>
              </p:nvSpPr>
              <p:spPr>
                <a:xfrm>
                  <a:off x="4286900" y="3595050"/>
                  <a:ext cx="488975" cy="488975"/>
                </a:xfrm>
                <a:custGeom>
                  <a:avLst/>
                  <a:gdLst/>
                  <a:ahLst/>
                  <a:cxnLst/>
                  <a:rect l="l" t="t" r="r" b="b"/>
                  <a:pathLst>
                    <a:path w="19559" h="19559" extrusionOk="0">
                      <a:moveTo>
                        <a:pt x="9798" y="1553"/>
                      </a:moveTo>
                      <a:cubicBezTo>
                        <a:pt x="11240" y="1553"/>
                        <a:pt x="12423" y="2736"/>
                        <a:pt x="12423" y="4178"/>
                      </a:cubicBezTo>
                      <a:cubicBezTo>
                        <a:pt x="12423" y="5657"/>
                        <a:pt x="11240" y="6803"/>
                        <a:pt x="9798" y="6803"/>
                      </a:cubicBezTo>
                      <a:cubicBezTo>
                        <a:pt x="8319" y="6803"/>
                        <a:pt x="7173" y="5620"/>
                        <a:pt x="7173" y="4178"/>
                      </a:cubicBezTo>
                      <a:cubicBezTo>
                        <a:pt x="7173" y="2699"/>
                        <a:pt x="8356" y="1553"/>
                        <a:pt x="9798" y="1553"/>
                      </a:cubicBezTo>
                      <a:close/>
                      <a:moveTo>
                        <a:pt x="4253" y="5583"/>
                      </a:moveTo>
                      <a:cubicBezTo>
                        <a:pt x="5731" y="5583"/>
                        <a:pt x="6877" y="6766"/>
                        <a:pt x="6877" y="8208"/>
                      </a:cubicBezTo>
                      <a:cubicBezTo>
                        <a:pt x="6877" y="9687"/>
                        <a:pt x="5694" y="10833"/>
                        <a:pt x="4253" y="10833"/>
                      </a:cubicBezTo>
                      <a:cubicBezTo>
                        <a:pt x="2774" y="10833"/>
                        <a:pt x="1628" y="9687"/>
                        <a:pt x="1628" y="8208"/>
                      </a:cubicBezTo>
                      <a:cubicBezTo>
                        <a:pt x="1628" y="6729"/>
                        <a:pt x="2811" y="5583"/>
                        <a:pt x="4253" y="5583"/>
                      </a:cubicBezTo>
                      <a:close/>
                      <a:moveTo>
                        <a:pt x="9761" y="8689"/>
                      </a:moveTo>
                      <a:cubicBezTo>
                        <a:pt x="10353" y="8689"/>
                        <a:pt x="10833" y="9169"/>
                        <a:pt x="10833" y="9761"/>
                      </a:cubicBezTo>
                      <a:cubicBezTo>
                        <a:pt x="10870" y="10389"/>
                        <a:pt x="10353" y="10833"/>
                        <a:pt x="9761" y="10833"/>
                      </a:cubicBezTo>
                      <a:cubicBezTo>
                        <a:pt x="9170" y="10833"/>
                        <a:pt x="8689" y="10389"/>
                        <a:pt x="8689" y="9761"/>
                      </a:cubicBezTo>
                      <a:cubicBezTo>
                        <a:pt x="8689" y="9169"/>
                        <a:pt x="9170" y="8689"/>
                        <a:pt x="9761" y="8689"/>
                      </a:cubicBezTo>
                      <a:close/>
                      <a:moveTo>
                        <a:pt x="15307" y="5583"/>
                      </a:moveTo>
                      <a:cubicBezTo>
                        <a:pt x="16786" y="5583"/>
                        <a:pt x="17932" y="6766"/>
                        <a:pt x="17932" y="8208"/>
                      </a:cubicBezTo>
                      <a:cubicBezTo>
                        <a:pt x="17932" y="9687"/>
                        <a:pt x="16749" y="10833"/>
                        <a:pt x="15307" y="10833"/>
                      </a:cubicBezTo>
                      <a:cubicBezTo>
                        <a:pt x="13828" y="10833"/>
                        <a:pt x="12682" y="9613"/>
                        <a:pt x="12682" y="8208"/>
                      </a:cubicBezTo>
                      <a:cubicBezTo>
                        <a:pt x="12682" y="6729"/>
                        <a:pt x="13865" y="5583"/>
                        <a:pt x="15307" y="5583"/>
                      </a:cubicBezTo>
                      <a:close/>
                      <a:moveTo>
                        <a:pt x="6323" y="12053"/>
                      </a:moveTo>
                      <a:cubicBezTo>
                        <a:pt x="7802" y="12053"/>
                        <a:pt x="8948" y="13236"/>
                        <a:pt x="8948" y="14678"/>
                      </a:cubicBezTo>
                      <a:cubicBezTo>
                        <a:pt x="8948" y="16157"/>
                        <a:pt x="7765" y="17303"/>
                        <a:pt x="6323" y="17303"/>
                      </a:cubicBezTo>
                      <a:cubicBezTo>
                        <a:pt x="6301" y="17303"/>
                        <a:pt x="6280" y="17304"/>
                        <a:pt x="6259" y="17304"/>
                      </a:cubicBezTo>
                      <a:cubicBezTo>
                        <a:pt x="4881" y="17304"/>
                        <a:pt x="3698" y="16134"/>
                        <a:pt x="3698" y="14678"/>
                      </a:cubicBezTo>
                      <a:cubicBezTo>
                        <a:pt x="3698" y="13199"/>
                        <a:pt x="4918" y="12053"/>
                        <a:pt x="6323" y="12053"/>
                      </a:cubicBezTo>
                      <a:close/>
                      <a:moveTo>
                        <a:pt x="13162" y="12053"/>
                      </a:moveTo>
                      <a:cubicBezTo>
                        <a:pt x="14641" y="12053"/>
                        <a:pt x="15824" y="13236"/>
                        <a:pt x="15824" y="14678"/>
                      </a:cubicBezTo>
                      <a:cubicBezTo>
                        <a:pt x="15824" y="16157"/>
                        <a:pt x="14604" y="17303"/>
                        <a:pt x="13162" y="17303"/>
                      </a:cubicBezTo>
                      <a:cubicBezTo>
                        <a:pt x="13140" y="17303"/>
                        <a:pt x="13117" y="17304"/>
                        <a:pt x="13095" y="17304"/>
                      </a:cubicBezTo>
                      <a:cubicBezTo>
                        <a:pt x="11649" y="17304"/>
                        <a:pt x="10538" y="16134"/>
                        <a:pt x="10538" y="14678"/>
                      </a:cubicBezTo>
                      <a:cubicBezTo>
                        <a:pt x="10538" y="13199"/>
                        <a:pt x="11758" y="12053"/>
                        <a:pt x="13162" y="12053"/>
                      </a:cubicBezTo>
                      <a:close/>
                      <a:moveTo>
                        <a:pt x="9761" y="1"/>
                      </a:moveTo>
                      <a:cubicBezTo>
                        <a:pt x="4400" y="38"/>
                        <a:pt x="1" y="4363"/>
                        <a:pt x="1" y="9761"/>
                      </a:cubicBezTo>
                      <a:cubicBezTo>
                        <a:pt x="1" y="15159"/>
                        <a:pt x="4400" y="19558"/>
                        <a:pt x="9761" y="19558"/>
                      </a:cubicBezTo>
                      <a:cubicBezTo>
                        <a:pt x="15159" y="19558"/>
                        <a:pt x="19558" y="15159"/>
                        <a:pt x="19558" y="9761"/>
                      </a:cubicBezTo>
                      <a:cubicBezTo>
                        <a:pt x="19558" y="4363"/>
                        <a:pt x="15159" y="1"/>
                        <a:pt x="97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83;p35">
                  <a:extLst>
                    <a:ext uri="{FF2B5EF4-FFF2-40B4-BE49-F238E27FC236}">
                      <a16:creationId xmlns:a16="http://schemas.microsoft.com/office/drawing/2014/main" id="{A5D018EC-6159-9E1E-45CA-D7EA39BD9D7C}"/>
                    </a:ext>
                  </a:extLst>
                </p:cNvPr>
                <p:cNvSpPr/>
                <p:nvPr/>
              </p:nvSpPr>
              <p:spPr>
                <a:xfrm>
                  <a:off x="4275825" y="3583950"/>
                  <a:ext cx="510225" cy="511150"/>
                </a:xfrm>
                <a:custGeom>
                  <a:avLst/>
                  <a:gdLst/>
                  <a:ahLst/>
                  <a:cxnLst/>
                  <a:rect l="l" t="t" r="r" b="b"/>
                  <a:pathLst>
                    <a:path w="20409" h="20446" extrusionOk="0">
                      <a:moveTo>
                        <a:pt x="10204" y="666"/>
                      </a:moveTo>
                      <a:cubicBezTo>
                        <a:pt x="15491" y="666"/>
                        <a:pt x="19743" y="4955"/>
                        <a:pt x="19743" y="10205"/>
                      </a:cubicBezTo>
                      <a:cubicBezTo>
                        <a:pt x="19743" y="15529"/>
                        <a:pt x="15454" y="19780"/>
                        <a:pt x="10204" y="19780"/>
                      </a:cubicBezTo>
                      <a:cubicBezTo>
                        <a:pt x="4917" y="19780"/>
                        <a:pt x="629" y="15529"/>
                        <a:pt x="629" y="10205"/>
                      </a:cubicBezTo>
                      <a:cubicBezTo>
                        <a:pt x="629" y="4918"/>
                        <a:pt x="4917" y="666"/>
                        <a:pt x="10204" y="666"/>
                      </a:cubicBezTo>
                      <a:close/>
                      <a:moveTo>
                        <a:pt x="10204" y="1"/>
                      </a:moveTo>
                      <a:cubicBezTo>
                        <a:pt x="4548" y="1"/>
                        <a:pt x="0" y="4585"/>
                        <a:pt x="0" y="10205"/>
                      </a:cubicBezTo>
                      <a:cubicBezTo>
                        <a:pt x="0" y="15861"/>
                        <a:pt x="4548" y="20446"/>
                        <a:pt x="10204" y="20446"/>
                      </a:cubicBezTo>
                      <a:cubicBezTo>
                        <a:pt x="15824" y="20446"/>
                        <a:pt x="20408" y="15861"/>
                        <a:pt x="20408" y="10205"/>
                      </a:cubicBezTo>
                      <a:cubicBezTo>
                        <a:pt x="20408" y="4585"/>
                        <a:pt x="15824" y="1"/>
                        <a:pt x="10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84;p35">
                  <a:extLst>
                    <a:ext uri="{FF2B5EF4-FFF2-40B4-BE49-F238E27FC236}">
                      <a16:creationId xmlns:a16="http://schemas.microsoft.com/office/drawing/2014/main" id="{901E239F-882E-DD94-B51C-1DB833D9A66F}"/>
                    </a:ext>
                  </a:extLst>
                </p:cNvPr>
                <p:cNvSpPr/>
                <p:nvPr/>
              </p:nvSpPr>
              <p:spPr>
                <a:xfrm>
                  <a:off x="4291525" y="3600600"/>
                  <a:ext cx="479725" cy="478800"/>
                </a:xfrm>
                <a:custGeom>
                  <a:avLst/>
                  <a:gdLst/>
                  <a:ahLst/>
                  <a:cxnLst/>
                  <a:rect l="l" t="t" r="r" b="b"/>
                  <a:pathLst>
                    <a:path w="19189" h="19152" extrusionOk="0">
                      <a:moveTo>
                        <a:pt x="9761" y="259"/>
                      </a:moveTo>
                      <a:cubicBezTo>
                        <a:pt x="14900" y="259"/>
                        <a:pt x="19078" y="4437"/>
                        <a:pt x="19078" y="9613"/>
                      </a:cubicBezTo>
                      <a:cubicBezTo>
                        <a:pt x="19041" y="14789"/>
                        <a:pt x="14900" y="18929"/>
                        <a:pt x="9761" y="18929"/>
                      </a:cubicBezTo>
                      <a:cubicBezTo>
                        <a:pt x="4622" y="18929"/>
                        <a:pt x="407" y="14789"/>
                        <a:pt x="407" y="9613"/>
                      </a:cubicBezTo>
                      <a:cubicBezTo>
                        <a:pt x="407" y="4474"/>
                        <a:pt x="4585" y="259"/>
                        <a:pt x="9761" y="259"/>
                      </a:cubicBezTo>
                      <a:close/>
                      <a:moveTo>
                        <a:pt x="9576" y="0"/>
                      </a:moveTo>
                      <a:cubicBezTo>
                        <a:pt x="4252" y="0"/>
                        <a:pt x="1" y="4289"/>
                        <a:pt x="1" y="9539"/>
                      </a:cubicBezTo>
                      <a:cubicBezTo>
                        <a:pt x="1" y="14863"/>
                        <a:pt x="4289" y="19151"/>
                        <a:pt x="9576" y="19151"/>
                      </a:cubicBezTo>
                      <a:cubicBezTo>
                        <a:pt x="14900" y="19151"/>
                        <a:pt x="19152" y="14863"/>
                        <a:pt x="19152" y="9539"/>
                      </a:cubicBezTo>
                      <a:cubicBezTo>
                        <a:pt x="19189" y="4252"/>
                        <a:pt x="14900" y="0"/>
                        <a:pt x="9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85;p35">
                  <a:extLst>
                    <a:ext uri="{FF2B5EF4-FFF2-40B4-BE49-F238E27FC236}">
                      <a16:creationId xmlns:a16="http://schemas.microsoft.com/office/drawing/2014/main" id="{EB476733-8395-F3CD-57DB-40503D1A015E}"/>
                    </a:ext>
                  </a:extLst>
                </p:cNvPr>
                <p:cNvSpPr/>
                <p:nvPr/>
              </p:nvSpPr>
              <p:spPr>
                <a:xfrm>
                  <a:off x="4156600" y="3997100"/>
                  <a:ext cx="422400" cy="13900"/>
                </a:xfrm>
                <a:custGeom>
                  <a:avLst/>
                  <a:gdLst/>
                  <a:ahLst/>
                  <a:cxnLst/>
                  <a:rect l="l" t="t" r="r" b="b"/>
                  <a:pathLst>
                    <a:path w="16896" h="556" extrusionOk="0">
                      <a:moveTo>
                        <a:pt x="0" y="1"/>
                      </a:moveTo>
                      <a:lnTo>
                        <a:pt x="0" y="555"/>
                      </a:lnTo>
                      <a:lnTo>
                        <a:pt x="16896" y="555"/>
                      </a:lnTo>
                      <a:lnTo>
                        <a:pt x="168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86;p35">
                  <a:extLst>
                    <a:ext uri="{FF2B5EF4-FFF2-40B4-BE49-F238E27FC236}">
                      <a16:creationId xmlns:a16="http://schemas.microsoft.com/office/drawing/2014/main" id="{D6E860A9-CCB0-8ADF-6A34-1B3C236C4BBA}"/>
                    </a:ext>
                  </a:extLst>
                </p:cNvPr>
                <p:cNvSpPr/>
                <p:nvPr/>
              </p:nvSpPr>
              <p:spPr>
                <a:xfrm>
                  <a:off x="4183400" y="4011900"/>
                  <a:ext cx="369725" cy="69350"/>
                </a:xfrm>
                <a:custGeom>
                  <a:avLst/>
                  <a:gdLst/>
                  <a:ahLst/>
                  <a:cxnLst/>
                  <a:rect l="l" t="t" r="r" b="b"/>
                  <a:pathLst>
                    <a:path w="14789" h="2774" extrusionOk="0">
                      <a:moveTo>
                        <a:pt x="0" y="0"/>
                      </a:moveTo>
                      <a:lnTo>
                        <a:pt x="0" y="2773"/>
                      </a:lnTo>
                      <a:lnTo>
                        <a:pt x="14788" y="2773"/>
                      </a:lnTo>
                      <a:lnTo>
                        <a:pt x="147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87;p35">
                  <a:extLst>
                    <a:ext uri="{FF2B5EF4-FFF2-40B4-BE49-F238E27FC236}">
                      <a16:creationId xmlns:a16="http://schemas.microsoft.com/office/drawing/2014/main" id="{A98B2D63-DFD7-1B1D-163E-E0ADFF977392}"/>
                    </a:ext>
                  </a:extLst>
                </p:cNvPr>
                <p:cNvSpPr/>
                <p:nvPr/>
              </p:nvSpPr>
              <p:spPr>
                <a:xfrm>
                  <a:off x="4183400" y="4011900"/>
                  <a:ext cx="369725" cy="69350"/>
                </a:xfrm>
                <a:custGeom>
                  <a:avLst/>
                  <a:gdLst/>
                  <a:ahLst/>
                  <a:cxnLst/>
                  <a:rect l="l" t="t" r="r" b="b"/>
                  <a:pathLst>
                    <a:path w="14789" h="2774" extrusionOk="0">
                      <a:moveTo>
                        <a:pt x="0" y="0"/>
                      </a:moveTo>
                      <a:lnTo>
                        <a:pt x="0" y="592"/>
                      </a:lnTo>
                      <a:lnTo>
                        <a:pt x="12274" y="999"/>
                      </a:lnTo>
                      <a:lnTo>
                        <a:pt x="13310" y="2773"/>
                      </a:lnTo>
                      <a:lnTo>
                        <a:pt x="14788" y="2773"/>
                      </a:lnTo>
                      <a:lnTo>
                        <a:pt x="14788" y="999"/>
                      </a:lnTo>
                      <a:lnTo>
                        <a:pt x="14788"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88;p35">
                  <a:extLst>
                    <a:ext uri="{FF2B5EF4-FFF2-40B4-BE49-F238E27FC236}">
                      <a16:creationId xmlns:a16="http://schemas.microsoft.com/office/drawing/2014/main" id="{B6F73C1A-E89F-F023-8FB6-6BAC08AE47CC}"/>
                    </a:ext>
                  </a:extLst>
                </p:cNvPr>
                <p:cNvSpPr/>
                <p:nvPr/>
              </p:nvSpPr>
              <p:spPr>
                <a:xfrm>
                  <a:off x="4130700" y="3900975"/>
                  <a:ext cx="423350" cy="13900"/>
                </a:xfrm>
                <a:custGeom>
                  <a:avLst/>
                  <a:gdLst/>
                  <a:ahLst/>
                  <a:cxnLst/>
                  <a:rect l="l" t="t" r="r" b="b"/>
                  <a:pathLst>
                    <a:path w="16934" h="556" extrusionOk="0">
                      <a:moveTo>
                        <a:pt x="1" y="1"/>
                      </a:moveTo>
                      <a:lnTo>
                        <a:pt x="1" y="556"/>
                      </a:lnTo>
                      <a:lnTo>
                        <a:pt x="16933" y="556"/>
                      </a:lnTo>
                      <a:lnTo>
                        <a:pt x="169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89;p35">
                  <a:extLst>
                    <a:ext uri="{FF2B5EF4-FFF2-40B4-BE49-F238E27FC236}">
                      <a16:creationId xmlns:a16="http://schemas.microsoft.com/office/drawing/2014/main" id="{57B8962A-8147-790B-131A-EEF67BA95BBB}"/>
                    </a:ext>
                  </a:extLst>
                </p:cNvPr>
                <p:cNvSpPr/>
                <p:nvPr/>
              </p:nvSpPr>
              <p:spPr>
                <a:xfrm>
                  <a:off x="4130700" y="3984175"/>
                  <a:ext cx="423350" cy="13875"/>
                </a:xfrm>
                <a:custGeom>
                  <a:avLst/>
                  <a:gdLst/>
                  <a:ahLst/>
                  <a:cxnLst/>
                  <a:rect l="l" t="t" r="r" b="b"/>
                  <a:pathLst>
                    <a:path w="16934" h="555" extrusionOk="0">
                      <a:moveTo>
                        <a:pt x="1" y="0"/>
                      </a:moveTo>
                      <a:lnTo>
                        <a:pt x="1" y="555"/>
                      </a:lnTo>
                      <a:lnTo>
                        <a:pt x="16933" y="555"/>
                      </a:lnTo>
                      <a:lnTo>
                        <a:pt x="169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90;p35">
                  <a:extLst>
                    <a:ext uri="{FF2B5EF4-FFF2-40B4-BE49-F238E27FC236}">
                      <a16:creationId xmlns:a16="http://schemas.microsoft.com/office/drawing/2014/main" id="{C55FE061-4C16-8037-818C-B4338754DC83}"/>
                    </a:ext>
                  </a:extLst>
                </p:cNvPr>
                <p:cNvSpPr/>
                <p:nvPr/>
              </p:nvSpPr>
              <p:spPr>
                <a:xfrm>
                  <a:off x="4156600" y="3914850"/>
                  <a:ext cx="369725" cy="69350"/>
                </a:xfrm>
                <a:custGeom>
                  <a:avLst/>
                  <a:gdLst/>
                  <a:ahLst/>
                  <a:cxnLst/>
                  <a:rect l="l" t="t" r="r" b="b"/>
                  <a:pathLst>
                    <a:path w="14789" h="2774" extrusionOk="0">
                      <a:moveTo>
                        <a:pt x="0" y="1"/>
                      </a:moveTo>
                      <a:lnTo>
                        <a:pt x="0" y="2773"/>
                      </a:lnTo>
                      <a:lnTo>
                        <a:pt x="14788" y="2773"/>
                      </a:lnTo>
                      <a:lnTo>
                        <a:pt x="147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91;p35">
                  <a:extLst>
                    <a:ext uri="{FF2B5EF4-FFF2-40B4-BE49-F238E27FC236}">
                      <a16:creationId xmlns:a16="http://schemas.microsoft.com/office/drawing/2014/main" id="{47EAD17B-81A0-2D64-71F7-2D27DA3BD464}"/>
                    </a:ext>
                  </a:extLst>
                </p:cNvPr>
                <p:cNvSpPr/>
                <p:nvPr/>
              </p:nvSpPr>
              <p:spPr>
                <a:xfrm>
                  <a:off x="4156600" y="3914850"/>
                  <a:ext cx="369725" cy="69350"/>
                </a:xfrm>
                <a:custGeom>
                  <a:avLst/>
                  <a:gdLst/>
                  <a:ahLst/>
                  <a:cxnLst/>
                  <a:rect l="l" t="t" r="r" b="b"/>
                  <a:pathLst>
                    <a:path w="14789" h="2774" extrusionOk="0">
                      <a:moveTo>
                        <a:pt x="0" y="1"/>
                      </a:moveTo>
                      <a:lnTo>
                        <a:pt x="0" y="592"/>
                      </a:lnTo>
                      <a:lnTo>
                        <a:pt x="12274" y="999"/>
                      </a:lnTo>
                      <a:lnTo>
                        <a:pt x="13346" y="2773"/>
                      </a:lnTo>
                      <a:lnTo>
                        <a:pt x="14788" y="2773"/>
                      </a:lnTo>
                      <a:lnTo>
                        <a:pt x="14788" y="999"/>
                      </a:lnTo>
                      <a:lnTo>
                        <a:pt x="14788"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92;p35">
                  <a:extLst>
                    <a:ext uri="{FF2B5EF4-FFF2-40B4-BE49-F238E27FC236}">
                      <a16:creationId xmlns:a16="http://schemas.microsoft.com/office/drawing/2014/main" id="{25E97E36-EAF9-CAAC-45A2-ECB448CA622D}"/>
                    </a:ext>
                  </a:extLst>
                </p:cNvPr>
                <p:cNvSpPr/>
                <p:nvPr/>
              </p:nvSpPr>
              <p:spPr>
                <a:xfrm>
                  <a:off x="4526300" y="3900975"/>
                  <a:ext cx="166400" cy="189500"/>
                </a:xfrm>
                <a:custGeom>
                  <a:avLst/>
                  <a:gdLst/>
                  <a:ahLst/>
                  <a:cxnLst/>
                  <a:rect l="l" t="t" r="r" b="b"/>
                  <a:pathLst>
                    <a:path w="6656" h="7580" extrusionOk="0">
                      <a:moveTo>
                        <a:pt x="2108" y="7580"/>
                      </a:moveTo>
                      <a:lnTo>
                        <a:pt x="2108" y="7210"/>
                      </a:lnTo>
                      <a:lnTo>
                        <a:pt x="1072" y="7210"/>
                      </a:lnTo>
                      <a:lnTo>
                        <a:pt x="1072" y="4400"/>
                      </a:lnTo>
                      <a:lnTo>
                        <a:pt x="2108" y="4400"/>
                      </a:lnTo>
                      <a:lnTo>
                        <a:pt x="2108" y="3846"/>
                      </a:lnTo>
                      <a:lnTo>
                        <a:pt x="1072" y="3846"/>
                      </a:lnTo>
                      <a:lnTo>
                        <a:pt x="1072" y="3365"/>
                      </a:lnTo>
                      <a:lnTo>
                        <a:pt x="0" y="3365"/>
                      </a:lnTo>
                      <a:lnTo>
                        <a:pt x="0" y="592"/>
                      </a:lnTo>
                      <a:lnTo>
                        <a:pt x="1072" y="592"/>
                      </a:lnTo>
                      <a:lnTo>
                        <a:pt x="1072" y="1"/>
                      </a:lnTo>
                      <a:lnTo>
                        <a:pt x="1701" y="629"/>
                      </a:lnTo>
                      <a:lnTo>
                        <a:pt x="4807" y="3735"/>
                      </a:lnTo>
                      <a:cubicBezTo>
                        <a:pt x="4141" y="4253"/>
                        <a:pt x="3365" y="4659"/>
                        <a:pt x="2588" y="4881"/>
                      </a:cubicBezTo>
                      <a:cubicBezTo>
                        <a:pt x="2884" y="5029"/>
                        <a:pt x="3254" y="5103"/>
                        <a:pt x="3623" y="5103"/>
                      </a:cubicBezTo>
                      <a:cubicBezTo>
                        <a:pt x="4326" y="5103"/>
                        <a:pt x="4991" y="4844"/>
                        <a:pt x="5472" y="4363"/>
                      </a:cubicBezTo>
                      <a:lnTo>
                        <a:pt x="5953" y="4844"/>
                      </a:lnTo>
                      <a:lnTo>
                        <a:pt x="6174" y="5066"/>
                      </a:lnTo>
                      <a:lnTo>
                        <a:pt x="6137" y="5066"/>
                      </a:lnTo>
                      <a:lnTo>
                        <a:pt x="6174" y="5066"/>
                      </a:lnTo>
                      <a:lnTo>
                        <a:pt x="6322" y="5214"/>
                      </a:lnTo>
                      <a:lnTo>
                        <a:pt x="6655" y="5510"/>
                      </a:lnTo>
                      <a:cubicBezTo>
                        <a:pt x="5324" y="6545"/>
                        <a:pt x="3771" y="7247"/>
                        <a:pt x="2108" y="758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93;p35">
                  <a:extLst>
                    <a:ext uri="{FF2B5EF4-FFF2-40B4-BE49-F238E27FC236}">
                      <a16:creationId xmlns:a16="http://schemas.microsoft.com/office/drawing/2014/main" id="{BB6B5B60-1182-E7D2-F5A8-CA35F3D97A23}"/>
                    </a:ext>
                  </a:extLst>
                </p:cNvPr>
                <p:cNvSpPr/>
                <p:nvPr/>
              </p:nvSpPr>
              <p:spPr>
                <a:xfrm>
                  <a:off x="4391350" y="3667150"/>
                  <a:ext cx="46250" cy="46225"/>
                </a:xfrm>
                <a:custGeom>
                  <a:avLst/>
                  <a:gdLst/>
                  <a:ahLst/>
                  <a:cxnLst/>
                  <a:rect l="l" t="t" r="r" b="b"/>
                  <a:pathLst>
                    <a:path w="1850" h="1849" extrusionOk="0">
                      <a:moveTo>
                        <a:pt x="925" y="0"/>
                      </a:moveTo>
                      <a:cubicBezTo>
                        <a:pt x="407" y="0"/>
                        <a:pt x="1" y="407"/>
                        <a:pt x="1" y="925"/>
                      </a:cubicBezTo>
                      <a:cubicBezTo>
                        <a:pt x="1" y="1442"/>
                        <a:pt x="407" y="1849"/>
                        <a:pt x="925" y="1849"/>
                      </a:cubicBezTo>
                      <a:cubicBezTo>
                        <a:pt x="1405" y="1849"/>
                        <a:pt x="1849" y="1442"/>
                        <a:pt x="1849" y="925"/>
                      </a:cubicBezTo>
                      <a:cubicBezTo>
                        <a:pt x="1849" y="407"/>
                        <a:pt x="1405" y="0"/>
                        <a:pt x="925"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2394;p35">
              <a:extLst>
                <a:ext uri="{FF2B5EF4-FFF2-40B4-BE49-F238E27FC236}">
                  <a16:creationId xmlns:a16="http://schemas.microsoft.com/office/drawing/2014/main" id="{8F841D9B-BDD4-579F-1A4D-FDFCBEC54654}"/>
                </a:ext>
              </a:extLst>
            </p:cNvPr>
            <p:cNvSpPr/>
            <p:nvPr/>
          </p:nvSpPr>
          <p:spPr>
            <a:xfrm>
              <a:off x="6251788" y="1579343"/>
              <a:ext cx="102584" cy="146076"/>
            </a:xfrm>
            <a:custGeom>
              <a:avLst/>
              <a:gdLst/>
              <a:ahLst/>
              <a:cxnLst/>
              <a:rect l="l" t="t" r="r" b="b"/>
              <a:pathLst>
                <a:path w="2512" h="3577" extrusionOk="0">
                  <a:moveTo>
                    <a:pt x="1332" y="0"/>
                  </a:moveTo>
                  <a:cubicBezTo>
                    <a:pt x="1294" y="229"/>
                    <a:pt x="1218" y="723"/>
                    <a:pt x="837" y="1180"/>
                  </a:cubicBezTo>
                  <a:cubicBezTo>
                    <a:pt x="533" y="1560"/>
                    <a:pt x="191" y="1750"/>
                    <a:pt x="0" y="1865"/>
                  </a:cubicBezTo>
                  <a:cubicBezTo>
                    <a:pt x="343" y="1865"/>
                    <a:pt x="571" y="1941"/>
                    <a:pt x="723" y="1979"/>
                  </a:cubicBezTo>
                  <a:cubicBezTo>
                    <a:pt x="723" y="1979"/>
                    <a:pt x="913" y="2055"/>
                    <a:pt x="1027" y="2169"/>
                  </a:cubicBezTo>
                  <a:cubicBezTo>
                    <a:pt x="1429" y="2456"/>
                    <a:pt x="1636" y="3068"/>
                    <a:pt x="1714" y="3384"/>
                  </a:cubicBezTo>
                  <a:lnTo>
                    <a:pt x="1714" y="3384"/>
                  </a:lnTo>
                  <a:cubicBezTo>
                    <a:pt x="1621" y="2792"/>
                    <a:pt x="1731" y="2334"/>
                    <a:pt x="1903" y="2093"/>
                  </a:cubicBezTo>
                  <a:cubicBezTo>
                    <a:pt x="2055" y="1903"/>
                    <a:pt x="2245" y="1750"/>
                    <a:pt x="2245" y="1750"/>
                  </a:cubicBezTo>
                  <a:cubicBezTo>
                    <a:pt x="2321" y="1674"/>
                    <a:pt x="2435" y="1598"/>
                    <a:pt x="2511" y="1560"/>
                  </a:cubicBezTo>
                  <a:cubicBezTo>
                    <a:pt x="2359" y="1522"/>
                    <a:pt x="2131" y="1408"/>
                    <a:pt x="1941" y="1294"/>
                  </a:cubicBezTo>
                  <a:cubicBezTo>
                    <a:pt x="1370" y="837"/>
                    <a:pt x="1332" y="153"/>
                    <a:pt x="1332" y="0"/>
                  </a:cubicBezTo>
                  <a:close/>
                  <a:moveTo>
                    <a:pt x="1714" y="3384"/>
                  </a:moveTo>
                  <a:lnTo>
                    <a:pt x="1714" y="3384"/>
                  </a:lnTo>
                  <a:cubicBezTo>
                    <a:pt x="1724" y="3447"/>
                    <a:pt x="1736" y="3511"/>
                    <a:pt x="1750" y="3577"/>
                  </a:cubicBezTo>
                  <a:cubicBezTo>
                    <a:pt x="1750" y="3558"/>
                    <a:pt x="1739" y="3487"/>
                    <a:pt x="1714" y="3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95;p35">
              <a:extLst>
                <a:ext uri="{FF2B5EF4-FFF2-40B4-BE49-F238E27FC236}">
                  <a16:creationId xmlns:a16="http://schemas.microsoft.com/office/drawing/2014/main" id="{FF434F92-C003-15F4-9B54-7AAF63DE7FD0}"/>
                </a:ext>
              </a:extLst>
            </p:cNvPr>
            <p:cNvSpPr/>
            <p:nvPr/>
          </p:nvSpPr>
          <p:spPr>
            <a:xfrm>
              <a:off x="8527866" y="3198224"/>
              <a:ext cx="102543" cy="146076"/>
            </a:xfrm>
            <a:custGeom>
              <a:avLst/>
              <a:gdLst/>
              <a:ahLst/>
              <a:cxnLst/>
              <a:rect l="l" t="t" r="r" b="b"/>
              <a:pathLst>
                <a:path w="2511" h="3577" extrusionOk="0">
                  <a:moveTo>
                    <a:pt x="1332" y="0"/>
                  </a:moveTo>
                  <a:cubicBezTo>
                    <a:pt x="1294" y="228"/>
                    <a:pt x="1217" y="723"/>
                    <a:pt x="837" y="1180"/>
                  </a:cubicBezTo>
                  <a:cubicBezTo>
                    <a:pt x="533" y="1598"/>
                    <a:pt x="190" y="1750"/>
                    <a:pt x="0" y="1864"/>
                  </a:cubicBezTo>
                  <a:cubicBezTo>
                    <a:pt x="342" y="1864"/>
                    <a:pt x="571" y="1940"/>
                    <a:pt x="723" y="2016"/>
                  </a:cubicBezTo>
                  <a:cubicBezTo>
                    <a:pt x="723" y="2016"/>
                    <a:pt x="913" y="2055"/>
                    <a:pt x="1027" y="2207"/>
                  </a:cubicBezTo>
                  <a:cubicBezTo>
                    <a:pt x="1433" y="2497"/>
                    <a:pt x="1640" y="3095"/>
                    <a:pt x="1716" y="3398"/>
                  </a:cubicBezTo>
                  <a:lnTo>
                    <a:pt x="1716" y="3398"/>
                  </a:lnTo>
                  <a:cubicBezTo>
                    <a:pt x="1619" y="2805"/>
                    <a:pt x="1729" y="2370"/>
                    <a:pt x="1902" y="2093"/>
                  </a:cubicBezTo>
                  <a:cubicBezTo>
                    <a:pt x="2054" y="1902"/>
                    <a:pt x="2245" y="1750"/>
                    <a:pt x="2245" y="1750"/>
                  </a:cubicBezTo>
                  <a:cubicBezTo>
                    <a:pt x="2321" y="1674"/>
                    <a:pt x="2435" y="1636"/>
                    <a:pt x="2511" y="1560"/>
                  </a:cubicBezTo>
                  <a:cubicBezTo>
                    <a:pt x="2359" y="1522"/>
                    <a:pt x="2131" y="1446"/>
                    <a:pt x="1940" y="1294"/>
                  </a:cubicBezTo>
                  <a:cubicBezTo>
                    <a:pt x="1370" y="875"/>
                    <a:pt x="1332" y="152"/>
                    <a:pt x="1332" y="0"/>
                  </a:cubicBezTo>
                  <a:close/>
                  <a:moveTo>
                    <a:pt x="1716" y="3398"/>
                  </a:moveTo>
                  <a:cubicBezTo>
                    <a:pt x="1725" y="3456"/>
                    <a:pt x="1737" y="3515"/>
                    <a:pt x="1750" y="3576"/>
                  </a:cubicBezTo>
                  <a:cubicBezTo>
                    <a:pt x="1750" y="3558"/>
                    <a:pt x="1739" y="3493"/>
                    <a:pt x="1716" y="33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96;p35">
              <a:extLst>
                <a:ext uri="{FF2B5EF4-FFF2-40B4-BE49-F238E27FC236}">
                  <a16:creationId xmlns:a16="http://schemas.microsoft.com/office/drawing/2014/main" id="{F248E4B8-7232-9D7D-09C2-0F572841EA80}"/>
                </a:ext>
              </a:extLst>
            </p:cNvPr>
            <p:cNvSpPr/>
            <p:nvPr/>
          </p:nvSpPr>
          <p:spPr>
            <a:xfrm>
              <a:off x="8456401" y="3453763"/>
              <a:ext cx="55947" cy="79266"/>
            </a:xfrm>
            <a:custGeom>
              <a:avLst/>
              <a:gdLst/>
              <a:ahLst/>
              <a:cxnLst/>
              <a:rect l="l" t="t" r="r" b="b"/>
              <a:pathLst>
                <a:path w="1370" h="1941" extrusionOk="0">
                  <a:moveTo>
                    <a:pt x="685" y="1"/>
                  </a:moveTo>
                  <a:cubicBezTo>
                    <a:pt x="685" y="115"/>
                    <a:pt x="647" y="419"/>
                    <a:pt x="457" y="647"/>
                  </a:cubicBezTo>
                  <a:cubicBezTo>
                    <a:pt x="266" y="876"/>
                    <a:pt x="76" y="990"/>
                    <a:pt x="0" y="1028"/>
                  </a:cubicBezTo>
                  <a:cubicBezTo>
                    <a:pt x="190" y="1028"/>
                    <a:pt x="266" y="1028"/>
                    <a:pt x="380" y="1066"/>
                  </a:cubicBezTo>
                  <a:lnTo>
                    <a:pt x="571" y="1180"/>
                  </a:lnTo>
                  <a:cubicBezTo>
                    <a:pt x="772" y="1348"/>
                    <a:pt x="914" y="1783"/>
                    <a:pt x="945" y="1908"/>
                  </a:cubicBezTo>
                  <a:lnTo>
                    <a:pt x="945" y="1908"/>
                  </a:lnTo>
                  <a:cubicBezTo>
                    <a:pt x="879" y="1543"/>
                    <a:pt x="953" y="1253"/>
                    <a:pt x="1027" y="1142"/>
                  </a:cubicBezTo>
                  <a:lnTo>
                    <a:pt x="1217" y="952"/>
                  </a:lnTo>
                  <a:cubicBezTo>
                    <a:pt x="1255" y="876"/>
                    <a:pt x="1332" y="838"/>
                    <a:pt x="1370" y="838"/>
                  </a:cubicBezTo>
                  <a:cubicBezTo>
                    <a:pt x="1255" y="838"/>
                    <a:pt x="1141" y="800"/>
                    <a:pt x="1027" y="685"/>
                  </a:cubicBezTo>
                  <a:cubicBezTo>
                    <a:pt x="761" y="457"/>
                    <a:pt x="685" y="77"/>
                    <a:pt x="685" y="1"/>
                  </a:cubicBezTo>
                  <a:close/>
                  <a:moveTo>
                    <a:pt x="945" y="1908"/>
                  </a:moveTo>
                  <a:lnTo>
                    <a:pt x="945" y="1908"/>
                  </a:lnTo>
                  <a:cubicBezTo>
                    <a:pt x="947" y="1919"/>
                    <a:pt x="949" y="1930"/>
                    <a:pt x="951" y="1941"/>
                  </a:cubicBezTo>
                  <a:cubicBezTo>
                    <a:pt x="951" y="1936"/>
                    <a:pt x="949" y="1925"/>
                    <a:pt x="945" y="19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97;p35">
              <a:extLst>
                <a:ext uri="{FF2B5EF4-FFF2-40B4-BE49-F238E27FC236}">
                  <a16:creationId xmlns:a16="http://schemas.microsoft.com/office/drawing/2014/main" id="{074CD3F0-1EDE-924D-B37B-36D8A9B38896}"/>
                </a:ext>
              </a:extLst>
            </p:cNvPr>
            <p:cNvSpPr/>
            <p:nvPr/>
          </p:nvSpPr>
          <p:spPr>
            <a:xfrm>
              <a:off x="6037392" y="1369602"/>
              <a:ext cx="181809" cy="262585"/>
            </a:xfrm>
            <a:custGeom>
              <a:avLst/>
              <a:gdLst/>
              <a:ahLst/>
              <a:cxnLst/>
              <a:rect l="l" t="t" r="r" b="b"/>
              <a:pathLst>
                <a:path w="4452" h="6430" extrusionOk="0">
                  <a:moveTo>
                    <a:pt x="2283" y="0"/>
                  </a:moveTo>
                  <a:cubicBezTo>
                    <a:pt x="2245" y="381"/>
                    <a:pt x="2093" y="1218"/>
                    <a:pt x="1484" y="2093"/>
                  </a:cubicBezTo>
                  <a:cubicBezTo>
                    <a:pt x="951" y="2778"/>
                    <a:pt x="343" y="3196"/>
                    <a:pt x="0" y="3310"/>
                  </a:cubicBezTo>
                  <a:cubicBezTo>
                    <a:pt x="533" y="3310"/>
                    <a:pt x="951" y="3424"/>
                    <a:pt x="1256" y="3577"/>
                  </a:cubicBezTo>
                  <a:cubicBezTo>
                    <a:pt x="1256" y="3577"/>
                    <a:pt x="1522" y="3653"/>
                    <a:pt x="1826" y="3881"/>
                  </a:cubicBezTo>
                  <a:cubicBezTo>
                    <a:pt x="2523" y="4433"/>
                    <a:pt x="2866" y="5538"/>
                    <a:pt x="2989" y="6099"/>
                  </a:cubicBezTo>
                  <a:lnTo>
                    <a:pt x="2989" y="6099"/>
                  </a:lnTo>
                  <a:cubicBezTo>
                    <a:pt x="2854" y="5093"/>
                    <a:pt x="3039" y="4217"/>
                    <a:pt x="3348" y="3805"/>
                  </a:cubicBezTo>
                  <a:cubicBezTo>
                    <a:pt x="3576" y="3462"/>
                    <a:pt x="3919" y="3196"/>
                    <a:pt x="3919" y="3196"/>
                  </a:cubicBezTo>
                  <a:cubicBezTo>
                    <a:pt x="4109" y="3044"/>
                    <a:pt x="4299" y="2930"/>
                    <a:pt x="4451" y="2854"/>
                  </a:cubicBezTo>
                  <a:cubicBezTo>
                    <a:pt x="4147" y="2740"/>
                    <a:pt x="3767" y="2625"/>
                    <a:pt x="3386" y="2321"/>
                  </a:cubicBezTo>
                  <a:cubicBezTo>
                    <a:pt x="2397" y="1522"/>
                    <a:pt x="2283" y="229"/>
                    <a:pt x="2283" y="0"/>
                  </a:cubicBezTo>
                  <a:close/>
                  <a:moveTo>
                    <a:pt x="2989" y="6099"/>
                  </a:moveTo>
                  <a:lnTo>
                    <a:pt x="2989" y="6099"/>
                  </a:lnTo>
                  <a:cubicBezTo>
                    <a:pt x="3003" y="6208"/>
                    <a:pt x="3021" y="6318"/>
                    <a:pt x="3044" y="6430"/>
                  </a:cubicBezTo>
                  <a:cubicBezTo>
                    <a:pt x="3044" y="6394"/>
                    <a:pt x="3027" y="6273"/>
                    <a:pt x="2989" y="6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98;p35">
              <a:extLst>
                <a:ext uri="{FF2B5EF4-FFF2-40B4-BE49-F238E27FC236}">
                  <a16:creationId xmlns:a16="http://schemas.microsoft.com/office/drawing/2014/main" id="{4F6E6AD9-9E08-AF78-25CA-3005CAF580E7}"/>
                </a:ext>
              </a:extLst>
            </p:cNvPr>
            <p:cNvSpPr/>
            <p:nvPr/>
          </p:nvSpPr>
          <p:spPr>
            <a:xfrm>
              <a:off x="8554209" y="1521074"/>
              <a:ext cx="180257" cy="262626"/>
            </a:xfrm>
            <a:custGeom>
              <a:avLst/>
              <a:gdLst/>
              <a:ahLst/>
              <a:cxnLst/>
              <a:rect l="l" t="t" r="r" b="b"/>
              <a:pathLst>
                <a:path w="4414" h="6431" extrusionOk="0">
                  <a:moveTo>
                    <a:pt x="2283" y="1"/>
                  </a:moveTo>
                  <a:cubicBezTo>
                    <a:pt x="2207" y="381"/>
                    <a:pt x="2092" y="1218"/>
                    <a:pt x="1446" y="2093"/>
                  </a:cubicBezTo>
                  <a:cubicBezTo>
                    <a:pt x="951" y="2816"/>
                    <a:pt x="304" y="3197"/>
                    <a:pt x="0" y="3311"/>
                  </a:cubicBezTo>
                  <a:cubicBezTo>
                    <a:pt x="495" y="3311"/>
                    <a:pt x="951" y="3425"/>
                    <a:pt x="1217" y="3577"/>
                  </a:cubicBezTo>
                  <a:cubicBezTo>
                    <a:pt x="1217" y="3577"/>
                    <a:pt x="1484" y="3653"/>
                    <a:pt x="1788" y="3881"/>
                  </a:cubicBezTo>
                  <a:cubicBezTo>
                    <a:pt x="2429" y="4389"/>
                    <a:pt x="2789" y="5364"/>
                    <a:pt x="2933" y="5953"/>
                  </a:cubicBezTo>
                  <a:lnTo>
                    <a:pt x="2933" y="5953"/>
                  </a:lnTo>
                  <a:cubicBezTo>
                    <a:pt x="2834" y="5009"/>
                    <a:pt x="3016" y="4197"/>
                    <a:pt x="3310" y="3805"/>
                  </a:cubicBezTo>
                  <a:cubicBezTo>
                    <a:pt x="3538" y="3463"/>
                    <a:pt x="3881" y="3197"/>
                    <a:pt x="3881" y="3197"/>
                  </a:cubicBezTo>
                  <a:cubicBezTo>
                    <a:pt x="4071" y="3044"/>
                    <a:pt x="4261" y="2930"/>
                    <a:pt x="4413" y="2854"/>
                  </a:cubicBezTo>
                  <a:cubicBezTo>
                    <a:pt x="4109" y="2740"/>
                    <a:pt x="3728" y="2626"/>
                    <a:pt x="3348" y="2321"/>
                  </a:cubicBezTo>
                  <a:cubicBezTo>
                    <a:pt x="2359" y="1523"/>
                    <a:pt x="2283" y="229"/>
                    <a:pt x="2283" y="1"/>
                  </a:cubicBezTo>
                  <a:close/>
                  <a:moveTo>
                    <a:pt x="2933" y="5953"/>
                  </a:moveTo>
                  <a:lnTo>
                    <a:pt x="2933" y="5953"/>
                  </a:lnTo>
                  <a:cubicBezTo>
                    <a:pt x="2949" y="6109"/>
                    <a:pt x="2973" y="6269"/>
                    <a:pt x="3006" y="6430"/>
                  </a:cubicBezTo>
                  <a:cubicBezTo>
                    <a:pt x="3017" y="6385"/>
                    <a:pt x="2994" y="6204"/>
                    <a:pt x="2933" y="59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99;p35">
              <a:extLst>
                <a:ext uri="{FF2B5EF4-FFF2-40B4-BE49-F238E27FC236}">
                  <a16:creationId xmlns:a16="http://schemas.microsoft.com/office/drawing/2014/main" id="{A7B4EF44-F0EC-22DC-C227-6BAD17E15CBC}"/>
                </a:ext>
              </a:extLst>
            </p:cNvPr>
            <p:cNvSpPr/>
            <p:nvPr/>
          </p:nvSpPr>
          <p:spPr>
            <a:xfrm>
              <a:off x="5964374" y="2743008"/>
              <a:ext cx="180257" cy="261033"/>
            </a:xfrm>
            <a:custGeom>
              <a:avLst/>
              <a:gdLst/>
              <a:ahLst/>
              <a:cxnLst/>
              <a:rect l="l" t="t" r="r" b="b"/>
              <a:pathLst>
                <a:path w="4414" h="6392" extrusionOk="0">
                  <a:moveTo>
                    <a:pt x="2283" y="0"/>
                  </a:moveTo>
                  <a:cubicBezTo>
                    <a:pt x="2245" y="381"/>
                    <a:pt x="2093" y="1218"/>
                    <a:pt x="1484" y="2093"/>
                  </a:cubicBezTo>
                  <a:cubicBezTo>
                    <a:pt x="951" y="2777"/>
                    <a:pt x="343" y="3158"/>
                    <a:pt x="0" y="3310"/>
                  </a:cubicBezTo>
                  <a:cubicBezTo>
                    <a:pt x="533" y="3310"/>
                    <a:pt x="951" y="3424"/>
                    <a:pt x="1218" y="3538"/>
                  </a:cubicBezTo>
                  <a:cubicBezTo>
                    <a:pt x="1218" y="3538"/>
                    <a:pt x="1522" y="3653"/>
                    <a:pt x="1788" y="3881"/>
                  </a:cubicBezTo>
                  <a:cubicBezTo>
                    <a:pt x="2502" y="4446"/>
                    <a:pt x="2867" y="5545"/>
                    <a:pt x="2992" y="6089"/>
                  </a:cubicBezTo>
                  <a:lnTo>
                    <a:pt x="2992" y="6089"/>
                  </a:lnTo>
                  <a:cubicBezTo>
                    <a:pt x="2850" y="5077"/>
                    <a:pt x="3033" y="4220"/>
                    <a:pt x="3310" y="3805"/>
                  </a:cubicBezTo>
                  <a:cubicBezTo>
                    <a:pt x="3576" y="3462"/>
                    <a:pt x="3881" y="3158"/>
                    <a:pt x="3881" y="3158"/>
                  </a:cubicBezTo>
                  <a:cubicBezTo>
                    <a:pt x="4071" y="3044"/>
                    <a:pt x="4261" y="2930"/>
                    <a:pt x="4413" y="2854"/>
                  </a:cubicBezTo>
                  <a:cubicBezTo>
                    <a:pt x="4147" y="2739"/>
                    <a:pt x="3766" y="2587"/>
                    <a:pt x="3386" y="2321"/>
                  </a:cubicBezTo>
                  <a:cubicBezTo>
                    <a:pt x="2359" y="1522"/>
                    <a:pt x="2283" y="229"/>
                    <a:pt x="2283" y="0"/>
                  </a:cubicBezTo>
                  <a:close/>
                  <a:moveTo>
                    <a:pt x="2992" y="6089"/>
                  </a:moveTo>
                  <a:cubicBezTo>
                    <a:pt x="3006" y="6188"/>
                    <a:pt x="3023" y="6289"/>
                    <a:pt x="3044" y="6392"/>
                  </a:cubicBezTo>
                  <a:cubicBezTo>
                    <a:pt x="3044" y="6350"/>
                    <a:pt x="3027" y="6241"/>
                    <a:pt x="2992" y="6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0;p35">
              <a:extLst>
                <a:ext uri="{FF2B5EF4-FFF2-40B4-BE49-F238E27FC236}">
                  <a16:creationId xmlns:a16="http://schemas.microsoft.com/office/drawing/2014/main" id="{FAC521CC-EBEA-CC00-6470-E545F6647DCF}"/>
                </a:ext>
              </a:extLst>
            </p:cNvPr>
            <p:cNvSpPr/>
            <p:nvPr/>
          </p:nvSpPr>
          <p:spPr>
            <a:xfrm>
              <a:off x="5841617" y="3100336"/>
              <a:ext cx="83962" cy="118102"/>
            </a:xfrm>
            <a:custGeom>
              <a:avLst/>
              <a:gdLst/>
              <a:ahLst/>
              <a:cxnLst/>
              <a:rect l="l" t="t" r="r" b="b"/>
              <a:pathLst>
                <a:path w="2056" h="2892" extrusionOk="0">
                  <a:moveTo>
                    <a:pt x="1066" y="0"/>
                  </a:moveTo>
                  <a:cubicBezTo>
                    <a:pt x="990" y="115"/>
                    <a:pt x="952" y="571"/>
                    <a:pt x="685" y="951"/>
                  </a:cubicBezTo>
                  <a:cubicBezTo>
                    <a:pt x="419" y="1256"/>
                    <a:pt x="153" y="1408"/>
                    <a:pt x="1" y="1522"/>
                  </a:cubicBezTo>
                  <a:cubicBezTo>
                    <a:pt x="229" y="1522"/>
                    <a:pt x="419" y="1560"/>
                    <a:pt x="571" y="1598"/>
                  </a:cubicBezTo>
                  <a:cubicBezTo>
                    <a:pt x="571" y="1598"/>
                    <a:pt x="723" y="1636"/>
                    <a:pt x="876" y="1750"/>
                  </a:cubicBezTo>
                  <a:cubicBezTo>
                    <a:pt x="1108" y="1959"/>
                    <a:pt x="1269" y="2324"/>
                    <a:pt x="1342" y="2585"/>
                  </a:cubicBezTo>
                  <a:lnTo>
                    <a:pt x="1342" y="2585"/>
                  </a:lnTo>
                  <a:cubicBezTo>
                    <a:pt x="1328" y="2198"/>
                    <a:pt x="1401" y="1895"/>
                    <a:pt x="1522" y="1712"/>
                  </a:cubicBezTo>
                  <a:lnTo>
                    <a:pt x="1827" y="1408"/>
                  </a:lnTo>
                  <a:cubicBezTo>
                    <a:pt x="1903" y="1370"/>
                    <a:pt x="2017" y="1332"/>
                    <a:pt x="2055" y="1256"/>
                  </a:cubicBezTo>
                  <a:cubicBezTo>
                    <a:pt x="1903" y="1218"/>
                    <a:pt x="1751" y="1180"/>
                    <a:pt x="1560" y="1028"/>
                  </a:cubicBezTo>
                  <a:cubicBezTo>
                    <a:pt x="1104" y="685"/>
                    <a:pt x="1066" y="76"/>
                    <a:pt x="1066" y="0"/>
                  </a:cubicBezTo>
                  <a:close/>
                  <a:moveTo>
                    <a:pt x="1342" y="2585"/>
                  </a:moveTo>
                  <a:cubicBezTo>
                    <a:pt x="1346" y="2682"/>
                    <a:pt x="1355" y="2785"/>
                    <a:pt x="1370" y="2892"/>
                  </a:cubicBezTo>
                  <a:cubicBezTo>
                    <a:pt x="1400" y="2877"/>
                    <a:pt x="1389" y="2752"/>
                    <a:pt x="1342" y="25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01;p35">
              <a:extLst>
                <a:ext uri="{FF2B5EF4-FFF2-40B4-BE49-F238E27FC236}">
                  <a16:creationId xmlns:a16="http://schemas.microsoft.com/office/drawing/2014/main" id="{AF22C171-99E6-42EB-6BDE-5BA0E99BE981}"/>
                </a:ext>
              </a:extLst>
            </p:cNvPr>
            <p:cNvSpPr/>
            <p:nvPr/>
          </p:nvSpPr>
          <p:spPr>
            <a:xfrm>
              <a:off x="8428427" y="1862102"/>
              <a:ext cx="76162" cy="114998"/>
            </a:xfrm>
            <a:custGeom>
              <a:avLst/>
              <a:gdLst/>
              <a:ahLst/>
              <a:cxnLst/>
              <a:rect l="l" t="t" r="r" b="b"/>
              <a:pathLst>
                <a:path w="1865" h="2816" extrusionOk="0">
                  <a:moveTo>
                    <a:pt x="951" y="0"/>
                  </a:moveTo>
                  <a:cubicBezTo>
                    <a:pt x="951" y="153"/>
                    <a:pt x="913" y="533"/>
                    <a:pt x="609" y="913"/>
                  </a:cubicBezTo>
                  <a:cubicBezTo>
                    <a:pt x="419" y="1218"/>
                    <a:pt x="152" y="1408"/>
                    <a:pt x="0" y="1446"/>
                  </a:cubicBezTo>
                  <a:cubicBezTo>
                    <a:pt x="228" y="1446"/>
                    <a:pt x="381" y="1484"/>
                    <a:pt x="533" y="1522"/>
                  </a:cubicBezTo>
                  <a:cubicBezTo>
                    <a:pt x="533" y="1522"/>
                    <a:pt x="685" y="1560"/>
                    <a:pt x="761" y="1674"/>
                  </a:cubicBezTo>
                  <a:cubicBezTo>
                    <a:pt x="1002" y="1867"/>
                    <a:pt x="1152" y="2213"/>
                    <a:pt x="1229" y="2479"/>
                  </a:cubicBezTo>
                  <a:lnTo>
                    <a:pt x="1229" y="2479"/>
                  </a:lnTo>
                  <a:cubicBezTo>
                    <a:pt x="1192" y="2109"/>
                    <a:pt x="1281" y="1822"/>
                    <a:pt x="1370" y="1674"/>
                  </a:cubicBezTo>
                  <a:cubicBezTo>
                    <a:pt x="1484" y="1484"/>
                    <a:pt x="1636" y="1408"/>
                    <a:pt x="1636" y="1408"/>
                  </a:cubicBezTo>
                  <a:cubicBezTo>
                    <a:pt x="1712" y="1332"/>
                    <a:pt x="1788" y="1294"/>
                    <a:pt x="1864" y="1256"/>
                  </a:cubicBezTo>
                  <a:cubicBezTo>
                    <a:pt x="1750" y="1218"/>
                    <a:pt x="1560" y="1142"/>
                    <a:pt x="1446" y="1028"/>
                  </a:cubicBezTo>
                  <a:cubicBezTo>
                    <a:pt x="989" y="685"/>
                    <a:pt x="951" y="115"/>
                    <a:pt x="951" y="0"/>
                  </a:cubicBezTo>
                  <a:close/>
                  <a:moveTo>
                    <a:pt x="1229" y="2479"/>
                  </a:moveTo>
                  <a:cubicBezTo>
                    <a:pt x="1239" y="2585"/>
                    <a:pt x="1260" y="2698"/>
                    <a:pt x="1294" y="2816"/>
                  </a:cubicBezTo>
                  <a:cubicBezTo>
                    <a:pt x="1294" y="2760"/>
                    <a:pt x="1273" y="2633"/>
                    <a:pt x="1229" y="2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02;p35">
              <a:extLst>
                <a:ext uri="{FF2B5EF4-FFF2-40B4-BE49-F238E27FC236}">
                  <a16:creationId xmlns:a16="http://schemas.microsoft.com/office/drawing/2014/main" id="{FCB659E9-CAE1-B2F6-6A2E-6963DD33F36A}"/>
                </a:ext>
              </a:extLst>
            </p:cNvPr>
            <p:cNvSpPr/>
            <p:nvPr/>
          </p:nvSpPr>
          <p:spPr>
            <a:xfrm>
              <a:off x="7915712" y="1170723"/>
              <a:ext cx="76162" cy="115039"/>
            </a:xfrm>
            <a:custGeom>
              <a:avLst/>
              <a:gdLst/>
              <a:ahLst/>
              <a:cxnLst/>
              <a:rect l="l" t="t" r="r" b="b"/>
              <a:pathLst>
                <a:path w="1865" h="2817" extrusionOk="0">
                  <a:moveTo>
                    <a:pt x="952" y="1"/>
                  </a:moveTo>
                  <a:cubicBezTo>
                    <a:pt x="952" y="153"/>
                    <a:pt x="914" y="533"/>
                    <a:pt x="609" y="914"/>
                  </a:cubicBezTo>
                  <a:cubicBezTo>
                    <a:pt x="419" y="1218"/>
                    <a:pt x="153" y="1408"/>
                    <a:pt x="1" y="1446"/>
                  </a:cubicBezTo>
                  <a:cubicBezTo>
                    <a:pt x="229" y="1446"/>
                    <a:pt x="381" y="1485"/>
                    <a:pt x="533" y="1523"/>
                  </a:cubicBezTo>
                  <a:cubicBezTo>
                    <a:pt x="533" y="1523"/>
                    <a:pt x="685" y="1599"/>
                    <a:pt x="762" y="1675"/>
                  </a:cubicBezTo>
                  <a:cubicBezTo>
                    <a:pt x="983" y="1856"/>
                    <a:pt x="1130" y="2123"/>
                    <a:pt x="1214" y="2357"/>
                  </a:cubicBezTo>
                  <a:lnTo>
                    <a:pt x="1214" y="2357"/>
                  </a:lnTo>
                  <a:cubicBezTo>
                    <a:pt x="1196" y="2046"/>
                    <a:pt x="1265" y="1806"/>
                    <a:pt x="1370" y="1675"/>
                  </a:cubicBezTo>
                  <a:cubicBezTo>
                    <a:pt x="1484" y="1485"/>
                    <a:pt x="1599" y="1408"/>
                    <a:pt x="1599" y="1408"/>
                  </a:cubicBezTo>
                  <a:cubicBezTo>
                    <a:pt x="1713" y="1332"/>
                    <a:pt x="1789" y="1294"/>
                    <a:pt x="1865" y="1256"/>
                  </a:cubicBezTo>
                  <a:cubicBezTo>
                    <a:pt x="1751" y="1218"/>
                    <a:pt x="1560" y="1142"/>
                    <a:pt x="1446" y="1028"/>
                  </a:cubicBezTo>
                  <a:cubicBezTo>
                    <a:pt x="990" y="686"/>
                    <a:pt x="952" y="115"/>
                    <a:pt x="952" y="1"/>
                  </a:cubicBezTo>
                  <a:close/>
                  <a:moveTo>
                    <a:pt x="1214" y="2357"/>
                  </a:moveTo>
                  <a:cubicBezTo>
                    <a:pt x="1222" y="2497"/>
                    <a:pt x="1247" y="2651"/>
                    <a:pt x="1294" y="2816"/>
                  </a:cubicBezTo>
                  <a:cubicBezTo>
                    <a:pt x="1312" y="2745"/>
                    <a:pt x="1288" y="2564"/>
                    <a:pt x="1214" y="23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2403;p35">
              <a:extLst>
                <a:ext uri="{FF2B5EF4-FFF2-40B4-BE49-F238E27FC236}">
                  <a16:creationId xmlns:a16="http://schemas.microsoft.com/office/drawing/2014/main" id="{F59876D6-8A60-C4CA-9705-2E50A262BE27}"/>
                </a:ext>
              </a:extLst>
            </p:cNvPr>
            <p:cNvGrpSpPr/>
            <p:nvPr/>
          </p:nvGrpSpPr>
          <p:grpSpPr>
            <a:xfrm>
              <a:off x="6617463" y="1075613"/>
              <a:ext cx="1745975" cy="3425500"/>
              <a:chOff x="6617463" y="1075613"/>
              <a:chExt cx="1745975" cy="3425500"/>
            </a:xfrm>
          </p:grpSpPr>
          <p:sp>
            <p:nvSpPr>
              <p:cNvPr id="23" name="Google Shape;2404;p35">
                <a:extLst>
                  <a:ext uri="{FF2B5EF4-FFF2-40B4-BE49-F238E27FC236}">
                    <a16:creationId xmlns:a16="http://schemas.microsoft.com/office/drawing/2014/main" id="{08472B1E-F3ED-3966-D819-5CDACC2220D4}"/>
                  </a:ext>
                </a:extLst>
              </p:cNvPr>
              <p:cNvSpPr/>
              <p:nvPr/>
            </p:nvSpPr>
            <p:spPr>
              <a:xfrm flipH="1">
                <a:off x="7529673" y="1469107"/>
                <a:ext cx="473496" cy="403953"/>
              </a:xfrm>
              <a:custGeom>
                <a:avLst/>
                <a:gdLst/>
                <a:ahLst/>
                <a:cxnLst/>
                <a:rect l="l" t="t" r="r" b="b"/>
                <a:pathLst>
                  <a:path w="10768" h="10495" extrusionOk="0">
                    <a:moveTo>
                      <a:pt x="2855" y="0"/>
                    </a:moveTo>
                    <a:cubicBezTo>
                      <a:pt x="2639" y="0"/>
                      <a:pt x="2440" y="51"/>
                      <a:pt x="2287" y="191"/>
                    </a:cubicBezTo>
                    <a:cubicBezTo>
                      <a:pt x="1998" y="452"/>
                      <a:pt x="2027" y="915"/>
                      <a:pt x="2027" y="1262"/>
                    </a:cubicBezTo>
                    <a:cubicBezTo>
                      <a:pt x="2143" y="2680"/>
                      <a:pt x="1564" y="2825"/>
                      <a:pt x="1679" y="4243"/>
                    </a:cubicBezTo>
                    <a:lnTo>
                      <a:pt x="1940" y="4996"/>
                    </a:lnTo>
                    <a:cubicBezTo>
                      <a:pt x="2171" y="5545"/>
                      <a:pt x="2287" y="6153"/>
                      <a:pt x="2287" y="6790"/>
                    </a:cubicBezTo>
                    <a:cubicBezTo>
                      <a:pt x="2287" y="7022"/>
                      <a:pt x="2258" y="7282"/>
                      <a:pt x="2143" y="7514"/>
                    </a:cubicBezTo>
                    <a:cubicBezTo>
                      <a:pt x="2027" y="7716"/>
                      <a:pt x="1853" y="7919"/>
                      <a:pt x="1593" y="8006"/>
                    </a:cubicBezTo>
                    <a:cubicBezTo>
                      <a:pt x="1544" y="8018"/>
                      <a:pt x="1491" y="8023"/>
                      <a:pt x="1435" y="8023"/>
                    </a:cubicBezTo>
                    <a:cubicBezTo>
                      <a:pt x="1222" y="8023"/>
                      <a:pt x="972" y="7940"/>
                      <a:pt x="811" y="7803"/>
                    </a:cubicBezTo>
                    <a:cubicBezTo>
                      <a:pt x="580" y="7600"/>
                      <a:pt x="406" y="7398"/>
                      <a:pt x="261" y="7137"/>
                    </a:cubicBezTo>
                    <a:lnTo>
                      <a:pt x="261" y="7137"/>
                    </a:lnTo>
                    <a:cubicBezTo>
                      <a:pt x="1" y="7716"/>
                      <a:pt x="88" y="8324"/>
                      <a:pt x="522" y="8787"/>
                    </a:cubicBezTo>
                    <a:cubicBezTo>
                      <a:pt x="846" y="9155"/>
                      <a:pt x="1316" y="9345"/>
                      <a:pt x="1787" y="9345"/>
                    </a:cubicBezTo>
                    <a:cubicBezTo>
                      <a:pt x="1946" y="9345"/>
                      <a:pt x="2105" y="9323"/>
                      <a:pt x="2258" y="9279"/>
                    </a:cubicBezTo>
                    <a:cubicBezTo>
                      <a:pt x="2374" y="9771"/>
                      <a:pt x="2837" y="10147"/>
                      <a:pt x="3300" y="10321"/>
                    </a:cubicBezTo>
                    <a:cubicBezTo>
                      <a:pt x="3763" y="10495"/>
                      <a:pt x="4313" y="10495"/>
                      <a:pt x="4834" y="10495"/>
                    </a:cubicBezTo>
                    <a:cubicBezTo>
                      <a:pt x="5297" y="10495"/>
                      <a:pt x="5789" y="10495"/>
                      <a:pt x="6281" y="10350"/>
                    </a:cubicBezTo>
                    <a:cubicBezTo>
                      <a:pt x="6744" y="10205"/>
                      <a:pt x="7179" y="9916"/>
                      <a:pt x="7381" y="9482"/>
                    </a:cubicBezTo>
                    <a:cubicBezTo>
                      <a:pt x="7770" y="9793"/>
                      <a:pt x="8259" y="9962"/>
                      <a:pt x="8732" y="9962"/>
                    </a:cubicBezTo>
                    <a:cubicBezTo>
                      <a:pt x="9138" y="9962"/>
                      <a:pt x="9533" y="9836"/>
                      <a:pt x="9841" y="9568"/>
                    </a:cubicBezTo>
                    <a:cubicBezTo>
                      <a:pt x="10536" y="8990"/>
                      <a:pt x="10767" y="7861"/>
                      <a:pt x="10333" y="7050"/>
                    </a:cubicBezTo>
                    <a:lnTo>
                      <a:pt x="10333" y="7050"/>
                    </a:lnTo>
                    <a:cubicBezTo>
                      <a:pt x="10181" y="7203"/>
                      <a:pt x="10001" y="7272"/>
                      <a:pt x="9822" y="7272"/>
                    </a:cubicBezTo>
                    <a:cubicBezTo>
                      <a:pt x="9593" y="7272"/>
                      <a:pt x="9367" y="7159"/>
                      <a:pt x="9205" y="6964"/>
                    </a:cubicBezTo>
                    <a:cubicBezTo>
                      <a:pt x="8915" y="6587"/>
                      <a:pt x="8828" y="6124"/>
                      <a:pt x="8770" y="5661"/>
                    </a:cubicBezTo>
                    <a:lnTo>
                      <a:pt x="7989" y="104"/>
                    </a:lnTo>
                    <a:cubicBezTo>
                      <a:pt x="7258" y="295"/>
                      <a:pt x="6430" y="407"/>
                      <a:pt x="5617" y="407"/>
                    </a:cubicBezTo>
                    <a:cubicBezTo>
                      <a:pt x="4950" y="407"/>
                      <a:pt x="4292" y="332"/>
                      <a:pt x="3705" y="162"/>
                    </a:cubicBezTo>
                    <a:cubicBezTo>
                      <a:pt x="3430" y="81"/>
                      <a:pt x="3128" y="0"/>
                      <a:pt x="2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05;p35">
                <a:extLst>
                  <a:ext uri="{FF2B5EF4-FFF2-40B4-BE49-F238E27FC236}">
                    <a16:creationId xmlns:a16="http://schemas.microsoft.com/office/drawing/2014/main" id="{C4600819-EB7D-98A9-631B-D6EC3BE80E0D}"/>
                  </a:ext>
                </a:extLst>
              </p:cNvPr>
              <p:cNvGrpSpPr/>
              <p:nvPr/>
            </p:nvGrpSpPr>
            <p:grpSpPr>
              <a:xfrm>
                <a:off x="7614724" y="1427967"/>
                <a:ext cx="328578" cy="756235"/>
                <a:chOff x="6598762" y="3341764"/>
                <a:chExt cx="227311" cy="523165"/>
              </a:xfrm>
            </p:grpSpPr>
            <p:sp>
              <p:nvSpPr>
                <p:cNvPr id="67" name="Google Shape;2406;p35">
                  <a:extLst>
                    <a:ext uri="{FF2B5EF4-FFF2-40B4-BE49-F238E27FC236}">
                      <a16:creationId xmlns:a16="http://schemas.microsoft.com/office/drawing/2014/main" id="{CC030570-DA77-EFEC-B3BF-88AEC7C25240}"/>
                    </a:ext>
                  </a:extLst>
                </p:cNvPr>
                <p:cNvSpPr/>
                <p:nvPr/>
              </p:nvSpPr>
              <p:spPr>
                <a:xfrm>
                  <a:off x="6598762" y="3519246"/>
                  <a:ext cx="177426" cy="345683"/>
                </a:xfrm>
                <a:custGeom>
                  <a:avLst/>
                  <a:gdLst/>
                  <a:ahLst/>
                  <a:cxnLst/>
                  <a:rect l="l" t="t" r="r" b="b"/>
                  <a:pathLst>
                    <a:path w="3386" h="6597" extrusionOk="0">
                      <a:moveTo>
                        <a:pt x="304" y="0"/>
                      </a:moveTo>
                      <a:lnTo>
                        <a:pt x="304" y="190"/>
                      </a:lnTo>
                      <a:cubicBezTo>
                        <a:pt x="190" y="1370"/>
                        <a:pt x="114" y="2435"/>
                        <a:pt x="0" y="3576"/>
                      </a:cubicBezTo>
                      <a:cubicBezTo>
                        <a:pt x="2159" y="5979"/>
                        <a:pt x="2884" y="6597"/>
                        <a:pt x="3137" y="6597"/>
                      </a:cubicBezTo>
                      <a:cubicBezTo>
                        <a:pt x="3160" y="6597"/>
                        <a:pt x="3180" y="6591"/>
                        <a:pt x="3196" y="6582"/>
                      </a:cubicBezTo>
                      <a:cubicBezTo>
                        <a:pt x="3386" y="6429"/>
                        <a:pt x="2815" y="5593"/>
                        <a:pt x="2435" y="3652"/>
                      </a:cubicBezTo>
                      <a:cubicBezTo>
                        <a:pt x="2359" y="3196"/>
                        <a:pt x="2283" y="2815"/>
                        <a:pt x="2245" y="2587"/>
                      </a:cubicBezTo>
                      <a:lnTo>
                        <a:pt x="2245" y="2359"/>
                      </a:lnTo>
                      <a:lnTo>
                        <a:pt x="2283" y="875"/>
                      </a:lnTo>
                      <a:lnTo>
                        <a:pt x="2283" y="304"/>
                      </a:lnTo>
                      <a:lnTo>
                        <a:pt x="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07;p35">
                  <a:extLst>
                    <a:ext uri="{FF2B5EF4-FFF2-40B4-BE49-F238E27FC236}">
                      <a16:creationId xmlns:a16="http://schemas.microsoft.com/office/drawing/2014/main" id="{56052A24-FC8C-15AC-83DF-10EF3302BB4F}"/>
                    </a:ext>
                  </a:extLst>
                </p:cNvPr>
                <p:cNvSpPr/>
                <p:nvPr/>
              </p:nvSpPr>
              <p:spPr>
                <a:xfrm>
                  <a:off x="6628630" y="3518826"/>
                  <a:ext cx="89761" cy="124607"/>
                </a:xfrm>
                <a:custGeom>
                  <a:avLst/>
                  <a:gdLst/>
                  <a:ahLst/>
                  <a:cxnLst/>
                  <a:rect l="l" t="t" r="r" b="b"/>
                  <a:pathLst>
                    <a:path w="1713" h="2378" extrusionOk="0">
                      <a:moveTo>
                        <a:pt x="798" y="1"/>
                      </a:moveTo>
                      <a:cubicBezTo>
                        <a:pt x="721" y="1"/>
                        <a:pt x="645" y="15"/>
                        <a:pt x="571" y="46"/>
                      </a:cubicBezTo>
                      <a:cubicBezTo>
                        <a:pt x="533" y="46"/>
                        <a:pt x="533" y="84"/>
                        <a:pt x="495" y="84"/>
                      </a:cubicBezTo>
                      <a:cubicBezTo>
                        <a:pt x="115" y="312"/>
                        <a:pt x="1" y="883"/>
                        <a:pt x="267" y="1492"/>
                      </a:cubicBezTo>
                      <a:cubicBezTo>
                        <a:pt x="455" y="2025"/>
                        <a:pt x="877" y="2378"/>
                        <a:pt x="1275" y="2378"/>
                      </a:cubicBezTo>
                      <a:cubicBezTo>
                        <a:pt x="1359" y="2378"/>
                        <a:pt x="1443" y="2362"/>
                        <a:pt x="1522" y="2329"/>
                      </a:cubicBezTo>
                      <a:cubicBezTo>
                        <a:pt x="1599" y="2253"/>
                        <a:pt x="1675" y="2253"/>
                        <a:pt x="1713" y="2215"/>
                      </a:cubicBezTo>
                      <a:lnTo>
                        <a:pt x="1713" y="617"/>
                      </a:lnTo>
                      <a:cubicBezTo>
                        <a:pt x="1637" y="465"/>
                        <a:pt x="1522" y="312"/>
                        <a:pt x="1408" y="236"/>
                      </a:cubicBezTo>
                      <a:cubicBezTo>
                        <a:pt x="1215" y="98"/>
                        <a:pt x="1002" y="1"/>
                        <a:pt x="798"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08;p35">
                  <a:extLst>
                    <a:ext uri="{FF2B5EF4-FFF2-40B4-BE49-F238E27FC236}">
                      <a16:creationId xmlns:a16="http://schemas.microsoft.com/office/drawing/2014/main" id="{EFB43B26-BEEF-33DD-F635-D99AA507CA75}"/>
                    </a:ext>
                  </a:extLst>
                </p:cNvPr>
                <p:cNvSpPr/>
                <p:nvPr/>
              </p:nvSpPr>
              <p:spPr>
                <a:xfrm>
                  <a:off x="6608718" y="3341764"/>
                  <a:ext cx="217355" cy="286052"/>
                </a:xfrm>
                <a:custGeom>
                  <a:avLst/>
                  <a:gdLst/>
                  <a:ahLst/>
                  <a:cxnLst/>
                  <a:rect l="l" t="t" r="r" b="b"/>
                  <a:pathLst>
                    <a:path w="4148" h="5459" extrusionOk="0">
                      <a:moveTo>
                        <a:pt x="2202" y="0"/>
                      </a:moveTo>
                      <a:cubicBezTo>
                        <a:pt x="2074" y="0"/>
                        <a:pt x="1948" y="13"/>
                        <a:pt x="1826" y="39"/>
                      </a:cubicBezTo>
                      <a:cubicBezTo>
                        <a:pt x="647" y="305"/>
                        <a:pt x="0" y="1637"/>
                        <a:pt x="0" y="2664"/>
                      </a:cubicBezTo>
                      <a:cubicBezTo>
                        <a:pt x="0" y="4129"/>
                        <a:pt x="1341" y="5459"/>
                        <a:pt x="2261" y="5459"/>
                      </a:cubicBezTo>
                      <a:cubicBezTo>
                        <a:pt x="2321" y="5459"/>
                        <a:pt x="2379" y="5453"/>
                        <a:pt x="2435" y="5441"/>
                      </a:cubicBezTo>
                      <a:cubicBezTo>
                        <a:pt x="2778" y="5365"/>
                        <a:pt x="3158" y="5061"/>
                        <a:pt x="3386" y="4681"/>
                      </a:cubicBezTo>
                      <a:cubicBezTo>
                        <a:pt x="3538" y="4452"/>
                        <a:pt x="3576" y="4262"/>
                        <a:pt x="3691" y="4034"/>
                      </a:cubicBezTo>
                      <a:cubicBezTo>
                        <a:pt x="3805" y="3501"/>
                        <a:pt x="3881" y="3159"/>
                        <a:pt x="3881" y="2702"/>
                      </a:cubicBezTo>
                      <a:cubicBezTo>
                        <a:pt x="3919" y="1523"/>
                        <a:pt x="4147" y="1523"/>
                        <a:pt x="4071" y="1066"/>
                      </a:cubicBezTo>
                      <a:cubicBezTo>
                        <a:pt x="3842" y="477"/>
                        <a:pt x="2992"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09;p35">
                  <a:extLst>
                    <a:ext uri="{FF2B5EF4-FFF2-40B4-BE49-F238E27FC236}">
                      <a16:creationId xmlns:a16="http://schemas.microsoft.com/office/drawing/2014/main" id="{251E60D2-46A7-D253-D3DC-ED0F6AABFFAA}"/>
                    </a:ext>
                  </a:extLst>
                </p:cNvPr>
                <p:cNvSpPr/>
                <p:nvPr/>
              </p:nvSpPr>
              <p:spPr>
                <a:xfrm>
                  <a:off x="6706391" y="3501272"/>
                  <a:ext cx="10008" cy="20017"/>
                </a:xfrm>
                <a:custGeom>
                  <a:avLst/>
                  <a:gdLst/>
                  <a:ahLst/>
                  <a:cxnLst/>
                  <a:rect l="l" t="t" r="r" b="b"/>
                  <a:pathLst>
                    <a:path w="191" h="382" extrusionOk="0">
                      <a:moveTo>
                        <a:pt x="115" y="1"/>
                      </a:moveTo>
                      <a:cubicBezTo>
                        <a:pt x="38" y="1"/>
                        <a:pt x="0" y="77"/>
                        <a:pt x="0" y="191"/>
                      </a:cubicBezTo>
                      <a:cubicBezTo>
                        <a:pt x="0" y="267"/>
                        <a:pt x="38" y="381"/>
                        <a:pt x="115" y="381"/>
                      </a:cubicBezTo>
                      <a:cubicBezTo>
                        <a:pt x="153" y="381"/>
                        <a:pt x="191" y="267"/>
                        <a:pt x="191" y="191"/>
                      </a:cubicBezTo>
                      <a:cubicBezTo>
                        <a:pt x="191" y="77"/>
                        <a:pt x="153" y="1"/>
                        <a:pt x="115"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10;p35">
                  <a:extLst>
                    <a:ext uri="{FF2B5EF4-FFF2-40B4-BE49-F238E27FC236}">
                      <a16:creationId xmlns:a16="http://schemas.microsoft.com/office/drawing/2014/main" id="{ABA3F13B-8794-2DF4-22C6-E8810D72ECB5}"/>
                    </a:ext>
                  </a:extLst>
                </p:cNvPr>
                <p:cNvSpPr/>
                <p:nvPr/>
              </p:nvSpPr>
              <p:spPr>
                <a:xfrm>
                  <a:off x="6784152" y="3503263"/>
                  <a:ext cx="10008" cy="20017"/>
                </a:xfrm>
                <a:custGeom>
                  <a:avLst/>
                  <a:gdLst/>
                  <a:ahLst/>
                  <a:cxnLst/>
                  <a:rect l="l" t="t" r="r" b="b"/>
                  <a:pathLst>
                    <a:path w="191" h="382" extrusionOk="0">
                      <a:moveTo>
                        <a:pt x="76" y="1"/>
                      </a:moveTo>
                      <a:cubicBezTo>
                        <a:pt x="0" y="1"/>
                        <a:pt x="0" y="77"/>
                        <a:pt x="0" y="191"/>
                      </a:cubicBezTo>
                      <a:cubicBezTo>
                        <a:pt x="0" y="267"/>
                        <a:pt x="38" y="381"/>
                        <a:pt x="76" y="381"/>
                      </a:cubicBezTo>
                      <a:cubicBezTo>
                        <a:pt x="152" y="381"/>
                        <a:pt x="190" y="267"/>
                        <a:pt x="190" y="191"/>
                      </a:cubicBezTo>
                      <a:cubicBezTo>
                        <a:pt x="190" y="77"/>
                        <a:pt x="114" y="1"/>
                        <a:pt x="76"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11;p35">
                  <a:extLst>
                    <a:ext uri="{FF2B5EF4-FFF2-40B4-BE49-F238E27FC236}">
                      <a16:creationId xmlns:a16="http://schemas.microsoft.com/office/drawing/2014/main" id="{681566E5-C66A-F9DC-A6E5-D1734E42C0BD}"/>
                    </a:ext>
                  </a:extLst>
                </p:cNvPr>
                <p:cNvSpPr/>
                <p:nvPr/>
              </p:nvSpPr>
              <p:spPr>
                <a:xfrm>
                  <a:off x="6606727" y="3453430"/>
                  <a:ext cx="49885" cy="79805"/>
                </a:xfrm>
                <a:custGeom>
                  <a:avLst/>
                  <a:gdLst/>
                  <a:ahLst/>
                  <a:cxnLst/>
                  <a:rect l="l" t="t" r="r" b="b"/>
                  <a:pathLst>
                    <a:path w="952" h="1523" extrusionOk="0">
                      <a:moveTo>
                        <a:pt x="495" y="1"/>
                      </a:moveTo>
                      <a:cubicBezTo>
                        <a:pt x="228" y="1"/>
                        <a:pt x="0" y="343"/>
                        <a:pt x="0" y="761"/>
                      </a:cubicBezTo>
                      <a:cubicBezTo>
                        <a:pt x="0" y="1180"/>
                        <a:pt x="190" y="1522"/>
                        <a:pt x="495" y="1522"/>
                      </a:cubicBezTo>
                      <a:cubicBezTo>
                        <a:pt x="723" y="1522"/>
                        <a:pt x="951" y="1180"/>
                        <a:pt x="951" y="761"/>
                      </a:cubicBezTo>
                      <a:cubicBezTo>
                        <a:pt x="951" y="381"/>
                        <a:pt x="761" y="39"/>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12;p35">
                  <a:extLst>
                    <a:ext uri="{FF2B5EF4-FFF2-40B4-BE49-F238E27FC236}">
                      <a16:creationId xmlns:a16="http://schemas.microsoft.com/office/drawing/2014/main" id="{F548CF28-86EB-E095-380E-2CB2472DB907}"/>
                    </a:ext>
                  </a:extLst>
                </p:cNvPr>
                <p:cNvSpPr/>
                <p:nvPr/>
              </p:nvSpPr>
              <p:spPr>
                <a:xfrm>
                  <a:off x="6712365" y="3563105"/>
                  <a:ext cx="55858" cy="41868"/>
                </a:xfrm>
                <a:custGeom>
                  <a:avLst/>
                  <a:gdLst/>
                  <a:ahLst/>
                  <a:cxnLst/>
                  <a:rect l="l" t="t" r="r" b="b"/>
                  <a:pathLst>
                    <a:path w="1066" h="799" extrusionOk="0">
                      <a:moveTo>
                        <a:pt x="77" y="0"/>
                      </a:moveTo>
                      <a:lnTo>
                        <a:pt x="77" y="0"/>
                      </a:lnTo>
                      <a:cubicBezTo>
                        <a:pt x="1" y="419"/>
                        <a:pt x="267" y="799"/>
                        <a:pt x="571" y="799"/>
                      </a:cubicBezTo>
                      <a:cubicBezTo>
                        <a:pt x="761" y="799"/>
                        <a:pt x="990" y="647"/>
                        <a:pt x="1066" y="380"/>
                      </a:cubicBezTo>
                      <a:lnTo>
                        <a:pt x="1066" y="380"/>
                      </a:lnTo>
                      <a:cubicBezTo>
                        <a:pt x="1012" y="407"/>
                        <a:pt x="920" y="434"/>
                        <a:pt x="817" y="434"/>
                      </a:cubicBezTo>
                      <a:cubicBezTo>
                        <a:pt x="775" y="434"/>
                        <a:pt x="730" y="430"/>
                        <a:pt x="685" y="419"/>
                      </a:cubicBezTo>
                      <a:cubicBezTo>
                        <a:pt x="305" y="380"/>
                        <a:pt x="115" y="38"/>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13;p35">
                  <a:extLst>
                    <a:ext uri="{FF2B5EF4-FFF2-40B4-BE49-F238E27FC236}">
                      <a16:creationId xmlns:a16="http://schemas.microsoft.com/office/drawing/2014/main" id="{11770F4D-32C8-8CFC-C865-F0CD4B7D06BC}"/>
                    </a:ext>
                  </a:extLst>
                </p:cNvPr>
                <p:cNvSpPr/>
                <p:nvPr/>
              </p:nvSpPr>
              <p:spPr>
                <a:xfrm>
                  <a:off x="6748258" y="3513220"/>
                  <a:ext cx="15982" cy="59893"/>
                </a:xfrm>
                <a:custGeom>
                  <a:avLst/>
                  <a:gdLst/>
                  <a:ahLst/>
                  <a:cxnLst/>
                  <a:rect l="l" t="t" r="r" b="b"/>
                  <a:pathLst>
                    <a:path w="305" h="1143" extrusionOk="0">
                      <a:moveTo>
                        <a:pt x="191" y="1"/>
                      </a:moveTo>
                      <a:cubicBezTo>
                        <a:pt x="153" y="1"/>
                        <a:pt x="115" y="1"/>
                        <a:pt x="115" y="39"/>
                      </a:cubicBezTo>
                      <a:cubicBezTo>
                        <a:pt x="0" y="305"/>
                        <a:pt x="0" y="572"/>
                        <a:pt x="38" y="686"/>
                      </a:cubicBezTo>
                      <a:cubicBezTo>
                        <a:pt x="38" y="762"/>
                        <a:pt x="115" y="800"/>
                        <a:pt x="115" y="838"/>
                      </a:cubicBezTo>
                      <a:cubicBezTo>
                        <a:pt x="115" y="876"/>
                        <a:pt x="153" y="876"/>
                        <a:pt x="153" y="952"/>
                      </a:cubicBezTo>
                      <a:cubicBezTo>
                        <a:pt x="191" y="990"/>
                        <a:pt x="191" y="1028"/>
                        <a:pt x="191" y="1028"/>
                      </a:cubicBezTo>
                      <a:lnTo>
                        <a:pt x="76" y="1028"/>
                      </a:lnTo>
                      <a:cubicBezTo>
                        <a:pt x="76" y="1028"/>
                        <a:pt x="0" y="1028"/>
                        <a:pt x="0" y="1104"/>
                      </a:cubicBezTo>
                      <a:cubicBezTo>
                        <a:pt x="0" y="1104"/>
                        <a:pt x="0" y="1142"/>
                        <a:pt x="76" y="1142"/>
                      </a:cubicBezTo>
                      <a:lnTo>
                        <a:pt x="305" y="1142"/>
                      </a:lnTo>
                      <a:cubicBezTo>
                        <a:pt x="305" y="1104"/>
                        <a:pt x="305" y="1028"/>
                        <a:pt x="267" y="914"/>
                      </a:cubicBezTo>
                      <a:cubicBezTo>
                        <a:pt x="191" y="838"/>
                        <a:pt x="191" y="838"/>
                        <a:pt x="191" y="800"/>
                      </a:cubicBezTo>
                      <a:cubicBezTo>
                        <a:pt x="191" y="762"/>
                        <a:pt x="153" y="724"/>
                        <a:pt x="153" y="648"/>
                      </a:cubicBezTo>
                      <a:cubicBezTo>
                        <a:pt x="115" y="572"/>
                        <a:pt x="153" y="381"/>
                        <a:pt x="267" y="77"/>
                      </a:cubicBezTo>
                      <a:cubicBezTo>
                        <a:pt x="267" y="39"/>
                        <a:pt x="267" y="1"/>
                        <a:pt x="191"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14;p35">
                  <a:extLst>
                    <a:ext uri="{FF2B5EF4-FFF2-40B4-BE49-F238E27FC236}">
                      <a16:creationId xmlns:a16="http://schemas.microsoft.com/office/drawing/2014/main" id="{FEBA108E-8999-3CE9-399F-DCEA0EE9AD92}"/>
                    </a:ext>
                  </a:extLst>
                </p:cNvPr>
                <p:cNvSpPr/>
                <p:nvPr/>
              </p:nvSpPr>
              <p:spPr>
                <a:xfrm>
                  <a:off x="6688470" y="3464906"/>
                  <a:ext cx="45902" cy="18497"/>
                </a:xfrm>
                <a:custGeom>
                  <a:avLst/>
                  <a:gdLst/>
                  <a:ahLst/>
                  <a:cxnLst/>
                  <a:rect l="l" t="t" r="r" b="b"/>
                  <a:pathLst>
                    <a:path w="876" h="353" extrusionOk="0">
                      <a:moveTo>
                        <a:pt x="473" y="0"/>
                      </a:moveTo>
                      <a:cubicBezTo>
                        <a:pt x="317" y="0"/>
                        <a:pt x="171" y="74"/>
                        <a:pt x="76" y="200"/>
                      </a:cubicBezTo>
                      <a:cubicBezTo>
                        <a:pt x="0" y="238"/>
                        <a:pt x="0" y="314"/>
                        <a:pt x="76" y="314"/>
                      </a:cubicBezTo>
                      <a:cubicBezTo>
                        <a:pt x="95" y="333"/>
                        <a:pt x="114" y="343"/>
                        <a:pt x="128" y="343"/>
                      </a:cubicBezTo>
                      <a:cubicBezTo>
                        <a:pt x="143" y="343"/>
                        <a:pt x="152" y="333"/>
                        <a:pt x="152" y="314"/>
                      </a:cubicBezTo>
                      <a:cubicBezTo>
                        <a:pt x="210" y="198"/>
                        <a:pt x="313" y="148"/>
                        <a:pt x="426" y="148"/>
                      </a:cubicBezTo>
                      <a:cubicBezTo>
                        <a:pt x="461" y="148"/>
                        <a:pt x="497" y="153"/>
                        <a:pt x="533" y="162"/>
                      </a:cubicBezTo>
                      <a:cubicBezTo>
                        <a:pt x="647" y="162"/>
                        <a:pt x="723" y="238"/>
                        <a:pt x="723" y="314"/>
                      </a:cubicBezTo>
                      <a:cubicBezTo>
                        <a:pt x="723" y="352"/>
                        <a:pt x="761" y="352"/>
                        <a:pt x="761" y="352"/>
                      </a:cubicBezTo>
                      <a:cubicBezTo>
                        <a:pt x="837" y="352"/>
                        <a:pt x="837" y="314"/>
                        <a:pt x="875" y="238"/>
                      </a:cubicBezTo>
                      <a:cubicBezTo>
                        <a:pt x="837" y="162"/>
                        <a:pt x="723" y="48"/>
                        <a:pt x="571" y="10"/>
                      </a:cubicBezTo>
                      <a:cubicBezTo>
                        <a:pt x="538" y="3"/>
                        <a:pt x="505" y="0"/>
                        <a:pt x="473"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15;p35">
                  <a:extLst>
                    <a:ext uri="{FF2B5EF4-FFF2-40B4-BE49-F238E27FC236}">
                      <a16:creationId xmlns:a16="http://schemas.microsoft.com/office/drawing/2014/main" id="{B96ED26B-69BA-65CE-D22A-D40818016C92}"/>
                    </a:ext>
                  </a:extLst>
                </p:cNvPr>
                <p:cNvSpPr/>
                <p:nvPr/>
              </p:nvSpPr>
              <p:spPr>
                <a:xfrm>
                  <a:off x="6760205" y="3472871"/>
                  <a:ext cx="45902" cy="18497"/>
                </a:xfrm>
                <a:custGeom>
                  <a:avLst/>
                  <a:gdLst/>
                  <a:ahLst/>
                  <a:cxnLst/>
                  <a:rect l="l" t="t" r="r" b="b"/>
                  <a:pathLst>
                    <a:path w="876" h="353" extrusionOk="0">
                      <a:moveTo>
                        <a:pt x="498" y="0"/>
                      </a:moveTo>
                      <a:cubicBezTo>
                        <a:pt x="329" y="0"/>
                        <a:pt x="203" y="74"/>
                        <a:pt x="77" y="200"/>
                      </a:cubicBezTo>
                      <a:cubicBezTo>
                        <a:pt x="1" y="238"/>
                        <a:pt x="1" y="276"/>
                        <a:pt x="77" y="276"/>
                      </a:cubicBezTo>
                      <a:cubicBezTo>
                        <a:pt x="96" y="314"/>
                        <a:pt x="115" y="333"/>
                        <a:pt x="129" y="333"/>
                      </a:cubicBezTo>
                      <a:cubicBezTo>
                        <a:pt x="143" y="333"/>
                        <a:pt x="153" y="314"/>
                        <a:pt x="153" y="276"/>
                      </a:cubicBezTo>
                      <a:cubicBezTo>
                        <a:pt x="235" y="194"/>
                        <a:pt x="317" y="132"/>
                        <a:pt x="414" y="132"/>
                      </a:cubicBezTo>
                      <a:cubicBezTo>
                        <a:pt x="451" y="132"/>
                        <a:pt x="491" y="141"/>
                        <a:pt x="533" y="162"/>
                      </a:cubicBezTo>
                      <a:cubicBezTo>
                        <a:pt x="647" y="162"/>
                        <a:pt x="723" y="238"/>
                        <a:pt x="723" y="276"/>
                      </a:cubicBezTo>
                      <a:cubicBezTo>
                        <a:pt x="723" y="352"/>
                        <a:pt x="762" y="352"/>
                        <a:pt x="762" y="352"/>
                      </a:cubicBezTo>
                      <a:cubicBezTo>
                        <a:pt x="812" y="352"/>
                        <a:pt x="829" y="319"/>
                        <a:pt x="812" y="319"/>
                      </a:cubicBezTo>
                      <a:cubicBezTo>
                        <a:pt x="811" y="319"/>
                        <a:pt x="809" y="319"/>
                        <a:pt x="807" y="319"/>
                      </a:cubicBezTo>
                      <a:lnTo>
                        <a:pt x="807" y="319"/>
                      </a:lnTo>
                      <a:cubicBezTo>
                        <a:pt x="876" y="265"/>
                        <a:pt x="876" y="238"/>
                        <a:pt x="876" y="238"/>
                      </a:cubicBezTo>
                      <a:cubicBezTo>
                        <a:pt x="838" y="124"/>
                        <a:pt x="723" y="48"/>
                        <a:pt x="609" y="10"/>
                      </a:cubicBezTo>
                      <a:cubicBezTo>
                        <a:pt x="570" y="4"/>
                        <a:pt x="533" y="0"/>
                        <a:pt x="498"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416;p35">
                <a:extLst>
                  <a:ext uri="{FF2B5EF4-FFF2-40B4-BE49-F238E27FC236}">
                    <a16:creationId xmlns:a16="http://schemas.microsoft.com/office/drawing/2014/main" id="{042B32D8-0C6C-FEC7-EDC9-4247BDF6EA72}"/>
                  </a:ext>
                </a:extLst>
              </p:cNvPr>
              <p:cNvGrpSpPr/>
              <p:nvPr/>
            </p:nvGrpSpPr>
            <p:grpSpPr>
              <a:xfrm flipH="1">
                <a:off x="6617463" y="1075613"/>
                <a:ext cx="1745975" cy="3425500"/>
                <a:chOff x="4751700" y="1157700"/>
                <a:chExt cx="1745975" cy="3425500"/>
              </a:xfrm>
            </p:grpSpPr>
            <p:sp>
              <p:nvSpPr>
                <p:cNvPr id="29" name="Google Shape;2417;p35">
                  <a:extLst>
                    <a:ext uri="{FF2B5EF4-FFF2-40B4-BE49-F238E27FC236}">
                      <a16:creationId xmlns:a16="http://schemas.microsoft.com/office/drawing/2014/main" id="{5B171550-C225-0847-D063-4560F4E30484}"/>
                    </a:ext>
                  </a:extLst>
                </p:cNvPr>
                <p:cNvSpPr/>
                <p:nvPr/>
              </p:nvSpPr>
              <p:spPr>
                <a:xfrm>
                  <a:off x="4764725" y="4231525"/>
                  <a:ext cx="453700" cy="324900"/>
                </a:xfrm>
                <a:custGeom>
                  <a:avLst/>
                  <a:gdLst/>
                  <a:ahLst/>
                  <a:cxnLst/>
                  <a:rect l="l" t="t" r="r" b="b"/>
                  <a:pathLst>
                    <a:path w="18148" h="12996" extrusionOk="0">
                      <a:moveTo>
                        <a:pt x="18118" y="0"/>
                      </a:moveTo>
                      <a:lnTo>
                        <a:pt x="13053" y="174"/>
                      </a:lnTo>
                      <a:cubicBezTo>
                        <a:pt x="13372" y="2489"/>
                        <a:pt x="12272" y="4950"/>
                        <a:pt x="10419" y="6049"/>
                      </a:cubicBezTo>
                      <a:cubicBezTo>
                        <a:pt x="9146" y="6773"/>
                        <a:pt x="7670" y="6889"/>
                        <a:pt x="6281" y="7323"/>
                      </a:cubicBezTo>
                      <a:cubicBezTo>
                        <a:pt x="3618" y="8133"/>
                        <a:pt x="1274" y="10246"/>
                        <a:pt x="0" y="12996"/>
                      </a:cubicBezTo>
                      <a:lnTo>
                        <a:pt x="18147" y="12938"/>
                      </a:lnTo>
                      <a:lnTo>
                        <a:pt x="18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18;p35">
                  <a:extLst>
                    <a:ext uri="{FF2B5EF4-FFF2-40B4-BE49-F238E27FC236}">
                      <a16:creationId xmlns:a16="http://schemas.microsoft.com/office/drawing/2014/main" id="{148724C9-1330-1E9A-2413-4CBF02DAFD2C}"/>
                    </a:ext>
                  </a:extLst>
                </p:cNvPr>
                <p:cNvSpPr/>
                <p:nvPr/>
              </p:nvSpPr>
              <p:spPr>
                <a:xfrm>
                  <a:off x="4764725" y="4308225"/>
                  <a:ext cx="453700" cy="248925"/>
                </a:xfrm>
                <a:custGeom>
                  <a:avLst/>
                  <a:gdLst/>
                  <a:ahLst/>
                  <a:cxnLst/>
                  <a:rect l="l" t="t" r="r" b="b"/>
                  <a:pathLst>
                    <a:path w="18148" h="9957" extrusionOk="0">
                      <a:moveTo>
                        <a:pt x="12764" y="0"/>
                      </a:moveTo>
                      <a:cubicBezTo>
                        <a:pt x="12330" y="1274"/>
                        <a:pt x="11490" y="2374"/>
                        <a:pt x="10419" y="2981"/>
                      </a:cubicBezTo>
                      <a:cubicBezTo>
                        <a:pt x="9146" y="3705"/>
                        <a:pt x="7670" y="3821"/>
                        <a:pt x="6281" y="4255"/>
                      </a:cubicBezTo>
                      <a:cubicBezTo>
                        <a:pt x="3618" y="5065"/>
                        <a:pt x="1274" y="7207"/>
                        <a:pt x="0" y="9957"/>
                      </a:cubicBezTo>
                      <a:lnTo>
                        <a:pt x="18147" y="9928"/>
                      </a:lnTo>
                      <a:lnTo>
                        <a:pt x="18147" y="2895"/>
                      </a:lnTo>
                      <a:cubicBezTo>
                        <a:pt x="17742" y="3184"/>
                        <a:pt x="17337" y="3416"/>
                        <a:pt x="16874" y="3473"/>
                      </a:cubicBezTo>
                      <a:cubicBezTo>
                        <a:pt x="16716" y="3511"/>
                        <a:pt x="16559" y="3529"/>
                        <a:pt x="16406" y="3529"/>
                      </a:cubicBezTo>
                      <a:cubicBezTo>
                        <a:pt x="15969" y="3529"/>
                        <a:pt x="15551" y="3383"/>
                        <a:pt x="15166" y="3126"/>
                      </a:cubicBezTo>
                      <a:cubicBezTo>
                        <a:pt x="14645" y="2750"/>
                        <a:pt x="14211" y="2258"/>
                        <a:pt x="13835" y="1708"/>
                      </a:cubicBezTo>
                      <a:cubicBezTo>
                        <a:pt x="13487" y="1158"/>
                        <a:pt x="13111" y="579"/>
                        <a:pt x="127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19;p35">
                  <a:extLst>
                    <a:ext uri="{FF2B5EF4-FFF2-40B4-BE49-F238E27FC236}">
                      <a16:creationId xmlns:a16="http://schemas.microsoft.com/office/drawing/2014/main" id="{C3664CEA-3811-343F-BC5B-E34FE42A29B2}"/>
                    </a:ext>
                  </a:extLst>
                </p:cNvPr>
                <p:cNvSpPr/>
                <p:nvPr/>
              </p:nvSpPr>
              <p:spPr>
                <a:xfrm>
                  <a:off x="4751700" y="4531800"/>
                  <a:ext cx="488425" cy="51400"/>
                </a:xfrm>
                <a:custGeom>
                  <a:avLst/>
                  <a:gdLst/>
                  <a:ahLst/>
                  <a:cxnLst/>
                  <a:rect l="l" t="t" r="r" b="b"/>
                  <a:pathLst>
                    <a:path w="19537" h="2056" extrusionOk="0">
                      <a:moveTo>
                        <a:pt x="18639" y="1"/>
                      </a:moveTo>
                      <a:lnTo>
                        <a:pt x="955" y="29"/>
                      </a:lnTo>
                      <a:cubicBezTo>
                        <a:pt x="434" y="29"/>
                        <a:pt x="58" y="521"/>
                        <a:pt x="58" y="1042"/>
                      </a:cubicBezTo>
                      <a:cubicBezTo>
                        <a:pt x="0" y="1592"/>
                        <a:pt x="434" y="2055"/>
                        <a:pt x="955" y="2055"/>
                      </a:cubicBezTo>
                      <a:lnTo>
                        <a:pt x="18639" y="2027"/>
                      </a:lnTo>
                      <a:cubicBezTo>
                        <a:pt x="19160" y="2027"/>
                        <a:pt x="19536" y="1563"/>
                        <a:pt x="19536" y="1014"/>
                      </a:cubicBezTo>
                      <a:cubicBezTo>
                        <a:pt x="19536" y="464"/>
                        <a:pt x="19160" y="1"/>
                        <a:pt x="186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0;p35">
                  <a:extLst>
                    <a:ext uri="{FF2B5EF4-FFF2-40B4-BE49-F238E27FC236}">
                      <a16:creationId xmlns:a16="http://schemas.microsoft.com/office/drawing/2014/main" id="{881753EF-EC0F-A65F-D1D1-7987A0A14615}"/>
                    </a:ext>
                  </a:extLst>
                </p:cNvPr>
                <p:cNvSpPr/>
                <p:nvPr/>
              </p:nvSpPr>
              <p:spPr>
                <a:xfrm>
                  <a:off x="5012175" y="4306050"/>
                  <a:ext cx="95525" cy="103500"/>
                </a:xfrm>
                <a:custGeom>
                  <a:avLst/>
                  <a:gdLst/>
                  <a:ahLst/>
                  <a:cxnLst/>
                  <a:rect l="l" t="t" r="r" b="b"/>
                  <a:pathLst>
                    <a:path w="3821" h="4140" extrusionOk="0">
                      <a:moveTo>
                        <a:pt x="536" y="0"/>
                      </a:moveTo>
                      <a:cubicBezTo>
                        <a:pt x="413" y="0"/>
                        <a:pt x="290" y="58"/>
                        <a:pt x="203" y="174"/>
                      </a:cubicBezTo>
                      <a:cubicBezTo>
                        <a:pt x="0" y="377"/>
                        <a:pt x="0" y="724"/>
                        <a:pt x="203" y="927"/>
                      </a:cubicBezTo>
                      <a:lnTo>
                        <a:pt x="2953" y="3966"/>
                      </a:lnTo>
                      <a:cubicBezTo>
                        <a:pt x="3054" y="4081"/>
                        <a:pt x="3177" y="4139"/>
                        <a:pt x="3296" y="4139"/>
                      </a:cubicBezTo>
                      <a:cubicBezTo>
                        <a:pt x="3416" y="4139"/>
                        <a:pt x="3531" y="4081"/>
                        <a:pt x="3618" y="3966"/>
                      </a:cubicBezTo>
                      <a:cubicBezTo>
                        <a:pt x="3821" y="3734"/>
                        <a:pt x="3821" y="3416"/>
                        <a:pt x="3618" y="3213"/>
                      </a:cubicBezTo>
                      <a:lnTo>
                        <a:pt x="869" y="174"/>
                      </a:lnTo>
                      <a:cubicBezTo>
                        <a:pt x="782" y="58"/>
                        <a:pt x="659"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21;p35">
                  <a:extLst>
                    <a:ext uri="{FF2B5EF4-FFF2-40B4-BE49-F238E27FC236}">
                      <a16:creationId xmlns:a16="http://schemas.microsoft.com/office/drawing/2014/main" id="{C5CA24A2-796F-48B5-D040-17183F3379B5}"/>
                    </a:ext>
                  </a:extLst>
                </p:cNvPr>
                <p:cNvSpPr/>
                <p:nvPr/>
              </p:nvSpPr>
              <p:spPr>
                <a:xfrm>
                  <a:off x="4968025" y="4341500"/>
                  <a:ext cx="94825" cy="102950"/>
                </a:xfrm>
                <a:custGeom>
                  <a:avLst/>
                  <a:gdLst/>
                  <a:ahLst/>
                  <a:cxnLst/>
                  <a:rect l="l" t="t" r="r" b="b"/>
                  <a:pathLst>
                    <a:path w="3793" h="4118" extrusionOk="0">
                      <a:moveTo>
                        <a:pt x="533" y="1"/>
                      </a:moveTo>
                      <a:cubicBezTo>
                        <a:pt x="406" y="1"/>
                        <a:pt x="276" y="59"/>
                        <a:pt x="175" y="174"/>
                      </a:cubicBezTo>
                      <a:cubicBezTo>
                        <a:pt x="1" y="377"/>
                        <a:pt x="1" y="695"/>
                        <a:pt x="175" y="927"/>
                      </a:cubicBezTo>
                      <a:lnTo>
                        <a:pt x="2924" y="3966"/>
                      </a:lnTo>
                      <a:cubicBezTo>
                        <a:pt x="3025" y="4067"/>
                        <a:pt x="3156" y="4118"/>
                        <a:pt x="3282" y="4118"/>
                      </a:cubicBezTo>
                      <a:cubicBezTo>
                        <a:pt x="3409" y="4118"/>
                        <a:pt x="3532" y="4067"/>
                        <a:pt x="3619" y="3966"/>
                      </a:cubicBezTo>
                      <a:cubicBezTo>
                        <a:pt x="3792" y="3734"/>
                        <a:pt x="3792" y="3416"/>
                        <a:pt x="3619" y="3213"/>
                      </a:cubicBezTo>
                      <a:lnTo>
                        <a:pt x="869" y="174"/>
                      </a:lnTo>
                      <a:cubicBezTo>
                        <a:pt x="782" y="59"/>
                        <a:pt x="659" y="1"/>
                        <a:pt x="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2;p35">
                  <a:extLst>
                    <a:ext uri="{FF2B5EF4-FFF2-40B4-BE49-F238E27FC236}">
                      <a16:creationId xmlns:a16="http://schemas.microsoft.com/office/drawing/2014/main" id="{9E76C047-7BD1-4A6C-7900-F05CAE728751}"/>
                    </a:ext>
                  </a:extLst>
                </p:cNvPr>
                <p:cNvSpPr/>
                <p:nvPr/>
              </p:nvSpPr>
              <p:spPr>
                <a:xfrm>
                  <a:off x="5577275" y="4228625"/>
                  <a:ext cx="454425" cy="324175"/>
                </a:xfrm>
                <a:custGeom>
                  <a:avLst/>
                  <a:gdLst/>
                  <a:ahLst/>
                  <a:cxnLst/>
                  <a:rect l="l" t="t" r="r" b="b"/>
                  <a:pathLst>
                    <a:path w="18177" h="12967" extrusionOk="0">
                      <a:moveTo>
                        <a:pt x="1" y="1"/>
                      </a:moveTo>
                      <a:lnTo>
                        <a:pt x="1" y="12967"/>
                      </a:lnTo>
                      <a:lnTo>
                        <a:pt x="18177" y="12967"/>
                      </a:lnTo>
                      <a:cubicBezTo>
                        <a:pt x="16903" y="10217"/>
                        <a:pt x="14559" y="8105"/>
                        <a:pt x="11867" y="7294"/>
                      </a:cubicBezTo>
                      <a:cubicBezTo>
                        <a:pt x="10507" y="6860"/>
                        <a:pt x="9031" y="6744"/>
                        <a:pt x="7757" y="6021"/>
                      </a:cubicBezTo>
                      <a:cubicBezTo>
                        <a:pt x="5905" y="4979"/>
                        <a:pt x="4805" y="2490"/>
                        <a:pt x="5123" y="203"/>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23;p35">
                  <a:extLst>
                    <a:ext uri="{FF2B5EF4-FFF2-40B4-BE49-F238E27FC236}">
                      <a16:creationId xmlns:a16="http://schemas.microsoft.com/office/drawing/2014/main" id="{5E9AC40C-E81B-D2ED-4C71-5A8E686F5358}"/>
                    </a:ext>
                  </a:extLst>
                </p:cNvPr>
                <p:cNvSpPr/>
                <p:nvPr/>
              </p:nvSpPr>
              <p:spPr>
                <a:xfrm>
                  <a:off x="5578000" y="4304600"/>
                  <a:ext cx="453700" cy="248200"/>
                </a:xfrm>
                <a:custGeom>
                  <a:avLst/>
                  <a:gdLst/>
                  <a:ahLst/>
                  <a:cxnLst/>
                  <a:rect l="l" t="t" r="r" b="b"/>
                  <a:pathLst>
                    <a:path w="18148" h="9928" extrusionOk="0">
                      <a:moveTo>
                        <a:pt x="5384" y="1"/>
                      </a:moveTo>
                      <a:cubicBezTo>
                        <a:pt x="5008" y="579"/>
                        <a:pt x="4660" y="1158"/>
                        <a:pt x="4284" y="1708"/>
                      </a:cubicBezTo>
                      <a:cubicBezTo>
                        <a:pt x="3937" y="2258"/>
                        <a:pt x="3503" y="2750"/>
                        <a:pt x="2982" y="3126"/>
                      </a:cubicBezTo>
                      <a:cubicBezTo>
                        <a:pt x="2618" y="3383"/>
                        <a:pt x="2190" y="3529"/>
                        <a:pt x="1735" y="3529"/>
                      </a:cubicBezTo>
                      <a:cubicBezTo>
                        <a:pt x="1574" y="3529"/>
                        <a:pt x="1411" y="3511"/>
                        <a:pt x="1245" y="3474"/>
                      </a:cubicBezTo>
                      <a:cubicBezTo>
                        <a:pt x="811" y="3416"/>
                        <a:pt x="377" y="3184"/>
                        <a:pt x="1" y="2895"/>
                      </a:cubicBezTo>
                      <a:lnTo>
                        <a:pt x="1" y="9928"/>
                      </a:lnTo>
                      <a:lnTo>
                        <a:pt x="18148" y="9928"/>
                      </a:lnTo>
                      <a:cubicBezTo>
                        <a:pt x="16874" y="7207"/>
                        <a:pt x="14530" y="5066"/>
                        <a:pt x="11867" y="4255"/>
                      </a:cubicBezTo>
                      <a:cubicBezTo>
                        <a:pt x="10478" y="3821"/>
                        <a:pt x="9002" y="3705"/>
                        <a:pt x="7728" y="2982"/>
                      </a:cubicBezTo>
                      <a:cubicBezTo>
                        <a:pt x="6657" y="2374"/>
                        <a:pt x="5818" y="1274"/>
                        <a:pt x="53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4;p35">
                  <a:extLst>
                    <a:ext uri="{FF2B5EF4-FFF2-40B4-BE49-F238E27FC236}">
                      <a16:creationId xmlns:a16="http://schemas.microsoft.com/office/drawing/2014/main" id="{7C5BB211-B690-A5B6-6044-D44AD54771B6}"/>
                    </a:ext>
                  </a:extLst>
                </p:cNvPr>
                <p:cNvSpPr/>
                <p:nvPr/>
              </p:nvSpPr>
              <p:spPr>
                <a:xfrm>
                  <a:off x="5556300" y="4528900"/>
                  <a:ext cx="488425" cy="50675"/>
                </a:xfrm>
                <a:custGeom>
                  <a:avLst/>
                  <a:gdLst/>
                  <a:ahLst/>
                  <a:cxnLst/>
                  <a:rect l="l" t="t" r="r" b="b"/>
                  <a:pathLst>
                    <a:path w="19537" h="2027" extrusionOk="0">
                      <a:moveTo>
                        <a:pt x="898" y="1"/>
                      </a:moveTo>
                      <a:cubicBezTo>
                        <a:pt x="377" y="1"/>
                        <a:pt x="0" y="493"/>
                        <a:pt x="0" y="1014"/>
                      </a:cubicBezTo>
                      <a:cubicBezTo>
                        <a:pt x="0" y="1564"/>
                        <a:pt x="377" y="2027"/>
                        <a:pt x="898" y="2027"/>
                      </a:cubicBezTo>
                      <a:lnTo>
                        <a:pt x="18581" y="2027"/>
                      </a:lnTo>
                      <a:cubicBezTo>
                        <a:pt x="19073" y="2027"/>
                        <a:pt x="19537" y="1564"/>
                        <a:pt x="19479" y="1014"/>
                      </a:cubicBezTo>
                      <a:cubicBezTo>
                        <a:pt x="19479" y="493"/>
                        <a:pt x="19073" y="1"/>
                        <a:pt x="18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25;p35">
                  <a:extLst>
                    <a:ext uri="{FF2B5EF4-FFF2-40B4-BE49-F238E27FC236}">
                      <a16:creationId xmlns:a16="http://schemas.microsoft.com/office/drawing/2014/main" id="{4F479CA1-BC02-5DBE-C1E6-746289477057}"/>
                    </a:ext>
                  </a:extLst>
                </p:cNvPr>
                <p:cNvSpPr/>
                <p:nvPr/>
              </p:nvSpPr>
              <p:spPr>
                <a:xfrm>
                  <a:off x="5687975" y="4303700"/>
                  <a:ext cx="94825" cy="102400"/>
                </a:xfrm>
                <a:custGeom>
                  <a:avLst/>
                  <a:gdLst/>
                  <a:ahLst/>
                  <a:cxnLst/>
                  <a:rect l="l" t="t" r="r" b="b"/>
                  <a:pathLst>
                    <a:path w="3793" h="4096" extrusionOk="0">
                      <a:moveTo>
                        <a:pt x="3282" y="0"/>
                      </a:moveTo>
                      <a:cubicBezTo>
                        <a:pt x="3156" y="0"/>
                        <a:pt x="3025" y="51"/>
                        <a:pt x="2924" y="152"/>
                      </a:cubicBezTo>
                      <a:lnTo>
                        <a:pt x="174" y="3191"/>
                      </a:lnTo>
                      <a:cubicBezTo>
                        <a:pt x="1" y="3423"/>
                        <a:pt x="1" y="3741"/>
                        <a:pt x="174" y="3944"/>
                      </a:cubicBezTo>
                      <a:cubicBezTo>
                        <a:pt x="290" y="4045"/>
                        <a:pt x="420" y="4096"/>
                        <a:pt x="544" y="4096"/>
                      </a:cubicBezTo>
                      <a:cubicBezTo>
                        <a:pt x="667" y="4096"/>
                        <a:pt x="782" y="4045"/>
                        <a:pt x="869" y="3944"/>
                      </a:cubicBezTo>
                      <a:lnTo>
                        <a:pt x="3619" y="905"/>
                      </a:lnTo>
                      <a:cubicBezTo>
                        <a:pt x="3792" y="702"/>
                        <a:pt x="3792" y="384"/>
                        <a:pt x="3619" y="152"/>
                      </a:cubicBezTo>
                      <a:cubicBezTo>
                        <a:pt x="3532" y="51"/>
                        <a:pt x="3409" y="0"/>
                        <a:pt x="3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6;p35">
                  <a:extLst>
                    <a:ext uri="{FF2B5EF4-FFF2-40B4-BE49-F238E27FC236}">
                      <a16:creationId xmlns:a16="http://schemas.microsoft.com/office/drawing/2014/main" id="{22EDAAA8-952B-5D4D-C4EA-1784EEED9A64}"/>
                    </a:ext>
                  </a:extLst>
                </p:cNvPr>
                <p:cNvSpPr/>
                <p:nvPr/>
              </p:nvSpPr>
              <p:spPr>
                <a:xfrm>
                  <a:off x="5733575" y="4337875"/>
                  <a:ext cx="94800" cy="102950"/>
                </a:xfrm>
                <a:custGeom>
                  <a:avLst/>
                  <a:gdLst/>
                  <a:ahLst/>
                  <a:cxnLst/>
                  <a:rect l="l" t="t" r="r" b="b"/>
                  <a:pathLst>
                    <a:path w="3792" h="4118" extrusionOk="0">
                      <a:moveTo>
                        <a:pt x="3260" y="1"/>
                      </a:moveTo>
                      <a:cubicBezTo>
                        <a:pt x="3133" y="1"/>
                        <a:pt x="3010" y="59"/>
                        <a:pt x="2923" y="175"/>
                      </a:cubicBezTo>
                      <a:lnTo>
                        <a:pt x="174" y="3185"/>
                      </a:lnTo>
                      <a:cubicBezTo>
                        <a:pt x="0" y="3416"/>
                        <a:pt x="0" y="3735"/>
                        <a:pt x="174" y="3966"/>
                      </a:cubicBezTo>
                      <a:cubicBezTo>
                        <a:pt x="261" y="4067"/>
                        <a:pt x="384" y="4118"/>
                        <a:pt x="510" y="4118"/>
                      </a:cubicBezTo>
                      <a:cubicBezTo>
                        <a:pt x="637" y="4118"/>
                        <a:pt x="767" y="4067"/>
                        <a:pt x="868" y="3966"/>
                      </a:cubicBezTo>
                      <a:lnTo>
                        <a:pt x="3618" y="927"/>
                      </a:lnTo>
                      <a:cubicBezTo>
                        <a:pt x="3792" y="696"/>
                        <a:pt x="3792" y="377"/>
                        <a:pt x="3618" y="175"/>
                      </a:cubicBezTo>
                      <a:cubicBezTo>
                        <a:pt x="3517" y="59"/>
                        <a:pt x="3386" y="1"/>
                        <a:pt x="3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27;p35">
                  <a:extLst>
                    <a:ext uri="{FF2B5EF4-FFF2-40B4-BE49-F238E27FC236}">
                      <a16:creationId xmlns:a16="http://schemas.microsoft.com/office/drawing/2014/main" id="{5883ADF6-A960-CA56-E314-14E76B5BADB6}"/>
                    </a:ext>
                  </a:extLst>
                </p:cNvPr>
                <p:cNvSpPr/>
                <p:nvPr/>
              </p:nvSpPr>
              <p:spPr>
                <a:xfrm>
                  <a:off x="5276275" y="2403800"/>
                  <a:ext cx="473950" cy="727925"/>
                </a:xfrm>
                <a:custGeom>
                  <a:avLst/>
                  <a:gdLst/>
                  <a:ahLst/>
                  <a:cxnLst/>
                  <a:rect l="l" t="t" r="r" b="b"/>
                  <a:pathLst>
                    <a:path w="18958" h="29117" extrusionOk="0">
                      <a:moveTo>
                        <a:pt x="7207" y="1"/>
                      </a:moveTo>
                      <a:cubicBezTo>
                        <a:pt x="3271" y="1"/>
                        <a:pt x="1" y="3242"/>
                        <a:pt x="1" y="7207"/>
                      </a:cubicBezTo>
                      <a:lnTo>
                        <a:pt x="1" y="21910"/>
                      </a:lnTo>
                      <a:cubicBezTo>
                        <a:pt x="1" y="25875"/>
                        <a:pt x="3271" y="29117"/>
                        <a:pt x="7207" y="29117"/>
                      </a:cubicBezTo>
                      <a:lnTo>
                        <a:pt x="11780" y="29117"/>
                      </a:lnTo>
                      <a:cubicBezTo>
                        <a:pt x="15716" y="29117"/>
                        <a:pt x="18958" y="25875"/>
                        <a:pt x="18958" y="21910"/>
                      </a:cubicBezTo>
                      <a:lnTo>
                        <a:pt x="18958" y="7207"/>
                      </a:lnTo>
                      <a:cubicBezTo>
                        <a:pt x="18958" y="3242"/>
                        <a:pt x="15716" y="1"/>
                        <a:pt x="117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28;p35">
                  <a:extLst>
                    <a:ext uri="{FF2B5EF4-FFF2-40B4-BE49-F238E27FC236}">
                      <a16:creationId xmlns:a16="http://schemas.microsoft.com/office/drawing/2014/main" id="{EA2FB2D6-EDD3-E97E-CE1A-EB32071B6B9A}"/>
                    </a:ext>
                  </a:extLst>
                </p:cNvPr>
                <p:cNvSpPr/>
                <p:nvPr/>
              </p:nvSpPr>
              <p:spPr>
                <a:xfrm>
                  <a:off x="5077300" y="2891475"/>
                  <a:ext cx="400875" cy="1407375"/>
                </a:xfrm>
                <a:custGeom>
                  <a:avLst/>
                  <a:gdLst/>
                  <a:ahLst/>
                  <a:cxnLst/>
                  <a:rect l="l" t="t" r="r" b="b"/>
                  <a:pathLst>
                    <a:path w="16035" h="56295" extrusionOk="0">
                      <a:moveTo>
                        <a:pt x="6628" y="1"/>
                      </a:moveTo>
                      <a:cubicBezTo>
                        <a:pt x="6049" y="3792"/>
                        <a:pt x="1418" y="43125"/>
                        <a:pt x="0" y="55021"/>
                      </a:cubicBezTo>
                      <a:lnTo>
                        <a:pt x="7062" y="56294"/>
                      </a:lnTo>
                      <a:cubicBezTo>
                        <a:pt x="9030" y="45093"/>
                        <a:pt x="15716" y="6310"/>
                        <a:pt x="16034" y="2635"/>
                      </a:cubicBezTo>
                      <a:lnTo>
                        <a:pt x="66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29;p35">
                  <a:extLst>
                    <a:ext uri="{FF2B5EF4-FFF2-40B4-BE49-F238E27FC236}">
                      <a16:creationId xmlns:a16="http://schemas.microsoft.com/office/drawing/2014/main" id="{DFD25DAA-C3F6-3D3B-F388-D51D6BDBDF31}"/>
                    </a:ext>
                  </a:extLst>
                </p:cNvPr>
                <p:cNvSpPr/>
                <p:nvPr/>
              </p:nvSpPr>
              <p:spPr>
                <a:xfrm>
                  <a:off x="5517950" y="2810450"/>
                  <a:ext cx="246750" cy="1443525"/>
                </a:xfrm>
                <a:custGeom>
                  <a:avLst/>
                  <a:gdLst/>
                  <a:ahLst/>
                  <a:cxnLst/>
                  <a:rect l="l" t="t" r="r" b="b"/>
                  <a:pathLst>
                    <a:path w="9870" h="57741" extrusionOk="0">
                      <a:moveTo>
                        <a:pt x="9696" y="0"/>
                      </a:moveTo>
                      <a:lnTo>
                        <a:pt x="87" y="1418"/>
                      </a:lnTo>
                      <a:cubicBezTo>
                        <a:pt x="0" y="5615"/>
                        <a:pt x="1042" y="44948"/>
                        <a:pt x="1621" y="57741"/>
                      </a:cubicBezTo>
                      <a:lnTo>
                        <a:pt x="1621" y="57712"/>
                      </a:lnTo>
                      <a:lnTo>
                        <a:pt x="8828" y="57712"/>
                      </a:lnTo>
                      <a:cubicBezTo>
                        <a:pt x="9059" y="44253"/>
                        <a:pt x="9870" y="4400"/>
                        <a:pt x="96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0;p35">
                  <a:extLst>
                    <a:ext uri="{FF2B5EF4-FFF2-40B4-BE49-F238E27FC236}">
                      <a16:creationId xmlns:a16="http://schemas.microsoft.com/office/drawing/2014/main" id="{978188E9-911C-B38C-F196-D273E260661A}"/>
                    </a:ext>
                  </a:extLst>
                </p:cNvPr>
                <p:cNvSpPr/>
                <p:nvPr/>
              </p:nvSpPr>
              <p:spPr>
                <a:xfrm>
                  <a:off x="5423150" y="2329275"/>
                  <a:ext cx="21375" cy="139500"/>
                </a:xfrm>
                <a:custGeom>
                  <a:avLst/>
                  <a:gdLst/>
                  <a:ahLst/>
                  <a:cxnLst/>
                  <a:rect l="l" t="t" r="r" b="b"/>
                  <a:pathLst>
                    <a:path w="855" h="5580" extrusionOk="0">
                      <a:moveTo>
                        <a:pt x="290" y="0"/>
                      </a:moveTo>
                      <a:cubicBezTo>
                        <a:pt x="146" y="0"/>
                        <a:pt x="1" y="87"/>
                        <a:pt x="1" y="261"/>
                      </a:cubicBezTo>
                      <a:cubicBezTo>
                        <a:pt x="59" y="1940"/>
                        <a:pt x="175" y="3618"/>
                        <a:pt x="261" y="5297"/>
                      </a:cubicBezTo>
                      <a:cubicBezTo>
                        <a:pt x="276" y="5477"/>
                        <a:pt x="440" y="5580"/>
                        <a:pt x="589" y="5580"/>
                      </a:cubicBezTo>
                      <a:cubicBezTo>
                        <a:pt x="727" y="5580"/>
                        <a:pt x="854" y="5492"/>
                        <a:pt x="840" y="5297"/>
                      </a:cubicBezTo>
                      <a:cubicBezTo>
                        <a:pt x="753" y="3618"/>
                        <a:pt x="638" y="1940"/>
                        <a:pt x="580" y="261"/>
                      </a:cubicBezTo>
                      <a:cubicBezTo>
                        <a:pt x="580" y="87"/>
                        <a:pt x="435" y="0"/>
                        <a:pt x="290" y="0"/>
                      </a:cubicBezTo>
                      <a:close/>
                    </a:path>
                  </a:pathLst>
                </a:custGeom>
                <a:solidFill>
                  <a:srgbClr val="7F68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31;p35">
                  <a:extLst>
                    <a:ext uri="{FF2B5EF4-FFF2-40B4-BE49-F238E27FC236}">
                      <a16:creationId xmlns:a16="http://schemas.microsoft.com/office/drawing/2014/main" id="{3E86A3BF-B858-7F6D-2D7B-F7FEF1DE6D6F}"/>
                    </a:ext>
                  </a:extLst>
                </p:cNvPr>
                <p:cNvSpPr/>
                <p:nvPr/>
              </p:nvSpPr>
              <p:spPr>
                <a:xfrm>
                  <a:off x="5073675" y="1998300"/>
                  <a:ext cx="703325" cy="942125"/>
                </a:xfrm>
                <a:custGeom>
                  <a:avLst/>
                  <a:gdLst/>
                  <a:ahLst/>
                  <a:cxnLst/>
                  <a:rect l="l" t="t" r="r" b="b"/>
                  <a:pathLst>
                    <a:path w="28133" h="37685" extrusionOk="0">
                      <a:moveTo>
                        <a:pt x="21337" y="1"/>
                      </a:moveTo>
                      <a:cubicBezTo>
                        <a:pt x="20502" y="1"/>
                        <a:pt x="19674" y="62"/>
                        <a:pt x="18871" y="100"/>
                      </a:cubicBezTo>
                      <a:cubicBezTo>
                        <a:pt x="18524" y="157"/>
                        <a:pt x="18205" y="157"/>
                        <a:pt x="17887" y="186"/>
                      </a:cubicBezTo>
                      <a:lnTo>
                        <a:pt x="16469" y="186"/>
                      </a:lnTo>
                      <a:cubicBezTo>
                        <a:pt x="16122" y="186"/>
                        <a:pt x="15774" y="215"/>
                        <a:pt x="15427" y="215"/>
                      </a:cubicBezTo>
                      <a:lnTo>
                        <a:pt x="14848" y="215"/>
                      </a:lnTo>
                      <a:cubicBezTo>
                        <a:pt x="14588" y="215"/>
                        <a:pt x="14327" y="215"/>
                        <a:pt x="14038" y="244"/>
                      </a:cubicBezTo>
                      <a:lnTo>
                        <a:pt x="13719" y="244"/>
                      </a:lnTo>
                      <a:cubicBezTo>
                        <a:pt x="13459" y="244"/>
                        <a:pt x="13227" y="244"/>
                        <a:pt x="12938" y="302"/>
                      </a:cubicBezTo>
                      <a:lnTo>
                        <a:pt x="12388" y="302"/>
                      </a:lnTo>
                      <a:cubicBezTo>
                        <a:pt x="12243" y="302"/>
                        <a:pt x="12099" y="302"/>
                        <a:pt x="11925" y="331"/>
                      </a:cubicBezTo>
                      <a:cubicBezTo>
                        <a:pt x="11520" y="360"/>
                        <a:pt x="11115" y="360"/>
                        <a:pt x="10709" y="389"/>
                      </a:cubicBezTo>
                      <a:cubicBezTo>
                        <a:pt x="10651" y="389"/>
                        <a:pt x="10536" y="389"/>
                        <a:pt x="10478" y="447"/>
                      </a:cubicBezTo>
                      <a:cubicBezTo>
                        <a:pt x="10391" y="447"/>
                        <a:pt x="10333" y="447"/>
                        <a:pt x="10275" y="476"/>
                      </a:cubicBezTo>
                      <a:lnTo>
                        <a:pt x="10130" y="476"/>
                      </a:lnTo>
                      <a:cubicBezTo>
                        <a:pt x="10073" y="476"/>
                        <a:pt x="10044" y="476"/>
                        <a:pt x="9957" y="505"/>
                      </a:cubicBezTo>
                      <a:cubicBezTo>
                        <a:pt x="9812" y="505"/>
                        <a:pt x="9696" y="534"/>
                        <a:pt x="9552" y="534"/>
                      </a:cubicBezTo>
                      <a:lnTo>
                        <a:pt x="9407" y="534"/>
                      </a:lnTo>
                      <a:cubicBezTo>
                        <a:pt x="9349" y="534"/>
                        <a:pt x="9320" y="534"/>
                        <a:pt x="9233" y="592"/>
                      </a:cubicBezTo>
                      <a:lnTo>
                        <a:pt x="9031" y="592"/>
                      </a:lnTo>
                      <a:cubicBezTo>
                        <a:pt x="8944" y="592"/>
                        <a:pt x="8915" y="621"/>
                        <a:pt x="8828" y="621"/>
                      </a:cubicBezTo>
                      <a:cubicBezTo>
                        <a:pt x="8770" y="621"/>
                        <a:pt x="8741" y="649"/>
                        <a:pt x="8654" y="649"/>
                      </a:cubicBezTo>
                      <a:lnTo>
                        <a:pt x="8625" y="649"/>
                      </a:lnTo>
                      <a:cubicBezTo>
                        <a:pt x="8539" y="649"/>
                        <a:pt x="8481" y="678"/>
                        <a:pt x="8394" y="678"/>
                      </a:cubicBezTo>
                      <a:lnTo>
                        <a:pt x="8365" y="678"/>
                      </a:lnTo>
                      <a:cubicBezTo>
                        <a:pt x="8336" y="678"/>
                        <a:pt x="8249" y="736"/>
                        <a:pt x="8220" y="736"/>
                      </a:cubicBezTo>
                      <a:cubicBezTo>
                        <a:pt x="7728" y="823"/>
                        <a:pt x="7236" y="939"/>
                        <a:pt x="6744" y="1084"/>
                      </a:cubicBezTo>
                      <a:cubicBezTo>
                        <a:pt x="5847" y="1373"/>
                        <a:pt x="4921" y="1749"/>
                        <a:pt x="4139" y="2270"/>
                      </a:cubicBezTo>
                      <a:cubicBezTo>
                        <a:pt x="3126" y="2936"/>
                        <a:pt x="2229" y="3775"/>
                        <a:pt x="1390" y="4672"/>
                      </a:cubicBezTo>
                      <a:cubicBezTo>
                        <a:pt x="927" y="5164"/>
                        <a:pt x="435" y="5743"/>
                        <a:pt x="30" y="6322"/>
                      </a:cubicBezTo>
                      <a:lnTo>
                        <a:pt x="30" y="6438"/>
                      </a:lnTo>
                      <a:lnTo>
                        <a:pt x="30" y="6727"/>
                      </a:lnTo>
                      <a:cubicBezTo>
                        <a:pt x="1" y="10432"/>
                        <a:pt x="1071" y="14021"/>
                        <a:pt x="1940" y="17639"/>
                      </a:cubicBezTo>
                      <a:cubicBezTo>
                        <a:pt x="1998" y="17986"/>
                        <a:pt x="2113" y="18362"/>
                        <a:pt x="2200" y="18710"/>
                      </a:cubicBezTo>
                      <a:cubicBezTo>
                        <a:pt x="2605" y="20301"/>
                        <a:pt x="3040" y="21864"/>
                        <a:pt x="3532" y="23456"/>
                      </a:cubicBezTo>
                      <a:cubicBezTo>
                        <a:pt x="3589" y="23746"/>
                        <a:pt x="3647" y="24006"/>
                        <a:pt x="3734" y="24296"/>
                      </a:cubicBezTo>
                      <a:cubicBezTo>
                        <a:pt x="3734" y="24324"/>
                        <a:pt x="3763" y="24353"/>
                        <a:pt x="3763" y="24382"/>
                      </a:cubicBezTo>
                      <a:cubicBezTo>
                        <a:pt x="4053" y="25482"/>
                        <a:pt x="4400" y="26553"/>
                        <a:pt x="4689" y="27682"/>
                      </a:cubicBezTo>
                      <a:cubicBezTo>
                        <a:pt x="4747" y="27942"/>
                        <a:pt x="4834" y="28203"/>
                        <a:pt x="4863" y="28434"/>
                      </a:cubicBezTo>
                      <a:cubicBezTo>
                        <a:pt x="5210" y="29881"/>
                        <a:pt x="5558" y="31300"/>
                        <a:pt x="5847" y="32747"/>
                      </a:cubicBezTo>
                      <a:cubicBezTo>
                        <a:pt x="5992" y="33586"/>
                        <a:pt x="6136" y="34454"/>
                        <a:pt x="6281" y="35323"/>
                      </a:cubicBezTo>
                      <a:cubicBezTo>
                        <a:pt x="6310" y="35496"/>
                        <a:pt x="6310" y="35728"/>
                        <a:pt x="6339" y="35901"/>
                      </a:cubicBezTo>
                      <a:cubicBezTo>
                        <a:pt x="6426" y="36480"/>
                        <a:pt x="6484" y="37030"/>
                        <a:pt x="7034" y="37349"/>
                      </a:cubicBezTo>
                      <a:cubicBezTo>
                        <a:pt x="7149" y="37406"/>
                        <a:pt x="7294" y="37464"/>
                        <a:pt x="7439" y="37522"/>
                      </a:cubicBezTo>
                      <a:lnTo>
                        <a:pt x="7873" y="37638"/>
                      </a:lnTo>
                      <a:cubicBezTo>
                        <a:pt x="7931" y="37638"/>
                        <a:pt x="8047" y="37667"/>
                        <a:pt x="8105" y="37667"/>
                      </a:cubicBezTo>
                      <a:cubicBezTo>
                        <a:pt x="8240" y="37679"/>
                        <a:pt x="8378" y="37685"/>
                        <a:pt x="8517" y="37685"/>
                      </a:cubicBezTo>
                      <a:cubicBezTo>
                        <a:pt x="9358" y="37685"/>
                        <a:pt x="10245" y="37489"/>
                        <a:pt x="10941" y="37464"/>
                      </a:cubicBezTo>
                      <a:cubicBezTo>
                        <a:pt x="12417" y="37349"/>
                        <a:pt x="13951" y="37262"/>
                        <a:pt x="15427" y="37175"/>
                      </a:cubicBezTo>
                      <a:cubicBezTo>
                        <a:pt x="16006" y="37117"/>
                        <a:pt x="16585" y="37088"/>
                        <a:pt x="17135" y="37059"/>
                      </a:cubicBezTo>
                      <a:cubicBezTo>
                        <a:pt x="17279" y="37059"/>
                        <a:pt x="17424" y="37059"/>
                        <a:pt x="17569" y="37001"/>
                      </a:cubicBezTo>
                      <a:cubicBezTo>
                        <a:pt x="18900" y="36943"/>
                        <a:pt x="20231" y="36828"/>
                        <a:pt x="21563" y="36770"/>
                      </a:cubicBezTo>
                      <a:cubicBezTo>
                        <a:pt x="22547" y="36683"/>
                        <a:pt x="23531" y="36567"/>
                        <a:pt x="24515" y="36567"/>
                      </a:cubicBezTo>
                      <a:cubicBezTo>
                        <a:pt x="24804" y="36567"/>
                        <a:pt x="25117" y="36581"/>
                        <a:pt x="25434" y="36581"/>
                      </a:cubicBezTo>
                      <a:cubicBezTo>
                        <a:pt x="25910" y="36581"/>
                        <a:pt x="26396" y="36550"/>
                        <a:pt x="26830" y="36393"/>
                      </a:cubicBezTo>
                      <a:cubicBezTo>
                        <a:pt x="27004" y="36336"/>
                        <a:pt x="27178" y="36249"/>
                        <a:pt x="27322" y="36104"/>
                      </a:cubicBezTo>
                      <a:cubicBezTo>
                        <a:pt x="27467" y="35988"/>
                        <a:pt x="27583" y="35901"/>
                        <a:pt x="27641" y="35757"/>
                      </a:cubicBezTo>
                      <a:cubicBezTo>
                        <a:pt x="27699" y="35699"/>
                        <a:pt x="27699" y="35641"/>
                        <a:pt x="27728" y="35612"/>
                      </a:cubicBezTo>
                      <a:cubicBezTo>
                        <a:pt x="28017" y="34802"/>
                        <a:pt x="27843" y="33615"/>
                        <a:pt x="27872" y="32776"/>
                      </a:cubicBezTo>
                      <a:cubicBezTo>
                        <a:pt x="27872" y="31589"/>
                        <a:pt x="27901" y="30344"/>
                        <a:pt x="27930" y="29158"/>
                      </a:cubicBezTo>
                      <a:cubicBezTo>
                        <a:pt x="27988" y="26727"/>
                        <a:pt x="28075" y="24267"/>
                        <a:pt x="28075" y="21864"/>
                      </a:cubicBezTo>
                      <a:cubicBezTo>
                        <a:pt x="28133" y="18044"/>
                        <a:pt x="27988" y="14224"/>
                        <a:pt x="27409" y="10490"/>
                      </a:cubicBezTo>
                      <a:cubicBezTo>
                        <a:pt x="27351" y="10374"/>
                        <a:pt x="27351" y="10229"/>
                        <a:pt x="27322" y="10143"/>
                      </a:cubicBezTo>
                      <a:cubicBezTo>
                        <a:pt x="27264" y="9737"/>
                        <a:pt x="27178" y="9332"/>
                        <a:pt x="27120" y="8985"/>
                      </a:cubicBezTo>
                      <a:cubicBezTo>
                        <a:pt x="27004" y="8435"/>
                        <a:pt x="26888" y="7885"/>
                        <a:pt x="26744" y="7335"/>
                      </a:cubicBezTo>
                      <a:cubicBezTo>
                        <a:pt x="26165" y="4846"/>
                        <a:pt x="25036" y="2531"/>
                        <a:pt x="23589" y="534"/>
                      </a:cubicBezTo>
                      <a:cubicBezTo>
                        <a:pt x="23502" y="389"/>
                        <a:pt x="23386" y="244"/>
                        <a:pt x="23270" y="157"/>
                      </a:cubicBezTo>
                      <a:cubicBezTo>
                        <a:pt x="23097" y="100"/>
                        <a:pt x="22923" y="100"/>
                        <a:pt x="22721" y="71"/>
                      </a:cubicBezTo>
                      <a:cubicBezTo>
                        <a:pt x="22259" y="19"/>
                        <a:pt x="21797" y="1"/>
                        <a:pt x="2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32;p35">
                  <a:extLst>
                    <a:ext uri="{FF2B5EF4-FFF2-40B4-BE49-F238E27FC236}">
                      <a16:creationId xmlns:a16="http://schemas.microsoft.com/office/drawing/2014/main" id="{418DFF90-6476-F90F-CD76-8E0B05DCA22B}"/>
                    </a:ext>
                  </a:extLst>
                </p:cNvPr>
                <p:cNvSpPr/>
                <p:nvPr/>
              </p:nvSpPr>
              <p:spPr>
                <a:xfrm>
                  <a:off x="4841425" y="1328575"/>
                  <a:ext cx="423300" cy="975850"/>
                </a:xfrm>
                <a:custGeom>
                  <a:avLst/>
                  <a:gdLst/>
                  <a:ahLst/>
                  <a:cxnLst/>
                  <a:rect l="l" t="t" r="r" b="b"/>
                  <a:pathLst>
                    <a:path w="16932" h="39034" extrusionOk="0">
                      <a:moveTo>
                        <a:pt x="759" y="0"/>
                      </a:moveTo>
                      <a:cubicBezTo>
                        <a:pt x="747" y="0"/>
                        <a:pt x="736" y="0"/>
                        <a:pt x="724" y="1"/>
                      </a:cubicBezTo>
                      <a:cubicBezTo>
                        <a:pt x="0" y="4082"/>
                        <a:pt x="116" y="14617"/>
                        <a:pt x="87" y="18698"/>
                      </a:cubicBezTo>
                      <a:cubicBezTo>
                        <a:pt x="2751" y="25868"/>
                        <a:pt x="7830" y="39033"/>
                        <a:pt x="13774" y="39033"/>
                      </a:cubicBezTo>
                      <a:cubicBezTo>
                        <a:pt x="13900" y="39033"/>
                        <a:pt x="14026" y="39027"/>
                        <a:pt x="14153" y="39015"/>
                      </a:cubicBezTo>
                      <a:cubicBezTo>
                        <a:pt x="14500" y="38205"/>
                        <a:pt x="14732" y="37337"/>
                        <a:pt x="14905" y="36411"/>
                      </a:cubicBezTo>
                      <a:cubicBezTo>
                        <a:pt x="16931" y="26802"/>
                        <a:pt x="6599" y="19769"/>
                        <a:pt x="5817" y="16527"/>
                      </a:cubicBezTo>
                      <a:cubicBezTo>
                        <a:pt x="6454" y="14964"/>
                        <a:pt x="4573" y="6513"/>
                        <a:pt x="3618" y="3619"/>
                      </a:cubicBezTo>
                      <a:cubicBezTo>
                        <a:pt x="3299" y="3619"/>
                        <a:pt x="3184" y="2750"/>
                        <a:pt x="2894" y="2750"/>
                      </a:cubicBezTo>
                      <a:cubicBezTo>
                        <a:pt x="2888" y="2751"/>
                        <a:pt x="2882" y="2751"/>
                        <a:pt x="2876" y="2751"/>
                      </a:cubicBezTo>
                      <a:cubicBezTo>
                        <a:pt x="1722" y="2751"/>
                        <a:pt x="1900" y="0"/>
                        <a:pt x="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33;p35">
                  <a:extLst>
                    <a:ext uri="{FF2B5EF4-FFF2-40B4-BE49-F238E27FC236}">
                      <a16:creationId xmlns:a16="http://schemas.microsoft.com/office/drawing/2014/main" id="{55FE3A2B-4815-39EC-8FBD-0AB71E4D9033}"/>
                    </a:ext>
                  </a:extLst>
                </p:cNvPr>
                <p:cNvSpPr/>
                <p:nvPr/>
              </p:nvSpPr>
              <p:spPr>
                <a:xfrm>
                  <a:off x="4855875" y="1157700"/>
                  <a:ext cx="173700" cy="212150"/>
                </a:xfrm>
                <a:custGeom>
                  <a:avLst/>
                  <a:gdLst/>
                  <a:ahLst/>
                  <a:cxnLst/>
                  <a:rect l="l" t="t" r="r" b="b"/>
                  <a:pathLst>
                    <a:path w="6948" h="8486" extrusionOk="0">
                      <a:moveTo>
                        <a:pt x="3458" y="0"/>
                      </a:moveTo>
                      <a:cubicBezTo>
                        <a:pt x="2765" y="0"/>
                        <a:pt x="2432" y="3884"/>
                        <a:pt x="2432" y="3884"/>
                      </a:cubicBezTo>
                      <a:cubicBezTo>
                        <a:pt x="2432" y="3884"/>
                        <a:pt x="2681" y="347"/>
                        <a:pt x="2071" y="347"/>
                      </a:cubicBezTo>
                      <a:cubicBezTo>
                        <a:pt x="2057" y="347"/>
                        <a:pt x="2042" y="349"/>
                        <a:pt x="2027" y="353"/>
                      </a:cubicBezTo>
                      <a:cubicBezTo>
                        <a:pt x="1622" y="469"/>
                        <a:pt x="1448" y="3739"/>
                        <a:pt x="1448" y="3739"/>
                      </a:cubicBezTo>
                      <a:cubicBezTo>
                        <a:pt x="1448" y="3739"/>
                        <a:pt x="1419" y="1279"/>
                        <a:pt x="879" y="1279"/>
                      </a:cubicBezTo>
                      <a:cubicBezTo>
                        <a:pt x="875" y="1279"/>
                        <a:pt x="872" y="1279"/>
                        <a:pt x="869" y="1279"/>
                      </a:cubicBezTo>
                      <a:cubicBezTo>
                        <a:pt x="319" y="1337"/>
                        <a:pt x="1" y="8052"/>
                        <a:pt x="30" y="8052"/>
                      </a:cubicBezTo>
                      <a:lnTo>
                        <a:pt x="2779" y="8486"/>
                      </a:lnTo>
                      <a:cubicBezTo>
                        <a:pt x="2779" y="8486"/>
                        <a:pt x="6947" y="5418"/>
                        <a:pt x="6455" y="4723"/>
                      </a:cubicBezTo>
                      <a:cubicBezTo>
                        <a:pt x="6416" y="4664"/>
                        <a:pt x="6346" y="4639"/>
                        <a:pt x="6253" y="4639"/>
                      </a:cubicBezTo>
                      <a:cubicBezTo>
                        <a:pt x="5662" y="4639"/>
                        <a:pt x="4169" y="5678"/>
                        <a:pt x="4169" y="5678"/>
                      </a:cubicBezTo>
                      <a:cubicBezTo>
                        <a:pt x="4169" y="5678"/>
                        <a:pt x="5587" y="961"/>
                        <a:pt x="5008" y="700"/>
                      </a:cubicBezTo>
                      <a:cubicBezTo>
                        <a:pt x="4988" y="691"/>
                        <a:pt x="4968" y="687"/>
                        <a:pt x="4948" y="687"/>
                      </a:cubicBezTo>
                      <a:cubicBezTo>
                        <a:pt x="4363" y="687"/>
                        <a:pt x="3445" y="4144"/>
                        <a:pt x="3445" y="4144"/>
                      </a:cubicBezTo>
                      <a:cubicBezTo>
                        <a:pt x="3445" y="4144"/>
                        <a:pt x="4226" y="208"/>
                        <a:pt x="3503" y="5"/>
                      </a:cubicBezTo>
                      <a:cubicBezTo>
                        <a:pt x="3488" y="2"/>
                        <a:pt x="3473" y="0"/>
                        <a:pt x="3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34;p35">
                  <a:extLst>
                    <a:ext uri="{FF2B5EF4-FFF2-40B4-BE49-F238E27FC236}">
                      <a16:creationId xmlns:a16="http://schemas.microsoft.com/office/drawing/2014/main" id="{F10B7DEA-D805-D7D9-CE68-1BACB49008B2}"/>
                    </a:ext>
                  </a:extLst>
                </p:cNvPr>
                <p:cNvSpPr/>
                <p:nvPr/>
              </p:nvSpPr>
              <p:spPr>
                <a:xfrm>
                  <a:off x="4855875" y="1354625"/>
                  <a:ext cx="78175" cy="76725"/>
                </a:xfrm>
                <a:custGeom>
                  <a:avLst/>
                  <a:gdLst/>
                  <a:ahLst/>
                  <a:cxnLst/>
                  <a:rect l="l" t="t" r="r" b="b"/>
                  <a:pathLst>
                    <a:path w="3127" h="3069" extrusionOk="0">
                      <a:moveTo>
                        <a:pt x="2779" y="1"/>
                      </a:moveTo>
                      <a:lnTo>
                        <a:pt x="1" y="175"/>
                      </a:lnTo>
                      <a:lnTo>
                        <a:pt x="30" y="3069"/>
                      </a:lnTo>
                      <a:lnTo>
                        <a:pt x="3127" y="2924"/>
                      </a:lnTo>
                      <a:lnTo>
                        <a:pt x="27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35;p35">
                  <a:extLst>
                    <a:ext uri="{FF2B5EF4-FFF2-40B4-BE49-F238E27FC236}">
                      <a16:creationId xmlns:a16="http://schemas.microsoft.com/office/drawing/2014/main" id="{84C851E2-C2C2-D458-C59D-4CB66032C770}"/>
                    </a:ext>
                  </a:extLst>
                </p:cNvPr>
                <p:cNvSpPr/>
                <p:nvPr/>
              </p:nvSpPr>
              <p:spPr>
                <a:xfrm>
                  <a:off x="5641675" y="1993550"/>
                  <a:ext cx="704050" cy="440925"/>
                </a:xfrm>
                <a:custGeom>
                  <a:avLst/>
                  <a:gdLst/>
                  <a:ahLst/>
                  <a:cxnLst/>
                  <a:rect l="l" t="t" r="r" b="b"/>
                  <a:pathLst>
                    <a:path w="28162" h="17637" extrusionOk="0">
                      <a:moveTo>
                        <a:pt x="25702" y="0"/>
                      </a:moveTo>
                      <a:lnTo>
                        <a:pt x="15456" y="9580"/>
                      </a:lnTo>
                      <a:cubicBezTo>
                        <a:pt x="11404" y="5181"/>
                        <a:pt x="6455" y="1447"/>
                        <a:pt x="1" y="145"/>
                      </a:cubicBezTo>
                      <a:lnTo>
                        <a:pt x="1" y="145"/>
                      </a:lnTo>
                      <a:lnTo>
                        <a:pt x="1969" y="9204"/>
                      </a:lnTo>
                      <a:lnTo>
                        <a:pt x="13488" y="17221"/>
                      </a:lnTo>
                      <a:cubicBezTo>
                        <a:pt x="13899" y="17495"/>
                        <a:pt x="14364" y="17637"/>
                        <a:pt x="14819" y="17637"/>
                      </a:cubicBezTo>
                      <a:cubicBezTo>
                        <a:pt x="15036" y="17637"/>
                        <a:pt x="15250" y="17605"/>
                        <a:pt x="15456" y="17539"/>
                      </a:cubicBezTo>
                      <a:cubicBezTo>
                        <a:pt x="25036" y="14442"/>
                        <a:pt x="28162" y="811"/>
                        <a:pt x="28162" y="811"/>
                      </a:cubicBezTo>
                      <a:lnTo>
                        <a:pt x="257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36;p35">
                  <a:extLst>
                    <a:ext uri="{FF2B5EF4-FFF2-40B4-BE49-F238E27FC236}">
                      <a16:creationId xmlns:a16="http://schemas.microsoft.com/office/drawing/2014/main" id="{C57241DB-4B4D-AFEC-F9D5-1166B658A7CD}"/>
                    </a:ext>
                  </a:extLst>
                </p:cNvPr>
                <p:cNvSpPr/>
                <p:nvPr/>
              </p:nvSpPr>
              <p:spPr>
                <a:xfrm>
                  <a:off x="5447750" y="3067300"/>
                  <a:ext cx="192500" cy="75275"/>
                </a:xfrm>
                <a:custGeom>
                  <a:avLst/>
                  <a:gdLst/>
                  <a:ahLst/>
                  <a:cxnLst/>
                  <a:rect l="l" t="t" r="r" b="b"/>
                  <a:pathLst>
                    <a:path w="7700" h="3011" fill="none" extrusionOk="0">
                      <a:moveTo>
                        <a:pt x="1" y="2577"/>
                      </a:moveTo>
                      <a:cubicBezTo>
                        <a:pt x="2779" y="3011"/>
                        <a:pt x="5703" y="2027"/>
                        <a:pt x="7700" y="1"/>
                      </a:cubicBezTo>
                    </a:path>
                  </a:pathLst>
                </a:custGeom>
                <a:no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37;p35">
                  <a:extLst>
                    <a:ext uri="{FF2B5EF4-FFF2-40B4-BE49-F238E27FC236}">
                      <a16:creationId xmlns:a16="http://schemas.microsoft.com/office/drawing/2014/main" id="{52BDDF8B-D182-A75C-C421-02B9C2C04B9E}"/>
                    </a:ext>
                  </a:extLst>
                </p:cNvPr>
                <p:cNvSpPr/>
                <p:nvPr/>
              </p:nvSpPr>
              <p:spPr>
                <a:xfrm>
                  <a:off x="5235025" y="2944300"/>
                  <a:ext cx="97725" cy="170800"/>
                </a:xfrm>
                <a:custGeom>
                  <a:avLst/>
                  <a:gdLst/>
                  <a:ahLst/>
                  <a:cxnLst/>
                  <a:rect l="l" t="t" r="r" b="b"/>
                  <a:pathLst>
                    <a:path w="3909" h="6832" fill="none" extrusionOk="0">
                      <a:moveTo>
                        <a:pt x="3908" y="1"/>
                      </a:moveTo>
                      <a:cubicBezTo>
                        <a:pt x="3184" y="2548"/>
                        <a:pt x="1824" y="4921"/>
                        <a:pt x="1" y="6831"/>
                      </a:cubicBezTo>
                    </a:path>
                  </a:pathLst>
                </a:custGeom>
                <a:no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8;p35">
                  <a:extLst>
                    <a:ext uri="{FF2B5EF4-FFF2-40B4-BE49-F238E27FC236}">
                      <a16:creationId xmlns:a16="http://schemas.microsoft.com/office/drawing/2014/main" id="{259301F2-8CA0-0F0F-6239-E21562DA3427}"/>
                    </a:ext>
                  </a:extLst>
                </p:cNvPr>
                <p:cNvSpPr/>
                <p:nvPr/>
              </p:nvSpPr>
              <p:spPr>
                <a:xfrm>
                  <a:off x="5680025" y="2935625"/>
                  <a:ext cx="61525" cy="159200"/>
                </a:xfrm>
                <a:custGeom>
                  <a:avLst/>
                  <a:gdLst/>
                  <a:ahLst/>
                  <a:cxnLst/>
                  <a:rect l="l" t="t" r="r" b="b"/>
                  <a:pathLst>
                    <a:path w="2461" h="6368" fill="none" extrusionOk="0">
                      <a:moveTo>
                        <a:pt x="0" y="0"/>
                      </a:moveTo>
                      <a:cubicBezTo>
                        <a:pt x="174" y="2287"/>
                        <a:pt x="1042" y="4515"/>
                        <a:pt x="2461" y="6368"/>
                      </a:cubicBezTo>
                    </a:path>
                  </a:pathLst>
                </a:custGeom>
                <a:solidFill>
                  <a:schemeClr val="accent6"/>
                </a:solidFill>
                <a:ln w="7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39;p35">
                  <a:extLst>
                    <a:ext uri="{FF2B5EF4-FFF2-40B4-BE49-F238E27FC236}">
                      <a16:creationId xmlns:a16="http://schemas.microsoft.com/office/drawing/2014/main" id="{0D2291BC-2D97-0DA8-AF39-632536DF2FCB}"/>
                    </a:ext>
                  </a:extLst>
                </p:cNvPr>
                <p:cNvSpPr/>
                <p:nvPr/>
              </p:nvSpPr>
              <p:spPr>
                <a:xfrm>
                  <a:off x="4928250" y="1821325"/>
                  <a:ext cx="356725" cy="557175"/>
                </a:xfrm>
                <a:custGeom>
                  <a:avLst/>
                  <a:gdLst/>
                  <a:ahLst/>
                  <a:cxnLst/>
                  <a:rect l="l" t="t" r="r" b="b"/>
                  <a:pathLst>
                    <a:path w="14269" h="22287" extrusionOk="0">
                      <a:moveTo>
                        <a:pt x="4313" y="1"/>
                      </a:moveTo>
                      <a:cubicBezTo>
                        <a:pt x="4515" y="3821"/>
                        <a:pt x="2894" y="7728"/>
                        <a:pt x="0" y="10275"/>
                      </a:cubicBezTo>
                      <a:cubicBezTo>
                        <a:pt x="1447" y="16180"/>
                        <a:pt x="5933" y="20810"/>
                        <a:pt x="11838" y="22287"/>
                      </a:cubicBezTo>
                      <a:cubicBezTo>
                        <a:pt x="14269" y="18929"/>
                        <a:pt x="13748" y="14009"/>
                        <a:pt x="12185" y="10160"/>
                      </a:cubicBezTo>
                      <a:cubicBezTo>
                        <a:pt x="10593" y="6310"/>
                        <a:pt x="7496" y="2635"/>
                        <a:pt x="4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40;p35">
                  <a:extLst>
                    <a:ext uri="{FF2B5EF4-FFF2-40B4-BE49-F238E27FC236}">
                      <a16:creationId xmlns:a16="http://schemas.microsoft.com/office/drawing/2014/main" id="{01C693F2-F5B3-6BB5-4A68-687D82D40BFB}"/>
                    </a:ext>
                  </a:extLst>
                </p:cNvPr>
                <p:cNvSpPr/>
                <p:nvPr/>
              </p:nvSpPr>
              <p:spPr>
                <a:xfrm>
                  <a:off x="5582350" y="1996675"/>
                  <a:ext cx="317650" cy="356500"/>
                </a:xfrm>
                <a:custGeom>
                  <a:avLst/>
                  <a:gdLst/>
                  <a:ahLst/>
                  <a:cxnLst/>
                  <a:rect l="l" t="t" r="r" b="b"/>
                  <a:pathLst>
                    <a:path w="12706" h="14260" extrusionOk="0">
                      <a:moveTo>
                        <a:pt x="1849" y="1"/>
                      </a:moveTo>
                      <a:cubicBezTo>
                        <a:pt x="1140" y="1"/>
                        <a:pt x="354" y="79"/>
                        <a:pt x="0" y="309"/>
                      </a:cubicBezTo>
                      <a:cubicBezTo>
                        <a:pt x="840" y="3869"/>
                        <a:pt x="1939" y="6300"/>
                        <a:pt x="2779" y="9802"/>
                      </a:cubicBezTo>
                      <a:cubicBezTo>
                        <a:pt x="4747" y="11134"/>
                        <a:pt x="8075" y="12928"/>
                        <a:pt x="10014" y="14260"/>
                      </a:cubicBezTo>
                      <a:cubicBezTo>
                        <a:pt x="11288" y="12378"/>
                        <a:pt x="12706" y="7487"/>
                        <a:pt x="11404" y="3609"/>
                      </a:cubicBezTo>
                      <a:cubicBezTo>
                        <a:pt x="9407" y="2422"/>
                        <a:pt x="5268" y="512"/>
                        <a:pt x="2981" y="78"/>
                      </a:cubicBezTo>
                      <a:cubicBezTo>
                        <a:pt x="2722" y="33"/>
                        <a:pt x="2301" y="1"/>
                        <a:pt x="18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41;p35">
                  <a:extLst>
                    <a:ext uri="{FF2B5EF4-FFF2-40B4-BE49-F238E27FC236}">
                      <a16:creationId xmlns:a16="http://schemas.microsoft.com/office/drawing/2014/main" id="{FF76CA9A-ADA0-9B0A-F2C4-BDADE3BA394F}"/>
                    </a:ext>
                  </a:extLst>
                </p:cNvPr>
                <p:cNvSpPr/>
                <p:nvPr/>
              </p:nvSpPr>
              <p:spPr>
                <a:xfrm>
                  <a:off x="5984650" y="1311225"/>
                  <a:ext cx="328525" cy="269175"/>
                </a:xfrm>
                <a:custGeom>
                  <a:avLst/>
                  <a:gdLst/>
                  <a:ahLst/>
                  <a:cxnLst/>
                  <a:rect l="l" t="t" r="r" b="b"/>
                  <a:pathLst>
                    <a:path w="13141" h="10767" extrusionOk="0">
                      <a:moveTo>
                        <a:pt x="1447" y="0"/>
                      </a:moveTo>
                      <a:cubicBezTo>
                        <a:pt x="637" y="0"/>
                        <a:pt x="0" y="637"/>
                        <a:pt x="0" y="1447"/>
                      </a:cubicBezTo>
                      <a:lnTo>
                        <a:pt x="0" y="9030"/>
                      </a:lnTo>
                      <a:cubicBezTo>
                        <a:pt x="0" y="9985"/>
                        <a:pt x="811" y="10767"/>
                        <a:pt x="1737" y="10767"/>
                      </a:cubicBezTo>
                      <a:lnTo>
                        <a:pt x="9262" y="10767"/>
                      </a:lnTo>
                      <a:cubicBezTo>
                        <a:pt x="11404" y="10767"/>
                        <a:pt x="13140" y="9030"/>
                        <a:pt x="13140" y="6918"/>
                      </a:cubicBezTo>
                      <a:lnTo>
                        <a:pt x="13140" y="1708"/>
                      </a:lnTo>
                      <a:cubicBezTo>
                        <a:pt x="13140" y="753"/>
                        <a:pt x="12388" y="0"/>
                        <a:pt x="11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42;p35">
                  <a:extLst>
                    <a:ext uri="{FF2B5EF4-FFF2-40B4-BE49-F238E27FC236}">
                      <a16:creationId xmlns:a16="http://schemas.microsoft.com/office/drawing/2014/main" id="{4BB1E7C5-0E92-9E3B-9CBE-EA445E95054C}"/>
                    </a:ext>
                  </a:extLst>
                </p:cNvPr>
                <p:cNvSpPr/>
                <p:nvPr/>
              </p:nvSpPr>
              <p:spPr>
                <a:xfrm>
                  <a:off x="5984650" y="1409625"/>
                  <a:ext cx="328525" cy="123025"/>
                </a:xfrm>
                <a:custGeom>
                  <a:avLst/>
                  <a:gdLst/>
                  <a:ahLst/>
                  <a:cxnLst/>
                  <a:rect l="l" t="t" r="r" b="b"/>
                  <a:pathLst>
                    <a:path w="13141" h="4921" extrusionOk="0">
                      <a:moveTo>
                        <a:pt x="0" y="0"/>
                      </a:moveTo>
                      <a:lnTo>
                        <a:pt x="0" y="2924"/>
                      </a:lnTo>
                      <a:cubicBezTo>
                        <a:pt x="0" y="3647"/>
                        <a:pt x="174" y="4342"/>
                        <a:pt x="550" y="4921"/>
                      </a:cubicBezTo>
                      <a:lnTo>
                        <a:pt x="12590" y="4921"/>
                      </a:lnTo>
                      <a:cubicBezTo>
                        <a:pt x="12909" y="4342"/>
                        <a:pt x="13140" y="3647"/>
                        <a:pt x="13140" y="2924"/>
                      </a:cubicBezTo>
                      <a:lnTo>
                        <a:pt x="13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43;p35">
                  <a:extLst>
                    <a:ext uri="{FF2B5EF4-FFF2-40B4-BE49-F238E27FC236}">
                      <a16:creationId xmlns:a16="http://schemas.microsoft.com/office/drawing/2014/main" id="{35A660F9-3A58-FE41-529B-1FCC4B65720B}"/>
                    </a:ext>
                  </a:extLst>
                </p:cNvPr>
                <p:cNvSpPr/>
                <p:nvPr/>
              </p:nvSpPr>
              <p:spPr>
                <a:xfrm>
                  <a:off x="6172775" y="1355350"/>
                  <a:ext cx="80325" cy="35475"/>
                </a:xfrm>
                <a:custGeom>
                  <a:avLst/>
                  <a:gdLst/>
                  <a:ahLst/>
                  <a:cxnLst/>
                  <a:rect l="l" t="t" r="r" b="b"/>
                  <a:pathLst>
                    <a:path w="3213" h="1419" fill="none" extrusionOk="0">
                      <a:moveTo>
                        <a:pt x="3213" y="1419"/>
                      </a:moveTo>
                      <a:lnTo>
                        <a:pt x="0" y="1419"/>
                      </a:lnTo>
                      <a:lnTo>
                        <a:pt x="0" y="1"/>
                      </a:lnTo>
                      <a:lnTo>
                        <a:pt x="3213" y="1"/>
                      </a:lnTo>
                      <a:close/>
                    </a:path>
                  </a:pathLst>
                </a:custGeom>
                <a:noFill/>
                <a:ln w="4350" cap="flat" cmpd="sng">
                  <a:solidFill>
                    <a:schemeClr val="accent6"/>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44;p35">
                  <a:extLst>
                    <a:ext uri="{FF2B5EF4-FFF2-40B4-BE49-F238E27FC236}">
                      <a16:creationId xmlns:a16="http://schemas.microsoft.com/office/drawing/2014/main" id="{1FEEAA05-A46F-3CE8-971D-34F37CDACD27}"/>
                    </a:ext>
                  </a:extLst>
                </p:cNvPr>
                <p:cNvSpPr/>
                <p:nvPr/>
              </p:nvSpPr>
              <p:spPr>
                <a:xfrm>
                  <a:off x="5855125" y="1345225"/>
                  <a:ext cx="188150" cy="185975"/>
                </a:xfrm>
                <a:custGeom>
                  <a:avLst/>
                  <a:gdLst/>
                  <a:ahLst/>
                  <a:cxnLst/>
                  <a:rect l="l" t="t" r="r" b="b"/>
                  <a:pathLst>
                    <a:path w="7526" h="7439" extrusionOk="0">
                      <a:moveTo>
                        <a:pt x="1" y="1"/>
                      </a:moveTo>
                      <a:lnTo>
                        <a:pt x="1" y="7439"/>
                      </a:lnTo>
                      <a:lnTo>
                        <a:pt x="7178" y="5760"/>
                      </a:lnTo>
                      <a:cubicBezTo>
                        <a:pt x="7178" y="5760"/>
                        <a:pt x="7526" y="1506"/>
                        <a:pt x="7352" y="1506"/>
                      </a:cubicBezTo>
                      <a:lnTo>
                        <a:pt x="1" y="1"/>
                      </a:ln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45;p35">
                  <a:extLst>
                    <a:ext uri="{FF2B5EF4-FFF2-40B4-BE49-F238E27FC236}">
                      <a16:creationId xmlns:a16="http://schemas.microsoft.com/office/drawing/2014/main" id="{A56CB1F7-46CD-056A-851D-C3E5AAC2E6BE}"/>
                    </a:ext>
                  </a:extLst>
                </p:cNvPr>
                <p:cNvSpPr/>
                <p:nvPr/>
              </p:nvSpPr>
              <p:spPr>
                <a:xfrm>
                  <a:off x="5951350" y="1374175"/>
                  <a:ext cx="120875" cy="121575"/>
                </a:xfrm>
                <a:custGeom>
                  <a:avLst/>
                  <a:gdLst/>
                  <a:ahLst/>
                  <a:cxnLst/>
                  <a:rect l="l" t="t" r="r" b="b"/>
                  <a:pathLst>
                    <a:path w="4835" h="4863" extrusionOk="0">
                      <a:moveTo>
                        <a:pt x="2432" y="0"/>
                      </a:moveTo>
                      <a:cubicBezTo>
                        <a:pt x="1072" y="0"/>
                        <a:pt x="1" y="1100"/>
                        <a:pt x="1" y="2431"/>
                      </a:cubicBezTo>
                      <a:cubicBezTo>
                        <a:pt x="1" y="3763"/>
                        <a:pt x="1072" y="4863"/>
                        <a:pt x="2432" y="4863"/>
                      </a:cubicBezTo>
                      <a:cubicBezTo>
                        <a:pt x="3763" y="4863"/>
                        <a:pt x="4834" y="3763"/>
                        <a:pt x="4834" y="2431"/>
                      </a:cubicBezTo>
                      <a:cubicBezTo>
                        <a:pt x="4834" y="1100"/>
                        <a:pt x="3763" y="0"/>
                        <a:pt x="24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46;p35">
                  <a:extLst>
                    <a:ext uri="{FF2B5EF4-FFF2-40B4-BE49-F238E27FC236}">
                      <a16:creationId xmlns:a16="http://schemas.microsoft.com/office/drawing/2014/main" id="{4E191035-A776-E26D-8577-2FA6A67641C4}"/>
                    </a:ext>
                  </a:extLst>
                </p:cNvPr>
                <p:cNvSpPr/>
                <p:nvPr/>
              </p:nvSpPr>
              <p:spPr>
                <a:xfrm>
                  <a:off x="5737900" y="1340875"/>
                  <a:ext cx="191775" cy="191775"/>
                </a:xfrm>
                <a:custGeom>
                  <a:avLst/>
                  <a:gdLst/>
                  <a:ahLst/>
                  <a:cxnLst/>
                  <a:rect l="l" t="t" r="r" b="b"/>
                  <a:pathLst>
                    <a:path w="7671" h="7671" extrusionOk="0">
                      <a:moveTo>
                        <a:pt x="3821" y="1"/>
                      </a:moveTo>
                      <a:cubicBezTo>
                        <a:pt x="1708" y="1"/>
                        <a:pt x="1" y="1709"/>
                        <a:pt x="1" y="3821"/>
                      </a:cubicBezTo>
                      <a:cubicBezTo>
                        <a:pt x="1" y="5963"/>
                        <a:pt x="1708" y="7671"/>
                        <a:pt x="3821" y="7671"/>
                      </a:cubicBezTo>
                      <a:cubicBezTo>
                        <a:pt x="5934" y="7671"/>
                        <a:pt x="7671" y="5963"/>
                        <a:pt x="7671" y="3821"/>
                      </a:cubicBezTo>
                      <a:cubicBezTo>
                        <a:pt x="7671" y="1709"/>
                        <a:pt x="5934" y="1"/>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47;p35">
                  <a:extLst>
                    <a:ext uri="{FF2B5EF4-FFF2-40B4-BE49-F238E27FC236}">
                      <a16:creationId xmlns:a16="http://schemas.microsoft.com/office/drawing/2014/main" id="{C99004DF-C325-AA05-651A-F0B9A4CD3A75}"/>
                    </a:ext>
                  </a:extLst>
                </p:cNvPr>
                <p:cNvSpPr/>
                <p:nvPr/>
              </p:nvSpPr>
              <p:spPr>
                <a:xfrm>
                  <a:off x="6166975" y="1301100"/>
                  <a:ext cx="100600" cy="31125"/>
                </a:xfrm>
                <a:custGeom>
                  <a:avLst/>
                  <a:gdLst/>
                  <a:ahLst/>
                  <a:cxnLst/>
                  <a:rect l="l" t="t" r="r" b="b"/>
                  <a:pathLst>
                    <a:path w="4024" h="1245" extrusionOk="0">
                      <a:moveTo>
                        <a:pt x="638" y="0"/>
                      </a:moveTo>
                      <a:cubicBezTo>
                        <a:pt x="319" y="0"/>
                        <a:pt x="1" y="290"/>
                        <a:pt x="1" y="608"/>
                      </a:cubicBezTo>
                      <a:cubicBezTo>
                        <a:pt x="30" y="955"/>
                        <a:pt x="319" y="1245"/>
                        <a:pt x="638" y="1245"/>
                      </a:cubicBezTo>
                      <a:lnTo>
                        <a:pt x="3416" y="1245"/>
                      </a:lnTo>
                      <a:cubicBezTo>
                        <a:pt x="3734" y="1245"/>
                        <a:pt x="4024" y="955"/>
                        <a:pt x="4024" y="608"/>
                      </a:cubicBezTo>
                      <a:cubicBezTo>
                        <a:pt x="4024" y="290"/>
                        <a:pt x="3734" y="0"/>
                        <a:pt x="3416" y="0"/>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48;p35">
                  <a:extLst>
                    <a:ext uri="{FF2B5EF4-FFF2-40B4-BE49-F238E27FC236}">
                      <a16:creationId xmlns:a16="http://schemas.microsoft.com/office/drawing/2014/main" id="{F84BB2CD-899D-D729-5B6F-C10697B30D16}"/>
                    </a:ext>
                  </a:extLst>
                </p:cNvPr>
                <p:cNvSpPr/>
                <p:nvPr/>
              </p:nvSpPr>
              <p:spPr>
                <a:xfrm>
                  <a:off x="6027325" y="1275050"/>
                  <a:ext cx="98450" cy="58625"/>
                </a:xfrm>
                <a:custGeom>
                  <a:avLst/>
                  <a:gdLst/>
                  <a:ahLst/>
                  <a:cxnLst/>
                  <a:rect l="l" t="t" r="r" b="b"/>
                  <a:pathLst>
                    <a:path w="3938" h="2345" extrusionOk="0">
                      <a:moveTo>
                        <a:pt x="1" y="0"/>
                      </a:moveTo>
                      <a:lnTo>
                        <a:pt x="1" y="2345"/>
                      </a:lnTo>
                      <a:lnTo>
                        <a:pt x="3937" y="2345"/>
                      </a:lnTo>
                      <a:lnTo>
                        <a:pt x="3937" y="0"/>
                      </a:ln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49;p35">
                  <a:extLst>
                    <a:ext uri="{FF2B5EF4-FFF2-40B4-BE49-F238E27FC236}">
                      <a16:creationId xmlns:a16="http://schemas.microsoft.com/office/drawing/2014/main" id="{CA9812B2-8D30-CAA3-9A55-BAB07600E1B9}"/>
                    </a:ext>
                  </a:extLst>
                </p:cNvPr>
                <p:cNvSpPr/>
                <p:nvPr/>
              </p:nvSpPr>
              <p:spPr>
                <a:xfrm>
                  <a:off x="6196650" y="1801075"/>
                  <a:ext cx="91925" cy="288000"/>
                </a:xfrm>
                <a:custGeom>
                  <a:avLst/>
                  <a:gdLst/>
                  <a:ahLst/>
                  <a:cxnLst/>
                  <a:rect l="l" t="t" r="r" b="b"/>
                  <a:pathLst>
                    <a:path w="3677" h="11520" extrusionOk="0">
                      <a:moveTo>
                        <a:pt x="1824" y="0"/>
                      </a:moveTo>
                      <a:cubicBezTo>
                        <a:pt x="811" y="0"/>
                        <a:pt x="0" y="840"/>
                        <a:pt x="0" y="1853"/>
                      </a:cubicBezTo>
                      <a:lnTo>
                        <a:pt x="0" y="9667"/>
                      </a:lnTo>
                      <a:cubicBezTo>
                        <a:pt x="0" y="10680"/>
                        <a:pt x="811" y="11520"/>
                        <a:pt x="1824" y="11520"/>
                      </a:cubicBezTo>
                      <a:cubicBezTo>
                        <a:pt x="2837" y="11520"/>
                        <a:pt x="3676" y="10680"/>
                        <a:pt x="3676" y="9667"/>
                      </a:cubicBezTo>
                      <a:lnTo>
                        <a:pt x="3676" y="1853"/>
                      </a:lnTo>
                      <a:cubicBezTo>
                        <a:pt x="3676" y="840"/>
                        <a:pt x="2837" y="0"/>
                        <a:pt x="1824" y="0"/>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50;p35">
                  <a:extLst>
                    <a:ext uri="{FF2B5EF4-FFF2-40B4-BE49-F238E27FC236}">
                      <a16:creationId xmlns:a16="http://schemas.microsoft.com/office/drawing/2014/main" id="{E0D5455C-C1C3-C379-196B-FDF2063AB0BF}"/>
                    </a:ext>
                  </a:extLst>
                </p:cNvPr>
                <p:cNvSpPr/>
                <p:nvPr/>
              </p:nvSpPr>
              <p:spPr>
                <a:xfrm>
                  <a:off x="6169150" y="1862525"/>
                  <a:ext cx="187425" cy="157800"/>
                </a:xfrm>
                <a:custGeom>
                  <a:avLst/>
                  <a:gdLst/>
                  <a:ahLst/>
                  <a:cxnLst/>
                  <a:rect l="l" t="t" r="r" b="b"/>
                  <a:pathLst>
                    <a:path w="7497" h="6312" extrusionOk="0">
                      <a:moveTo>
                        <a:pt x="2039" y="1"/>
                      </a:moveTo>
                      <a:cubicBezTo>
                        <a:pt x="1679" y="1"/>
                        <a:pt x="1332" y="17"/>
                        <a:pt x="985" y="147"/>
                      </a:cubicBezTo>
                      <a:cubicBezTo>
                        <a:pt x="551" y="292"/>
                        <a:pt x="145" y="697"/>
                        <a:pt x="87" y="1160"/>
                      </a:cubicBezTo>
                      <a:cubicBezTo>
                        <a:pt x="33" y="1626"/>
                        <a:pt x="392" y="2091"/>
                        <a:pt x="823" y="2091"/>
                      </a:cubicBezTo>
                      <a:cubicBezTo>
                        <a:pt x="848" y="2091"/>
                        <a:pt x="873" y="2090"/>
                        <a:pt x="898" y="2086"/>
                      </a:cubicBezTo>
                      <a:lnTo>
                        <a:pt x="898" y="2086"/>
                      </a:lnTo>
                      <a:cubicBezTo>
                        <a:pt x="1" y="3128"/>
                        <a:pt x="30" y="4894"/>
                        <a:pt x="956" y="5936"/>
                      </a:cubicBezTo>
                      <a:lnTo>
                        <a:pt x="6976" y="6312"/>
                      </a:lnTo>
                      <a:cubicBezTo>
                        <a:pt x="7497" y="4257"/>
                        <a:pt x="7468" y="2434"/>
                        <a:pt x="6976" y="321"/>
                      </a:cubicBezTo>
                      <a:cubicBezTo>
                        <a:pt x="5471" y="176"/>
                        <a:pt x="3908" y="89"/>
                        <a:pt x="2403" y="3"/>
                      </a:cubicBezTo>
                      <a:cubicBezTo>
                        <a:pt x="2280" y="3"/>
                        <a:pt x="2159" y="1"/>
                        <a:pt x="2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51;p35">
                  <a:extLst>
                    <a:ext uri="{FF2B5EF4-FFF2-40B4-BE49-F238E27FC236}">
                      <a16:creationId xmlns:a16="http://schemas.microsoft.com/office/drawing/2014/main" id="{4A71489A-BF95-4D1C-A3E2-7E72A962BE33}"/>
                    </a:ext>
                  </a:extLst>
                </p:cNvPr>
                <p:cNvSpPr/>
                <p:nvPr/>
              </p:nvSpPr>
              <p:spPr>
                <a:xfrm>
                  <a:off x="6258150" y="1481250"/>
                  <a:ext cx="193950" cy="368325"/>
                </a:xfrm>
                <a:custGeom>
                  <a:avLst/>
                  <a:gdLst/>
                  <a:ahLst/>
                  <a:cxnLst/>
                  <a:rect l="l" t="t" r="r" b="b"/>
                  <a:pathLst>
                    <a:path w="7758" h="14733" fill="none" extrusionOk="0">
                      <a:moveTo>
                        <a:pt x="1" y="14733"/>
                      </a:moveTo>
                      <a:cubicBezTo>
                        <a:pt x="5384" y="11925"/>
                        <a:pt x="7757" y="6195"/>
                        <a:pt x="6165" y="1"/>
                      </a:cubicBezTo>
                    </a:path>
                  </a:pathLst>
                </a:custGeom>
                <a:solidFill>
                  <a:schemeClr val="accent6"/>
                </a:solidFill>
                <a:ln w="22425" cap="rnd" cmpd="sng">
                  <a:solidFill>
                    <a:srgbClr val="190B0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52;p35">
                  <a:extLst>
                    <a:ext uri="{FF2B5EF4-FFF2-40B4-BE49-F238E27FC236}">
                      <a16:creationId xmlns:a16="http://schemas.microsoft.com/office/drawing/2014/main" id="{09E112C9-F198-A6A5-85CD-7D9E5661F7C8}"/>
                    </a:ext>
                  </a:extLst>
                </p:cNvPr>
                <p:cNvSpPr/>
                <p:nvPr/>
              </p:nvSpPr>
              <p:spPr>
                <a:xfrm>
                  <a:off x="6155400" y="1468225"/>
                  <a:ext cx="301750" cy="47075"/>
                </a:xfrm>
                <a:custGeom>
                  <a:avLst/>
                  <a:gdLst/>
                  <a:ahLst/>
                  <a:cxnLst/>
                  <a:rect l="l" t="t" r="r" b="b"/>
                  <a:pathLst>
                    <a:path w="12070" h="1883" extrusionOk="0">
                      <a:moveTo>
                        <a:pt x="811" y="1"/>
                      </a:moveTo>
                      <a:cubicBezTo>
                        <a:pt x="377" y="1"/>
                        <a:pt x="1" y="377"/>
                        <a:pt x="1" y="811"/>
                      </a:cubicBezTo>
                      <a:lnTo>
                        <a:pt x="1" y="1101"/>
                      </a:lnTo>
                      <a:cubicBezTo>
                        <a:pt x="1" y="1535"/>
                        <a:pt x="377" y="1882"/>
                        <a:pt x="811" y="1882"/>
                      </a:cubicBezTo>
                      <a:lnTo>
                        <a:pt x="11259" y="1882"/>
                      </a:lnTo>
                      <a:cubicBezTo>
                        <a:pt x="11694" y="1882"/>
                        <a:pt x="12070" y="1535"/>
                        <a:pt x="12070" y="1101"/>
                      </a:cubicBezTo>
                      <a:lnTo>
                        <a:pt x="12070" y="811"/>
                      </a:lnTo>
                      <a:cubicBezTo>
                        <a:pt x="12070" y="377"/>
                        <a:pt x="11694" y="1"/>
                        <a:pt x="11259" y="1"/>
                      </a:cubicBezTo>
                      <a:close/>
                    </a:path>
                  </a:pathLst>
                </a:custGeom>
                <a:solidFill>
                  <a:srgbClr val="190B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53;p35">
                  <a:extLst>
                    <a:ext uri="{FF2B5EF4-FFF2-40B4-BE49-F238E27FC236}">
                      <a16:creationId xmlns:a16="http://schemas.microsoft.com/office/drawing/2014/main" id="{0B3B5BF0-8BED-4D5F-15D4-EB322DCA2C45}"/>
                    </a:ext>
                  </a:extLst>
                </p:cNvPr>
                <p:cNvSpPr/>
                <p:nvPr/>
              </p:nvSpPr>
              <p:spPr>
                <a:xfrm>
                  <a:off x="6371025" y="1440750"/>
                  <a:ext cx="126650" cy="126625"/>
                </a:xfrm>
                <a:custGeom>
                  <a:avLst/>
                  <a:gdLst/>
                  <a:ahLst/>
                  <a:cxnLst/>
                  <a:rect l="l" t="t" r="r" b="b"/>
                  <a:pathLst>
                    <a:path w="5066" h="5065" extrusionOk="0">
                      <a:moveTo>
                        <a:pt x="2519" y="0"/>
                      </a:moveTo>
                      <a:cubicBezTo>
                        <a:pt x="1129" y="0"/>
                        <a:pt x="1" y="1158"/>
                        <a:pt x="1" y="2518"/>
                      </a:cubicBezTo>
                      <a:cubicBezTo>
                        <a:pt x="1" y="3936"/>
                        <a:pt x="1129" y="5065"/>
                        <a:pt x="2519" y="5065"/>
                      </a:cubicBezTo>
                      <a:cubicBezTo>
                        <a:pt x="3937" y="5065"/>
                        <a:pt x="5066" y="3907"/>
                        <a:pt x="5066" y="2518"/>
                      </a:cubicBezTo>
                      <a:cubicBezTo>
                        <a:pt x="5066" y="1158"/>
                        <a:pt x="3937" y="0"/>
                        <a:pt x="2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54;p35">
                  <a:extLst>
                    <a:ext uri="{FF2B5EF4-FFF2-40B4-BE49-F238E27FC236}">
                      <a16:creationId xmlns:a16="http://schemas.microsoft.com/office/drawing/2014/main" id="{7A443901-23B6-086C-5F36-89F0656469C0}"/>
                    </a:ext>
                  </a:extLst>
                </p:cNvPr>
                <p:cNvSpPr/>
                <p:nvPr/>
              </p:nvSpPr>
              <p:spPr>
                <a:xfrm>
                  <a:off x="6040350" y="1423375"/>
                  <a:ext cx="209150" cy="120850"/>
                </a:xfrm>
                <a:custGeom>
                  <a:avLst/>
                  <a:gdLst/>
                  <a:ahLst/>
                  <a:cxnLst/>
                  <a:rect l="l" t="t" r="r" b="b"/>
                  <a:pathLst>
                    <a:path w="8366" h="4834" fill="none" extrusionOk="0">
                      <a:moveTo>
                        <a:pt x="1" y="0"/>
                      </a:moveTo>
                      <a:lnTo>
                        <a:pt x="8365" y="0"/>
                      </a:lnTo>
                      <a:lnTo>
                        <a:pt x="8365" y="4834"/>
                      </a:lnTo>
                      <a:lnTo>
                        <a:pt x="1" y="4834"/>
                      </a:lnTo>
                      <a:close/>
                    </a:path>
                  </a:pathLst>
                </a:custGeom>
                <a:noFill/>
                <a:ln w="4350" cap="flat" cmpd="sng">
                  <a:solidFill>
                    <a:schemeClr val="accent6"/>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455;p35">
                <a:extLst>
                  <a:ext uri="{FF2B5EF4-FFF2-40B4-BE49-F238E27FC236}">
                    <a16:creationId xmlns:a16="http://schemas.microsoft.com/office/drawing/2014/main" id="{0D5FFC81-CAC3-0A8C-75AB-A412726BE84C}"/>
                  </a:ext>
                </a:extLst>
              </p:cNvPr>
              <p:cNvSpPr/>
              <p:nvPr/>
            </p:nvSpPr>
            <p:spPr>
              <a:xfrm rot="1648585">
                <a:off x="7623466" y="1382845"/>
                <a:ext cx="409656" cy="278901"/>
              </a:xfrm>
              <a:custGeom>
                <a:avLst/>
                <a:gdLst/>
                <a:ahLst/>
                <a:cxnLst/>
                <a:rect l="l" t="t" r="r" b="b"/>
                <a:pathLst>
                  <a:path w="8857" h="6426" extrusionOk="0">
                    <a:moveTo>
                      <a:pt x="8191" y="0"/>
                    </a:moveTo>
                    <a:lnTo>
                      <a:pt x="8191" y="0"/>
                    </a:lnTo>
                    <a:cubicBezTo>
                      <a:pt x="7657" y="789"/>
                      <a:pt x="6733" y="1243"/>
                      <a:pt x="5821" y="1243"/>
                    </a:cubicBezTo>
                    <a:cubicBezTo>
                      <a:pt x="5595" y="1243"/>
                      <a:pt x="5370" y="1215"/>
                      <a:pt x="5152" y="1158"/>
                    </a:cubicBezTo>
                    <a:cubicBezTo>
                      <a:pt x="4312" y="955"/>
                      <a:pt x="3589" y="405"/>
                      <a:pt x="2721" y="347"/>
                    </a:cubicBezTo>
                    <a:cubicBezTo>
                      <a:pt x="2674" y="344"/>
                      <a:pt x="2628" y="343"/>
                      <a:pt x="2582" y="343"/>
                    </a:cubicBezTo>
                    <a:cubicBezTo>
                      <a:pt x="1366" y="343"/>
                      <a:pt x="313" y="1433"/>
                      <a:pt x="174" y="2605"/>
                    </a:cubicBezTo>
                    <a:cubicBezTo>
                      <a:pt x="0" y="3907"/>
                      <a:pt x="724" y="5586"/>
                      <a:pt x="1679" y="6425"/>
                    </a:cubicBezTo>
                    <a:cubicBezTo>
                      <a:pt x="2605" y="5586"/>
                      <a:pt x="3155" y="4341"/>
                      <a:pt x="3126" y="3097"/>
                    </a:cubicBezTo>
                    <a:lnTo>
                      <a:pt x="3126" y="3097"/>
                    </a:lnTo>
                    <a:cubicBezTo>
                      <a:pt x="3686" y="3882"/>
                      <a:pt x="4645" y="4329"/>
                      <a:pt x="5597" y="4329"/>
                    </a:cubicBezTo>
                    <a:cubicBezTo>
                      <a:pt x="6120" y="4329"/>
                      <a:pt x="6640" y="4194"/>
                      <a:pt x="7091" y="3907"/>
                    </a:cubicBezTo>
                    <a:cubicBezTo>
                      <a:pt x="8364" y="3155"/>
                      <a:pt x="8856" y="1302"/>
                      <a:pt x="8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56;p35">
                <a:extLst>
                  <a:ext uri="{FF2B5EF4-FFF2-40B4-BE49-F238E27FC236}">
                    <a16:creationId xmlns:a16="http://schemas.microsoft.com/office/drawing/2014/main" id="{7204B4A1-A168-E5EB-5B10-A549D605BECD}"/>
                  </a:ext>
                </a:extLst>
              </p:cNvPr>
              <p:cNvSpPr/>
              <p:nvPr/>
            </p:nvSpPr>
            <p:spPr>
              <a:xfrm>
                <a:off x="7612250" y="1477875"/>
                <a:ext cx="99775" cy="288425"/>
              </a:xfrm>
              <a:custGeom>
                <a:avLst/>
                <a:gdLst/>
                <a:ahLst/>
                <a:cxnLst/>
                <a:rect l="l" t="t" r="r" b="b"/>
                <a:pathLst>
                  <a:path w="3991" h="11537" extrusionOk="0">
                    <a:moveTo>
                      <a:pt x="1087" y="0"/>
                    </a:moveTo>
                    <a:lnTo>
                      <a:pt x="0" y="11537"/>
                    </a:lnTo>
                    <a:lnTo>
                      <a:pt x="3991" y="3097"/>
                    </a:lnTo>
                    <a:close/>
                  </a:path>
                </a:pathLst>
              </a:custGeom>
              <a:solidFill>
                <a:schemeClr val="accent6"/>
              </a:solidFill>
              <a:ln>
                <a:noFill/>
              </a:ln>
            </p:spPr>
          </p:sp>
          <p:sp>
            <p:nvSpPr>
              <p:cNvPr id="28" name="Google Shape;2457;p35">
                <a:extLst>
                  <a:ext uri="{FF2B5EF4-FFF2-40B4-BE49-F238E27FC236}">
                    <a16:creationId xmlns:a16="http://schemas.microsoft.com/office/drawing/2014/main" id="{4AE4769F-67AB-87F0-9C35-F0A8AF59005D}"/>
                  </a:ext>
                </a:extLst>
              </p:cNvPr>
              <p:cNvSpPr/>
              <p:nvPr/>
            </p:nvSpPr>
            <p:spPr>
              <a:xfrm>
                <a:off x="7640825" y="1597650"/>
                <a:ext cx="63600" cy="63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58;p35">
              <a:extLst>
                <a:ext uri="{FF2B5EF4-FFF2-40B4-BE49-F238E27FC236}">
                  <a16:creationId xmlns:a16="http://schemas.microsoft.com/office/drawing/2014/main" id="{1A7360F5-5014-12F2-F6E7-6DB969B5F336}"/>
                </a:ext>
              </a:extLst>
            </p:cNvPr>
            <p:cNvGrpSpPr/>
            <p:nvPr/>
          </p:nvGrpSpPr>
          <p:grpSpPr>
            <a:xfrm>
              <a:off x="5964363" y="3357939"/>
              <a:ext cx="382641" cy="339459"/>
              <a:chOff x="1998275" y="3039975"/>
              <a:chExt cx="531225" cy="471275"/>
            </a:xfrm>
          </p:grpSpPr>
          <p:sp>
            <p:nvSpPr>
              <p:cNvPr id="21" name="Google Shape;2459;p35">
                <a:extLst>
                  <a:ext uri="{FF2B5EF4-FFF2-40B4-BE49-F238E27FC236}">
                    <a16:creationId xmlns:a16="http://schemas.microsoft.com/office/drawing/2014/main" id="{845C94B6-CC35-EF80-E7AC-CA115A8A1C1F}"/>
                  </a:ext>
                </a:extLst>
              </p:cNvPr>
              <p:cNvSpPr/>
              <p:nvPr/>
            </p:nvSpPr>
            <p:spPr>
              <a:xfrm>
                <a:off x="1998275" y="3039975"/>
                <a:ext cx="200150" cy="295825"/>
              </a:xfrm>
              <a:custGeom>
                <a:avLst/>
                <a:gdLst/>
                <a:ahLst/>
                <a:cxnLst/>
                <a:rect l="l" t="t" r="r" b="b"/>
                <a:pathLst>
                  <a:path w="8006" h="11833" extrusionOk="0">
                    <a:moveTo>
                      <a:pt x="6136" y="1"/>
                    </a:moveTo>
                    <a:cubicBezTo>
                      <a:pt x="5756" y="1"/>
                      <a:pt x="5377" y="217"/>
                      <a:pt x="5170" y="607"/>
                    </a:cubicBezTo>
                    <a:lnTo>
                      <a:pt x="300" y="9913"/>
                    </a:lnTo>
                    <a:cubicBezTo>
                      <a:pt x="0" y="10414"/>
                      <a:pt x="200" y="11081"/>
                      <a:pt x="734" y="11381"/>
                    </a:cubicBezTo>
                    <a:lnTo>
                      <a:pt x="1368" y="11715"/>
                    </a:lnTo>
                    <a:cubicBezTo>
                      <a:pt x="1527" y="11794"/>
                      <a:pt x="1698" y="11832"/>
                      <a:pt x="1867" y="11832"/>
                    </a:cubicBezTo>
                    <a:cubicBezTo>
                      <a:pt x="2264" y="11832"/>
                      <a:pt x="2648" y="11622"/>
                      <a:pt x="2835" y="11248"/>
                    </a:cubicBezTo>
                    <a:lnTo>
                      <a:pt x="7706" y="1908"/>
                    </a:lnTo>
                    <a:cubicBezTo>
                      <a:pt x="8006" y="1441"/>
                      <a:pt x="7806" y="740"/>
                      <a:pt x="7239" y="473"/>
                    </a:cubicBezTo>
                    <a:lnTo>
                      <a:pt x="6638" y="140"/>
                    </a:lnTo>
                    <a:cubicBezTo>
                      <a:pt x="6482" y="46"/>
                      <a:pt x="6309" y="1"/>
                      <a:pt x="6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60;p35">
                <a:extLst>
                  <a:ext uri="{FF2B5EF4-FFF2-40B4-BE49-F238E27FC236}">
                    <a16:creationId xmlns:a16="http://schemas.microsoft.com/office/drawing/2014/main" id="{FDF81B5D-5FE2-BB2B-1855-D841F7FB80DE}"/>
                  </a:ext>
                </a:extLst>
              </p:cNvPr>
              <p:cNvSpPr/>
              <p:nvPr/>
            </p:nvSpPr>
            <p:spPr>
              <a:xfrm>
                <a:off x="2097500" y="3056625"/>
                <a:ext cx="432000" cy="454625"/>
              </a:xfrm>
              <a:custGeom>
                <a:avLst/>
                <a:gdLst/>
                <a:ahLst/>
                <a:cxnLst/>
                <a:rect l="l" t="t" r="r" b="b"/>
                <a:pathLst>
                  <a:path w="17280" h="18185" extrusionOk="0">
                    <a:moveTo>
                      <a:pt x="15586" y="1"/>
                    </a:moveTo>
                    <a:cubicBezTo>
                      <a:pt x="14719" y="1"/>
                      <a:pt x="13741" y="1034"/>
                      <a:pt x="11776" y="1975"/>
                    </a:cubicBezTo>
                    <a:cubicBezTo>
                      <a:pt x="10875" y="2442"/>
                      <a:pt x="7906" y="3176"/>
                      <a:pt x="7906" y="3176"/>
                    </a:cubicBezTo>
                    <a:lnTo>
                      <a:pt x="4337" y="2543"/>
                    </a:lnTo>
                    <a:lnTo>
                      <a:pt x="1" y="10882"/>
                    </a:lnTo>
                    <a:lnTo>
                      <a:pt x="734" y="12216"/>
                    </a:lnTo>
                    <a:cubicBezTo>
                      <a:pt x="1568" y="13717"/>
                      <a:pt x="2836" y="14951"/>
                      <a:pt x="4337" y="15719"/>
                    </a:cubicBezTo>
                    <a:lnTo>
                      <a:pt x="8407" y="17853"/>
                    </a:lnTo>
                    <a:cubicBezTo>
                      <a:pt x="8830" y="18077"/>
                      <a:pt x="9287" y="18184"/>
                      <a:pt x="9738" y="18184"/>
                    </a:cubicBezTo>
                    <a:cubicBezTo>
                      <a:pt x="10568" y="18184"/>
                      <a:pt x="11381" y="17822"/>
                      <a:pt x="11942" y="17153"/>
                    </a:cubicBezTo>
                    <a:lnTo>
                      <a:pt x="16112" y="12083"/>
                    </a:lnTo>
                    <a:cubicBezTo>
                      <a:pt x="17280" y="10682"/>
                      <a:pt x="16846" y="8614"/>
                      <a:pt x="15245" y="7713"/>
                    </a:cubicBezTo>
                    <a:lnTo>
                      <a:pt x="12243" y="6145"/>
                    </a:lnTo>
                    <a:cubicBezTo>
                      <a:pt x="12243" y="6145"/>
                      <a:pt x="15478" y="3343"/>
                      <a:pt x="16312" y="2209"/>
                    </a:cubicBezTo>
                    <a:cubicBezTo>
                      <a:pt x="16646" y="1809"/>
                      <a:pt x="17113" y="675"/>
                      <a:pt x="16112" y="141"/>
                    </a:cubicBezTo>
                    <a:cubicBezTo>
                      <a:pt x="15936" y="44"/>
                      <a:pt x="15763" y="1"/>
                      <a:pt x="15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461;p35">
              <a:extLst>
                <a:ext uri="{FF2B5EF4-FFF2-40B4-BE49-F238E27FC236}">
                  <a16:creationId xmlns:a16="http://schemas.microsoft.com/office/drawing/2014/main" id="{9612B9D6-32D1-9D05-19CA-192A03F191BB}"/>
                </a:ext>
              </a:extLst>
            </p:cNvPr>
            <p:cNvSpPr/>
            <p:nvPr/>
          </p:nvSpPr>
          <p:spPr>
            <a:xfrm>
              <a:off x="6617472" y="3895591"/>
              <a:ext cx="420493" cy="337298"/>
            </a:xfrm>
            <a:custGeom>
              <a:avLst/>
              <a:gdLst/>
              <a:ahLst/>
              <a:cxnLst/>
              <a:rect l="l" t="t" r="r" b="b"/>
              <a:pathLst>
                <a:path w="23351" h="18731" extrusionOk="0">
                  <a:moveTo>
                    <a:pt x="18867" y="1"/>
                  </a:moveTo>
                  <a:cubicBezTo>
                    <a:pt x="18817" y="1"/>
                    <a:pt x="18765" y="6"/>
                    <a:pt x="18714" y="18"/>
                  </a:cubicBezTo>
                  <a:lnTo>
                    <a:pt x="401" y="6189"/>
                  </a:lnTo>
                  <a:cubicBezTo>
                    <a:pt x="134" y="6289"/>
                    <a:pt x="0" y="6589"/>
                    <a:pt x="67" y="6856"/>
                  </a:cubicBezTo>
                  <a:lnTo>
                    <a:pt x="3970" y="18364"/>
                  </a:lnTo>
                  <a:cubicBezTo>
                    <a:pt x="4022" y="18598"/>
                    <a:pt x="4215" y="18730"/>
                    <a:pt x="4440" y="18730"/>
                  </a:cubicBezTo>
                  <a:cubicBezTo>
                    <a:pt x="4504" y="18730"/>
                    <a:pt x="4571" y="18720"/>
                    <a:pt x="4637" y="18698"/>
                  </a:cubicBezTo>
                  <a:lnTo>
                    <a:pt x="15812" y="14962"/>
                  </a:lnTo>
                  <a:cubicBezTo>
                    <a:pt x="15851" y="14954"/>
                    <a:pt x="15892" y="14950"/>
                    <a:pt x="15935" y="14950"/>
                  </a:cubicBezTo>
                  <a:cubicBezTo>
                    <a:pt x="16071" y="14950"/>
                    <a:pt x="16218" y="14993"/>
                    <a:pt x="16345" y="15095"/>
                  </a:cubicBezTo>
                  <a:lnTo>
                    <a:pt x="18647" y="17163"/>
                  </a:lnTo>
                  <a:cubicBezTo>
                    <a:pt x="18757" y="17262"/>
                    <a:pt x="18885" y="17306"/>
                    <a:pt x="19008" y="17306"/>
                  </a:cubicBezTo>
                  <a:cubicBezTo>
                    <a:pt x="19259" y="17306"/>
                    <a:pt x="19492" y="17121"/>
                    <a:pt x="19514" y="16830"/>
                  </a:cubicBezTo>
                  <a:lnTo>
                    <a:pt x="19915" y="13861"/>
                  </a:lnTo>
                  <a:cubicBezTo>
                    <a:pt x="19948" y="13661"/>
                    <a:pt x="20081" y="13494"/>
                    <a:pt x="20248" y="13460"/>
                  </a:cubicBezTo>
                  <a:lnTo>
                    <a:pt x="22917" y="12526"/>
                  </a:lnTo>
                  <a:cubicBezTo>
                    <a:pt x="23217" y="12460"/>
                    <a:pt x="23350" y="12160"/>
                    <a:pt x="23250" y="11859"/>
                  </a:cubicBezTo>
                  <a:lnTo>
                    <a:pt x="19381" y="351"/>
                  </a:lnTo>
                  <a:cubicBezTo>
                    <a:pt x="19326" y="130"/>
                    <a:pt x="19110" y="1"/>
                    <a:pt x="18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2;p35">
              <a:extLst>
                <a:ext uri="{FF2B5EF4-FFF2-40B4-BE49-F238E27FC236}">
                  <a16:creationId xmlns:a16="http://schemas.microsoft.com/office/drawing/2014/main" id="{394B8D3F-4C97-E1CC-8B61-E9645D74E26B}"/>
                </a:ext>
              </a:extLst>
            </p:cNvPr>
            <p:cNvSpPr/>
            <p:nvPr/>
          </p:nvSpPr>
          <p:spPr>
            <a:xfrm>
              <a:off x="6788075" y="2681874"/>
              <a:ext cx="431316" cy="383290"/>
            </a:xfrm>
            <a:custGeom>
              <a:avLst/>
              <a:gdLst/>
              <a:ahLst/>
              <a:cxnLst/>
              <a:rect l="l" t="t" r="r" b="b"/>
              <a:pathLst>
                <a:path w="23952" h="21285" extrusionOk="0">
                  <a:moveTo>
                    <a:pt x="17295" y="1"/>
                  </a:moveTo>
                  <a:cubicBezTo>
                    <a:pt x="17197" y="1"/>
                    <a:pt x="17098" y="31"/>
                    <a:pt x="17013" y="92"/>
                  </a:cubicBezTo>
                  <a:lnTo>
                    <a:pt x="334" y="9832"/>
                  </a:lnTo>
                  <a:cubicBezTo>
                    <a:pt x="67" y="9999"/>
                    <a:pt x="1" y="10299"/>
                    <a:pt x="101" y="10566"/>
                  </a:cubicBezTo>
                  <a:lnTo>
                    <a:pt x="6238" y="21007"/>
                  </a:lnTo>
                  <a:cubicBezTo>
                    <a:pt x="6357" y="21196"/>
                    <a:pt x="6542" y="21285"/>
                    <a:pt x="6723" y="21285"/>
                  </a:cubicBezTo>
                  <a:cubicBezTo>
                    <a:pt x="6797" y="21285"/>
                    <a:pt x="6871" y="21270"/>
                    <a:pt x="6939" y="21240"/>
                  </a:cubicBezTo>
                  <a:lnTo>
                    <a:pt x="17113" y="15269"/>
                  </a:lnTo>
                  <a:cubicBezTo>
                    <a:pt x="17196" y="15219"/>
                    <a:pt x="17296" y="15194"/>
                    <a:pt x="17396" y="15194"/>
                  </a:cubicBezTo>
                  <a:cubicBezTo>
                    <a:pt x="17496" y="15194"/>
                    <a:pt x="17596" y="15219"/>
                    <a:pt x="17680" y="15269"/>
                  </a:cubicBezTo>
                  <a:lnTo>
                    <a:pt x="20382" y="16837"/>
                  </a:lnTo>
                  <a:cubicBezTo>
                    <a:pt x="20470" y="16893"/>
                    <a:pt x="20564" y="16919"/>
                    <a:pt x="20655" y="16919"/>
                  </a:cubicBezTo>
                  <a:cubicBezTo>
                    <a:pt x="20944" y="16919"/>
                    <a:pt x="21208" y="16666"/>
                    <a:pt x="21182" y="16337"/>
                  </a:cubicBezTo>
                  <a:lnTo>
                    <a:pt x="20949" y="13335"/>
                  </a:lnTo>
                  <a:cubicBezTo>
                    <a:pt x="20949" y="13135"/>
                    <a:pt x="21049" y="12968"/>
                    <a:pt x="21216" y="12834"/>
                  </a:cubicBezTo>
                  <a:lnTo>
                    <a:pt x="23617" y="11433"/>
                  </a:lnTo>
                  <a:cubicBezTo>
                    <a:pt x="23884" y="11267"/>
                    <a:pt x="23951" y="10966"/>
                    <a:pt x="23851" y="10733"/>
                  </a:cubicBezTo>
                  <a:lnTo>
                    <a:pt x="17713" y="259"/>
                  </a:lnTo>
                  <a:cubicBezTo>
                    <a:pt x="17629" y="90"/>
                    <a:pt x="17464" y="1"/>
                    <a:pt x="17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 name="Google Shape;2463;p35">
              <a:extLst>
                <a:ext uri="{FF2B5EF4-FFF2-40B4-BE49-F238E27FC236}">
                  <a16:creationId xmlns:a16="http://schemas.microsoft.com/office/drawing/2014/main" id="{DDD08607-CDF5-6F1A-6E97-B6C6AE40017C}"/>
                </a:ext>
              </a:extLst>
            </p:cNvPr>
            <p:cNvGrpSpPr/>
            <p:nvPr/>
          </p:nvGrpSpPr>
          <p:grpSpPr>
            <a:xfrm>
              <a:off x="6439661" y="2018678"/>
              <a:ext cx="348409" cy="369856"/>
              <a:chOff x="2125025" y="1218075"/>
              <a:chExt cx="483700" cy="513475"/>
            </a:xfrm>
          </p:grpSpPr>
          <p:sp>
            <p:nvSpPr>
              <p:cNvPr id="19" name="Google Shape;2464;p35">
                <a:extLst>
                  <a:ext uri="{FF2B5EF4-FFF2-40B4-BE49-F238E27FC236}">
                    <a16:creationId xmlns:a16="http://schemas.microsoft.com/office/drawing/2014/main" id="{A31F96C0-8185-160D-C38B-6F410727B156}"/>
                  </a:ext>
                </a:extLst>
              </p:cNvPr>
              <p:cNvSpPr/>
              <p:nvPr/>
            </p:nvSpPr>
            <p:spPr>
              <a:xfrm>
                <a:off x="2125025" y="1414375"/>
                <a:ext cx="131775" cy="317175"/>
              </a:xfrm>
              <a:custGeom>
                <a:avLst/>
                <a:gdLst/>
                <a:ahLst/>
                <a:cxnLst/>
                <a:rect l="l" t="t" r="r" b="b"/>
                <a:pathLst>
                  <a:path w="5271" h="12687" extrusionOk="0">
                    <a:moveTo>
                      <a:pt x="1832" y="1"/>
                    </a:moveTo>
                    <a:cubicBezTo>
                      <a:pt x="1767" y="1"/>
                      <a:pt x="1701" y="6"/>
                      <a:pt x="1635" y="17"/>
                    </a:cubicBezTo>
                    <a:lnTo>
                      <a:pt x="968" y="184"/>
                    </a:lnTo>
                    <a:cubicBezTo>
                      <a:pt x="401" y="317"/>
                      <a:pt x="0" y="918"/>
                      <a:pt x="134" y="1485"/>
                    </a:cubicBezTo>
                    <a:lnTo>
                      <a:pt x="2335" y="11825"/>
                    </a:lnTo>
                    <a:cubicBezTo>
                      <a:pt x="2450" y="12343"/>
                      <a:pt x="2912" y="12687"/>
                      <a:pt x="3400" y="12687"/>
                    </a:cubicBezTo>
                    <a:cubicBezTo>
                      <a:pt x="3479" y="12687"/>
                      <a:pt x="3558" y="12678"/>
                      <a:pt x="3636" y="12659"/>
                    </a:cubicBezTo>
                    <a:lnTo>
                      <a:pt x="4303" y="12493"/>
                    </a:lnTo>
                    <a:cubicBezTo>
                      <a:pt x="4904" y="12359"/>
                      <a:pt x="5271" y="11792"/>
                      <a:pt x="5137" y="11158"/>
                    </a:cubicBezTo>
                    <a:lnTo>
                      <a:pt x="2936" y="851"/>
                    </a:lnTo>
                    <a:cubicBezTo>
                      <a:pt x="2817" y="347"/>
                      <a:pt x="2355" y="1"/>
                      <a:pt x="1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65;p35">
                <a:extLst>
                  <a:ext uri="{FF2B5EF4-FFF2-40B4-BE49-F238E27FC236}">
                    <a16:creationId xmlns:a16="http://schemas.microsoft.com/office/drawing/2014/main" id="{FF57B4EF-A553-FAFE-E0F5-6ACD8857803D}"/>
                  </a:ext>
                </a:extLst>
              </p:cNvPr>
              <p:cNvSpPr/>
              <p:nvPr/>
            </p:nvSpPr>
            <p:spPr>
              <a:xfrm>
                <a:off x="2230925" y="1218075"/>
                <a:ext cx="377800" cy="494025"/>
              </a:xfrm>
              <a:custGeom>
                <a:avLst/>
                <a:gdLst/>
                <a:ahLst/>
                <a:cxnLst/>
                <a:rect l="l" t="t" r="r" b="b"/>
                <a:pathLst>
                  <a:path w="15112" h="19761" extrusionOk="0">
                    <a:moveTo>
                      <a:pt x="7818" y="0"/>
                    </a:moveTo>
                    <a:cubicBezTo>
                      <a:pt x="7731" y="0"/>
                      <a:pt x="7638" y="10"/>
                      <a:pt x="7539" y="30"/>
                    </a:cubicBezTo>
                    <a:cubicBezTo>
                      <a:pt x="6405" y="297"/>
                      <a:pt x="6439" y="1831"/>
                      <a:pt x="5371" y="4200"/>
                    </a:cubicBezTo>
                    <a:cubicBezTo>
                      <a:pt x="4938" y="5134"/>
                      <a:pt x="3170" y="7636"/>
                      <a:pt x="3170" y="7636"/>
                    </a:cubicBezTo>
                    <a:lnTo>
                      <a:pt x="1" y="9470"/>
                    </a:lnTo>
                    <a:lnTo>
                      <a:pt x="1935" y="18543"/>
                    </a:lnTo>
                    <a:lnTo>
                      <a:pt x="3370" y="19144"/>
                    </a:lnTo>
                    <a:cubicBezTo>
                      <a:pt x="4366" y="19546"/>
                      <a:pt x="5443" y="19761"/>
                      <a:pt x="6523" y="19761"/>
                    </a:cubicBezTo>
                    <a:cubicBezTo>
                      <a:pt x="7144" y="19761"/>
                      <a:pt x="7765" y="19690"/>
                      <a:pt x="8373" y="19544"/>
                    </a:cubicBezTo>
                    <a:lnTo>
                      <a:pt x="12877" y="18610"/>
                    </a:lnTo>
                    <a:cubicBezTo>
                      <a:pt x="14211" y="18310"/>
                      <a:pt x="15112" y="17142"/>
                      <a:pt x="15112" y="15808"/>
                    </a:cubicBezTo>
                    <a:lnTo>
                      <a:pt x="15112" y="9270"/>
                    </a:lnTo>
                    <a:cubicBezTo>
                      <a:pt x="15112" y="7597"/>
                      <a:pt x="13821" y="6363"/>
                      <a:pt x="12329" y="6363"/>
                    </a:cubicBezTo>
                    <a:cubicBezTo>
                      <a:pt x="12125" y="6363"/>
                      <a:pt x="11918" y="6387"/>
                      <a:pt x="11709" y="6435"/>
                    </a:cubicBezTo>
                    <a:lnTo>
                      <a:pt x="8373" y="7135"/>
                    </a:lnTo>
                    <a:cubicBezTo>
                      <a:pt x="8373" y="7135"/>
                      <a:pt x="9074" y="2932"/>
                      <a:pt x="9041" y="1498"/>
                    </a:cubicBezTo>
                    <a:cubicBezTo>
                      <a:pt x="9010" y="1041"/>
                      <a:pt x="8729" y="0"/>
                      <a:pt x="7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 name="TextBox 94">
            <a:extLst>
              <a:ext uri="{FF2B5EF4-FFF2-40B4-BE49-F238E27FC236}">
                <a16:creationId xmlns:a16="http://schemas.microsoft.com/office/drawing/2014/main" id="{DB313E59-59F8-248F-A72E-7DB269B990F4}"/>
              </a:ext>
            </a:extLst>
          </p:cNvPr>
          <p:cNvSpPr txBox="1"/>
          <p:nvPr/>
        </p:nvSpPr>
        <p:spPr>
          <a:xfrm>
            <a:off x="702894" y="1744752"/>
            <a:ext cx="6091859" cy="116236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1600" dirty="0">
                <a:latin typeface="Fira Sans Extra Condensed Medium" panose="020B0604020202020204" charset="0"/>
              </a:rPr>
              <a:t>Create new acc -&gt; new user register</a:t>
            </a:r>
          </a:p>
          <a:p>
            <a:pPr marL="285750" indent="-285750">
              <a:lnSpc>
                <a:spcPct val="150000"/>
              </a:lnSpc>
              <a:buFont typeface="Wingdings" panose="05000000000000000000" pitchFamily="2" charset="2"/>
              <a:buChar char="§"/>
            </a:pPr>
            <a:r>
              <a:rPr lang="en-US" sz="1600" dirty="0">
                <a:latin typeface="Fira Sans Extra Condensed Medium" panose="020B0604020202020204" charset="0"/>
              </a:rPr>
              <a:t>Store in database</a:t>
            </a:r>
          </a:p>
          <a:p>
            <a:pPr marL="285750" indent="-285750">
              <a:lnSpc>
                <a:spcPct val="150000"/>
              </a:lnSpc>
              <a:buFont typeface="Wingdings" panose="05000000000000000000" pitchFamily="2" charset="2"/>
              <a:buChar char="§"/>
            </a:pPr>
            <a:r>
              <a:rPr lang="en-US" sz="1600" dirty="0">
                <a:latin typeface="Fira Sans Extra Condensed Medium" panose="020B0604020202020204" charset="0"/>
              </a:rPr>
              <a:t>Already registered -&gt; login-&gt; User dashboard.</a:t>
            </a:r>
          </a:p>
        </p:txBody>
      </p:sp>
    </p:spTree>
    <p:extLst>
      <p:ext uri="{BB962C8B-B14F-4D97-AF65-F5344CB8AC3E}">
        <p14:creationId xmlns:p14="http://schemas.microsoft.com/office/powerpoint/2010/main" val="2913648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a:xfrm>
            <a:off x="513599" y="131233"/>
            <a:ext cx="8116800" cy="572700"/>
          </a:xfrm>
        </p:spPr>
        <p:txBody>
          <a:bodyPr/>
          <a:lstStyle/>
          <a:p>
            <a:r>
              <a:rPr lang="en-IN" dirty="0"/>
              <a:t>User Register and Login</a:t>
            </a:r>
          </a:p>
        </p:txBody>
      </p:sp>
      <p:pic>
        <p:nvPicPr>
          <p:cNvPr id="93" name="Picture 92">
            <a:extLst>
              <a:ext uri="{FF2B5EF4-FFF2-40B4-BE49-F238E27FC236}">
                <a16:creationId xmlns:a16="http://schemas.microsoft.com/office/drawing/2014/main" id="{2C3223DC-61A1-C782-5B55-68E6FC11BD4A}"/>
              </a:ext>
            </a:extLst>
          </p:cNvPr>
          <p:cNvPicPr>
            <a:picLocks noChangeAspect="1"/>
          </p:cNvPicPr>
          <p:nvPr/>
        </p:nvPicPr>
        <p:blipFill rotWithShape="1">
          <a:blip r:embed="rId2"/>
          <a:srcRect r="2963"/>
          <a:stretch/>
        </p:blipFill>
        <p:spPr>
          <a:xfrm>
            <a:off x="1100708" y="703933"/>
            <a:ext cx="7104888" cy="4118529"/>
          </a:xfrm>
          <a:prstGeom prst="rect">
            <a:avLst/>
          </a:prstGeom>
        </p:spPr>
      </p:pic>
    </p:spTree>
    <p:extLst>
      <p:ext uri="{BB962C8B-B14F-4D97-AF65-F5344CB8AC3E}">
        <p14:creationId xmlns:p14="http://schemas.microsoft.com/office/powerpoint/2010/main" val="1811544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a:xfrm>
            <a:off x="513599" y="131233"/>
            <a:ext cx="8116800" cy="572700"/>
          </a:xfrm>
        </p:spPr>
        <p:txBody>
          <a:bodyPr/>
          <a:lstStyle/>
          <a:p>
            <a:r>
              <a:rPr lang="en-IN" dirty="0"/>
              <a:t>User Register and Login</a:t>
            </a:r>
          </a:p>
        </p:txBody>
      </p:sp>
      <p:pic>
        <p:nvPicPr>
          <p:cNvPr id="4" name="Picture 3">
            <a:extLst>
              <a:ext uri="{FF2B5EF4-FFF2-40B4-BE49-F238E27FC236}">
                <a16:creationId xmlns:a16="http://schemas.microsoft.com/office/drawing/2014/main" id="{373BAABC-A4C4-AD5D-C2D3-AEC686A9F2B7}"/>
              </a:ext>
            </a:extLst>
          </p:cNvPr>
          <p:cNvPicPr>
            <a:picLocks noChangeAspect="1"/>
          </p:cNvPicPr>
          <p:nvPr/>
        </p:nvPicPr>
        <p:blipFill rotWithShape="1">
          <a:blip r:embed="rId2"/>
          <a:srcRect r="3518"/>
          <a:stretch/>
        </p:blipFill>
        <p:spPr>
          <a:xfrm>
            <a:off x="1109419" y="703933"/>
            <a:ext cx="7104888" cy="4142245"/>
          </a:xfrm>
          <a:prstGeom prst="rect">
            <a:avLst/>
          </a:prstGeom>
        </p:spPr>
      </p:pic>
    </p:spTree>
    <p:extLst>
      <p:ext uri="{BB962C8B-B14F-4D97-AF65-F5344CB8AC3E}">
        <p14:creationId xmlns:p14="http://schemas.microsoft.com/office/powerpoint/2010/main" val="4205600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a:xfrm>
            <a:off x="513599" y="131233"/>
            <a:ext cx="8116800" cy="572700"/>
          </a:xfrm>
        </p:spPr>
        <p:txBody>
          <a:bodyPr/>
          <a:lstStyle/>
          <a:p>
            <a:r>
              <a:rPr lang="en-IN" dirty="0"/>
              <a:t>User Register and Login</a:t>
            </a:r>
          </a:p>
        </p:txBody>
      </p:sp>
      <p:pic>
        <p:nvPicPr>
          <p:cNvPr id="5" name="Picture 4">
            <a:extLst>
              <a:ext uri="{FF2B5EF4-FFF2-40B4-BE49-F238E27FC236}">
                <a16:creationId xmlns:a16="http://schemas.microsoft.com/office/drawing/2014/main" id="{1828B3D3-460F-701B-8167-482D1718523D}"/>
              </a:ext>
            </a:extLst>
          </p:cNvPr>
          <p:cNvPicPr>
            <a:picLocks noChangeAspect="1"/>
          </p:cNvPicPr>
          <p:nvPr/>
        </p:nvPicPr>
        <p:blipFill>
          <a:blip r:embed="rId2"/>
          <a:stretch>
            <a:fillRect/>
          </a:stretch>
        </p:blipFill>
        <p:spPr>
          <a:xfrm>
            <a:off x="561559" y="1493446"/>
            <a:ext cx="8068840" cy="2392754"/>
          </a:xfrm>
          <a:prstGeom prst="rect">
            <a:avLst/>
          </a:prstGeom>
        </p:spPr>
      </p:pic>
    </p:spTree>
    <p:extLst>
      <p:ext uri="{BB962C8B-B14F-4D97-AF65-F5344CB8AC3E}">
        <p14:creationId xmlns:p14="http://schemas.microsoft.com/office/powerpoint/2010/main" val="1987367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p:txBody>
          <a:bodyPr/>
          <a:lstStyle/>
          <a:p>
            <a:r>
              <a:rPr lang="en-IN" dirty="0"/>
              <a:t>User Dashboard</a:t>
            </a:r>
          </a:p>
        </p:txBody>
      </p:sp>
      <p:grpSp>
        <p:nvGrpSpPr>
          <p:cNvPr id="92" name="Google Shape;261;p16">
            <a:extLst>
              <a:ext uri="{FF2B5EF4-FFF2-40B4-BE49-F238E27FC236}">
                <a16:creationId xmlns:a16="http://schemas.microsoft.com/office/drawing/2014/main" id="{BA2431A0-C884-E0ED-6B32-1A45EDFB2C45}"/>
              </a:ext>
            </a:extLst>
          </p:cNvPr>
          <p:cNvGrpSpPr/>
          <p:nvPr/>
        </p:nvGrpSpPr>
        <p:grpSpPr>
          <a:xfrm flipH="1">
            <a:off x="0" y="2649241"/>
            <a:ext cx="1449091" cy="2262753"/>
            <a:chOff x="3902325" y="1492075"/>
            <a:chExt cx="3120075" cy="2884200"/>
          </a:xfrm>
        </p:grpSpPr>
        <p:sp>
          <p:nvSpPr>
            <p:cNvPr id="93" name="Google Shape;262;p16">
              <a:extLst>
                <a:ext uri="{FF2B5EF4-FFF2-40B4-BE49-F238E27FC236}">
                  <a16:creationId xmlns:a16="http://schemas.microsoft.com/office/drawing/2014/main" id="{C740E205-1A3D-4503-4217-9FF25F250D7C}"/>
                </a:ext>
              </a:extLst>
            </p:cNvPr>
            <p:cNvSpPr/>
            <p:nvPr/>
          </p:nvSpPr>
          <p:spPr>
            <a:xfrm>
              <a:off x="4927475" y="1532825"/>
              <a:ext cx="1301600" cy="597950"/>
            </a:xfrm>
            <a:custGeom>
              <a:avLst/>
              <a:gdLst/>
              <a:ahLst/>
              <a:cxnLst/>
              <a:rect l="l" t="t" r="r" b="b"/>
              <a:pathLst>
                <a:path w="52064" h="23918" extrusionOk="0">
                  <a:moveTo>
                    <a:pt x="44650" y="1"/>
                  </a:moveTo>
                  <a:cubicBezTo>
                    <a:pt x="43341" y="1"/>
                    <a:pt x="42181" y="253"/>
                    <a:pt x="41452" y="404"/>
                  </a:cubicBezTo>
                  <a:cubicBezTo>
                    <a:pt x="33023" y="2288"/>
                    <a:pt x="20627" y="4420"/>
                    <a:pt x="16462" y="5263"/>
                  </a:cubicBezTo>
                  <a:cubicBezTo>
                    <a:pt x="15024" y="5560"/>
                    <a:pt x="8529" y="6899"/>
                    <a:pt x="2976" y="12502"/>
                  </a:cubicBezTo>
                  <a:cubicBezTo>
                    <a:pt x="893" y="14535"/>
                    <a:pt x="298" y="15477"/>
                    <a:pt x="149" y="16518"/>
                  </a:cubicBezTo>
                  <a:cubicBezTo>
                    <a:pt x="1" y="18650"/>
                    <a:pt x="1637" y="20435"/>
                    <a:pt x="2232" y="20981"/>
                  </a:cubicBezTo>
                  <a:cubicBezTo>
                    <a:pt x="4246" y="23068"/>
                    <a:pt x="7949" y="23918"/>
                    <a:pt x="12469" y="23918"/>
                  </a:cubicBezTo>
                  <a:cubicBezTo>
                    <a:pt x="20191" y="23918"/>
                    <a:pt x="30296" y="21436"/>
                    <a:pt x="38428" y="18403"/>
                  </a:cubicBezTo>
                  <a:cubicBezTo>
                    <a:pt x="45022" y="15923"/>
                    <a:pt x="49981" y="13196"/>
                    <a:pt x="50972" y="9081"/>
                  </a:cubicBezTo>
                  <a:cubicBezTo>
                    <a:pt x="51171" y="8287"/>
                    <a:pt x="52063" y="4668"/>
                    <a:pt x="50080" y="2288"/>
                  </a:cubicBezTo>
                  <a:cubicBezTo>
                    <a:pt x="49931" y="2090"/>
                    <a:pt x="49435" y="1495"/>
                    <a:pt x="48642" y="1048"/>
                  </a:cubicBezTo>
                  <a:cubicBezTo>
                    <a:pt x="47345" y="241"/>
                    <a:pt x="45927" y="1"/>
                    <a:pt x="44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3;p16">
              <a:extLst>
                <a:ext uri="{FF2B5EF4-FFF2-40B4-BE49-F238E27FC236}">
                  <a16:creationId xmlns:a16="http://schemas.microsoft.com/office/drawing/2014/main" id="{966760AE-4A11-C5E0-A1D1-A617485104F8}"/>
                </a:ext>
              </a:extLst>
            </p:cNvPr>
            <p:cNvSpPr/>
            <p:nvPr/>
          </p:nvSpPr>
          <p:spPr>
            <a:xfrm>
              <a:off x="4140350" y="2095750"/>
              <a:ext cx="2077575" cy="629750"/>
            </a:xfrm>
            <a:custGeom>
              <a:avLst/>
              <a:gdLst/>
              <a:ahLst/>
              <a:cxnLst/>
              <a:rect l="l" t="t" r="r" b="b"/>
              <a:pathLst>
                <a:path w="83103" h="25190" extrusionOk="0">
                  <a:moveTo>
                    <a:pt x="81218" y="1"/>
                  </a:moveTo>
                  <a:lnTo>
                    <a:pt x="0" y="14727"/>
                  </a:lnTo>
                  <a:lnTo>
                    <a:pt x="1884" y="25189"/>
                  </a:lnTo>
                  <a:lnTo>
                    <a:pt x="83102" y="10463"/>
                  </a:lnTo>
                  <a:lnTo>
                    <a:pt x="81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4;p16">
              <a:extLst>
                <a:ext uri="{FF2B5EF4-FFF2-40B4-BE49-F238E27FC236}">
                  <a16:creationId xmlns:a16="http://schemas.microsoft.com/office/drawing/2014/main" id="{3A19AD25-07F4-D0EC-F169-C06A04DCA0B3}"/>
                </a:ext>
              </a:extLst>
            </p:cNvPr>
            <p:cNvSpPr/>
            <p:nvPr/>
          </p:nvSpPr>
          <p:spPr>
            <a:xfrm>
              <a:off x="5815025" y="2131700"/>
              <a:ext cx="312400" cy="271500"/>
            </a:xfrm>
            <a:custGeom>
              <a:avLst/>
              <a:gdLst/>
              <a:ahLst/>
              <a:cxnLst/>
              <a:rect l="l" t="t" r="r" b="b"/>
              <a:pathLst>
                <a:path w="12496" h="10860" extrusionOk="0">
                  <a:moveTo>
                    <a:pt x="6298" y="1"/>
                  </a:moveTo>
                  <a:lnTo>
                    <a:pt x="0" y="1141"/>
                  </a:lnTo>
                  <a:lnTo>
                    <a:pt x="6198" y="10860"/>
                  </a:lnTo>
                  <a:lnTo>
                    <a:pt x="12495" y="9670"/>
                  </a:lnTo>
                  <a:lnTo>
                    <a:pt x="62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5;p16">
              <a:extLst>
                <a:ext uri="{FF2B5EF4-FFF2-40B4-BE49-F238E27FC236}">
                  <a16:creationId xmlns:a16="http://schemas.microsoft.com/office/drawing/2014/main" id="{4B4EAED2-179A-09DE-3D88-BF05BC325E85}"/>
                </a:ext>
              </a:extLst>
            </p:cNvPr>
            <p:cNvSpPr/>
            <p:nvPr/>
          </p:nvSpPr>
          <p:spPr>
            <a:xfrm>
              <a:off x="5549750" y="2180050"/>
              <a:ext cx="314875" cy="271500"/>
            </a:xfrm>
            <a:custGeom>
              <a:avLst/>
              <a:gdLst/>
              <a:ahLst/>
              <a:cxnLst/>
              <a:rect l="l" t="t" r="r" b="b"/>
              <a:pathLst>
                <a:path w="12595" h="10860" extrusionOk="0">
                  <a:moveTo>
                    <a:pt x="6397" y="1"/>
                  </a:moveTo>
                  <a:lnTo>
                    <a:pt x="1" y="1091"/>
                  </a:lnTo>
                  <a:lnTo>
                    <a:pt x="6248" y="10859"/>
                  </a:lnTo>
                  <a:lnTo>
                    <a:pt x="12595" y="9669"/>
                  </a:lnTo>
                  <a:lnTo>
                    <a:pt x="63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66;p16">
              <a:extLst>
                <a:ext uri="{FF2B5EF4-FFF2-40B4-BE49-F238E27FC236}">
                  <a16:creationId xmlns:a16="http://schemas.microsoft.com/office/drawing/2014/main" id="{D33D354D-E60E-7E16-881D-8ED0914D75D5}"/>
                </a:ext>
              </a:extLst>
            </p:cNvPr>
            <p:cNvSpPr/>
            <p:nvPr/>
          </p:nvSpPr>
          <p:spPr>
            <a:xfrm>
              <a:off x="5264650" y="2230875"/>
              <a:ext cx="314875" cy="271500"/>
            </a:xfrm>
            <a:custGeom>
              <a:avLst/>
              <a:gdLst/>
              <a:ahLst/>
              <a:cxnLst/>
              <a:rect l="l" t="t" r="r" b="b"/>
              <a:pathLst>
                <a:path w="12595" h="10860" extrusionOk="0">
                  <a:moveTo>
                    <a:pt x="6397" y="1"/>
                  </a:moveTo>
                  <a:lnTo>
                    <a:pt x="0" y="1191"/>
                  </a:lnTo>
                  <a:lnTo>
                    <a:pt x="6248" y="10859"/>
                  </a:lnTo>
                  <a:lnTo>
                    <a:pt x="12595" y="9719"/>
                  </a:lnTo>
                  <a:lnTo>
                    <a:pt x="63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7;p16">
              <a:extLst>
                <a:ext uri="{FF2B5EF4-FFF2-40B4-BE49-F238E27FC236}">
                  <a16:creationId xmlns:a16="http://schemas.microsoft.com/office/drawing/2014/main" id="{C8229DA9-0ADF-A9F8-7D5A-31D08AD3A303}"/>
                </a:ext>
              </a:extLst>
            </p:cNvPr>
            <p:cNvSpPr/>
            <p:nvPr/>
          </p:nvSpPr>
          <p:spPr>
            <a:xfrm>
              <a:off x="5000625" y="2279225"/>
              <a:ext cx="314875" cy="271500"/>
            </a:xfrm>
            <a:custGeom>
              <a:avLst/>
              <a:gdLst/>
              <a:ahLst/>
              <a:cxnLst/>
              <a:rect l="l" t="t" r="r" b="b"/>
              <a:pathLst>
                <a:path w="12595" h="10860" extrusionOk="0">
                  <a:moveTo>
                    <a:pt x="6347" y="0"/>
                  </a:moveTo>
                  <a:lnTo>
                    <a:pt x="0" y="1190"/>
                  </a:lnTo>
                  <a:lnTo>
                    <a:pt x="6198" y="10859"/>
                  </a:lnTo>
                  <a:lnTo>
                    <a:pt x="12594" y="9719"/>
                  </a:lnTo>
                  <a:lnTo>
                    <a:pt x="63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8;p16">
              <a:extLst>
                <a:ext uri="{FF2B5EF4-FFF2-40B4-BE49-F238E27FC236}">
                  <a16:creationId xmlns:a16="http://schemas.microsoft.com/office/drawing/2014/main" id="{144DBAFD-56F3-79A3-99D7-F8A64BA048C7}"/>
                </a:ext>
              </a:extLst>
            </p:cNvPr>
            <p:cNvSpPr/>
            <p:nvPr/>
          </p:nvSpPr>
          <p:spPr>
            <a:xfrm>
              <a:off x="4732850" y="2327575"/>
              <a:ext cx="314900" cy="272725"/>
            </a:xfrm>
            <a:custGeom>
              <a:avLst/>
              <a:gdLst/>
              <a:ahLst/>
              <a:cxnLst/>
              <a:rect l="l" t="t" r="r" b="b"/>
              <a:pathLst>
                <a:path w="12596" h="10909" extrusionOk="0">
                  <a:moveTo>
                    <a:pt x="6348" y="0"/>
                  </a:moveTo>
                  <a:lnTo>
                    <a:pt x="1" y="1140"/>
                  </a:lnTo>
                  <a:lnTo>
                    <a:pt x="6199" y="10908"/>
                  </a:lnTo>
                  <a:lnTo>
                    <a:pt x="12595" y="9718"/>
                  </a:lnTo>
                  <a:lnTo>
                    <a:pt x="63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9;p16">
              <a:extLst>
                <a:ext uri="{FF2B5EF4-FFF2-40B4-BE49-F238E27FC236}">
                  <a16:creationId xmlns:a16="http://schemas.microsoft.com/office/drawing/2014/main" id="{F66ADBCB-24BB-4CDE-69EB-C47887E9E15E}"/>
                </a:ext>
              </a:extLst>
            </p:cNvPr>
            <p:cNvSpPr/>
            <p:nvPr/>
          </p:nvSpPr>
          <p:spPr>
            <a:xfrm>
              <a:off x="4470075" y="2374675"/>
              <a:ext cx="312400" cy="271500"/>
            </a:xfrm>
            <a:custGeom>
              <a:avLst/>
              <a:gdLst/>
              <a:ahLst/>
              <a:cxnLst/>
              <a:rect l="l" t="t" r="r" b="b"/>
              <a:pathLst>
                <a:path w="12496" h="10860" extrusionOk="0">
                  <a:moveTo>
                    <a:pt x="6297" y="0"/>
                  </a:moveTo>
                  <a:lnTo>
                    <a:pt x="0" y="1190"/>
                  </a:lnTo>
                  <a:lnTo>
                    <a:pt x="6198" y="10859"/>
                  </a:lnTo>
                  <a:lnTo>
                    <a:pt x="12495" y="9768"/>
                  </a:lnTo>
                  <a:lnTo>
                    <a:pt x="62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70;p16">
              <a:extLst>
                <a:ext uri="{FF2B5EF4-FFF2-40B4-BE49-F238E27FC236}">
                  <a16:creationId xmlns:a16="http://schemas.microsoft.com/office/drawing/2014/main" id="{96E5AFCC-7BDC-7103-2FEE-EE37300DFC3D}"/>
                </a:ext>
              </a:extLst>
            </p:cNvPr>
            <p:cNvSpPr/>
            <p:nvPr/>
          </p:nvSpPr>
          <p:spPr>
            <a:xfrm>
              <a:off x="4204800" y="2423000"/>
              <a:ext cx="314875" cy="271500"/>
            </a:xfrm>
            <a:custGeom>
              <a:avLst/>
              <a:gdLst/>
              <a:ahLst/>
              <a:cxnLst/>
              <a:rect l="l" t="t" r="r" b="b"/>
              <a:pathLst>
                <a:path w="12595" h="10860" extrusionOk="0">
                  <a:moveTo>
                    <a:pt x="6397" y="1"/>
                  </a:moveTo>
                  <a:lnTo>
                    <a:pt x="0" y="1191"/>
                  </a:lnTo>
                  <a:lnTo>
                    <a:pt x="6248" y="10860"/>
                  </a:lnTo>
                  <a:lnTo>
                    <a:pt x="12595" y="9719"/>
                  </a:lnTo>
                  <a:lnTo>
                    <a:pt x="63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71;p16">
              <a:extLst>
                <a:ext uri="{FF2B5EF4-FFF2-40B4-BE49-F238E27FC236}">
                  <a16:creationId xmlns:a16="http://schemas.microsoft.com/office/drawing/2014/main" id="{0CAB35B4-8DFC-85CE-8CEB-A9320671527F}"/>
                </a:ext>
              </a:extLst>
            </p:cNvPr>
            <p:cNvSpPr/>
            <p:nvPr/>
          </p:nvSpPr>
          <p:spPr>
            <a:xfrm>
              <a:off x="4202325" y="2682075"/>
              <a:ext cx="2020550" cy="1502425"/>
            </a:xfrm>
            <a:custGeom>
              <a:avLst/>
              <a:gdLst/>
              <a:ahLst/>
              <a:cxnLst/>
              <a:rect l="l" t="t" r="r" b="b"/>
              <a:pathLst>
                <a:path w="80822" h="60097" extrusionOk="0">
                  <a:moveTo>
                    <a:pt x="80474" y="249"/>
                  </a:moveTo>
                  <a:lnTo>
                    <a:pt x="80474" y="59799"/>
                  </a:lnTo>
                  <a:lnTo>
                    <a:pt x="298" y="59799"/>
                  </a:lnTo>
                  <a:lnTo>
                    <a:pt x="298" y="249"/>
                  </a:lnTo>
                  <a:close/>
                  <a:moveTo>
                    <a:pt x="99" y="1"/>
                  </a:moveTo>
                  <a:cubicBezTo>
                    <a:pt x="50" y="1"/>
                    <a:pt x="0" y="51"/>
                    <a:pt x="0" y="100"/>
                  </a:cubicBezTo>
                  <a:lnTo>
                    <a:pt x="0" y="59997"/>
                  </a:lnTo>
                  <a:cubicBezTo>
                    <a:pt x="0" y="60047"/>
                    <a:pt x="50" y="60096"/>
                    <a:pt x="99" y="60096"/>
                  </a:cubicBezTo>
                  <a:lnTo>
                    <a:pt x="80673" y="60096"/>
                  </a:lnTo>
                  <a:cubicBezTo>
                    <a:pt x="80722" y="60096"/>
                    <a:pt x="80821" y="60047"/>
                    <a:pt x="80821" y="59997"/>
                  </a:cubicBezTo>
                  <a:lnTo>
                    <a:pt x="80821" y="100"/>
                  </a:lnTo>
                  <a:cubicBezTo>
                    <a:pt x="80821" y="51"/>
                    <a:pt x="80722" y="1"/>
                    <a:pt x="80673"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72;p16">
              <a:extLst>
                <a:ext uri="{FF2B5EF4-FFF2-40B4-BE49-F238E27FC236}">
                  <a16:creationId xmlns:a16="http://schemas.microsoft.com/office/drawing/2014/main" id="{D4903FCE-D1F1-1795-7495-A9E0FBD8A3F6}"/>
                </a:ext>
              </a:extLst>
            </p:cNvPr>
            <p:cNvSpPr/>
            <p:nvPr/>
          </p:nvSpPr>
          <p:spPr>
            <a:xfrm>
              <a:off x="4184975" y="2674650"/>
              <a:ext cx="2063925" cy="266525"/>
            </a:xfrm>
            <a:custGeom>
              <a:avLst/>
              <a:gdLst/>
              <a:ahLst/>
              <a:cxnLst/>
              <a:rect l="l" t="t" r="r" b="b"/>
              <a:pathLst>
                <a:path w="82557" h="10661" extrusionOk="0">
                  <a:moveTo>
                    <a:pt x="0" y="0"/>
                  </a:moveTo>
                  <a:lnTo>
                    <a:pt x="0" y="10661"/>
                  </a:lnTo>
                  <a:lnTo>
                    <a:pt x="82557" y="10661"/>
                  </a:lnTo>
                  <a:lnTo>
                    <a:pt x="825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73;p16">
              <a:extLst>
                <a:ext uri="{FF2B5EF4-FFF2-40B4-BE49-F238E27FC236}">
                  <a16:creationId xmlns:a16="http://schemas.microsoft.com/office/drawing/2014/main" id="{DD92FFAC-EB99-8BCF-D7CB-9F33378DE2EE}"/>
                </a:ext>
              </a:extLst>
            </p:cNvPr>
            <p:cNvSpPr/>
            <p:nvPr/>
          </p:nvSpPr>
          <p:spPr>
            <a:xfrm>
              <a:off x="4276700" y="2674650"/>
              <a:ext cx="270250" cy="266525"/>
            </a:xfrm>
            <a:custGeom>
              <a:avLst/>
              <a:gdLst/>
              <a:ahLst/>
              <a:cxnLst/>
              <a:rect l="l" t="t" r="r" b="b"/>
              <a:pathLst>
                <a:path w="10810" h="10661" extrusionOk="0">
                  <a:moveTo>
                    <a:pt x="4364" y="0"/>
                  </a:moveTo>
                  <a:lnTo>
                    <a:pt x="0" y="10661"/>
                  </a:lnTo>
                  <a:lnTo>
                    <a:pt x="6446" y="10661"/>
                  </a:lnTo>
                  <a:lnTo>
                    <a:pt x="108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74;p16">
              <a:extLst>
                <a:ext uri="{FF2B5EF4-FFF2-40B4-BE49-F238E27FC236}">
                  <a16:creationId xmlns:a16="http://schemas.microsoft.com/office/drawing/2014/main" id="{BE54FFDA-2857-A454-F653-D3D247E1C280}"/>
                </a:ext>
              </a:extLst>
            </p:cNvPr>
            <p:cNvSpPr/>
            <p:nvPr/>
          </p:nvSpPr>
          <p:spPr>
            <a:xfrm>
              <a:off x="4544450" y="2674650"/>
              <a:ext cx="270250" cy="266525"/>
            </a:xfrm>
            <a:custGeom>
              <a:avLst/>
              <a:gdLst/>
              <a:ahLst/>
              <a:cxnLst/>
              <a:rect l="l" t="t" r="r" b="b"/>
              <a:pathLst>
                <a:path w="10810" h="10661" extrusionOk="0">
                  <a:moveTo>
                    <a:pt x="4413" y="0"/>
                  </a:moveTo>
                  <a:lnTo>
                    <a:pt x="0" y="10661"/>
                  </a:lnTo>
                  <a:lnTo>
                    <a:pt x="6446" y="10661"/>
                  </a:lnTo>
                  <a:lnTo>
                    <a:pt x="108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75;p16">
              <a:extLst>
                <a:ext uri="{FF2B5EF4-FFF2-40B4-BE49-F238E27FC236}">
                  <a16:creationId xmlns:a16="http://schemas.microsoft.com/office/drawing/2014/main" id="{752088D2-2633-F7A3-3646-956233AB92C7}"/>
                </a:ext>
              </a:extLst>
            </p:cNvPr>
            <p:cNvSpPr/>
            <p:nvPr/>
          </p:nvSpPr>
          <p:spPr>
            <a:xfrm>
              <a:off x="4834500" y="2674650"/>
              <a:ext cx="270275" cy="266525"/>
            </a:xfrm>
            <a:custGeom>
              <a:avLst/>
              <a:gdLst/>
              <a:ahLst/>
              <a:cxnLst/>
              <a:rect l="l" t="t" r="r" b="b"/>
              <a:pathLst>
                <a:path w="10811" h="10661" extrusionOk="0">
                  <a:moveTo>
                    <a:pt x="4364" y="0"/>
                  </a:moveTo>
                  <a:lnTo>
                    <a:pt x="1" y="10661"/>
                  </a:lnTo>
                  <a:lnTo>
                    <a:pt x="6447" y="10661"/>
                  </a:lnTo>
                  <a:lnTo>
                    <a:pt x="10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76;p16">
              <a:extLst>
                <a:ext uri="{FF2B5EF4-FFF2-40B4-BE49-F238E27FC236}">
                  <a16:creationId xmlns:a16="http://schemas.microsoft.com/office/drawing/2014/main" id="{7DB1FE44-F958-A00E-3F9C-B29EA6D7C3B1}"/>
                </a:ext>
              </a:extLst>
            </p:cNvPr>
            <p:cNvSpPr/>
            <p:nvPr/>
          </p:nvSpPr>
          <p:spPr>
            <a:xfrm>
              <a:off x="5102250" y="2674650"/>
              <a:ext cx="271500" cy="266525"/>
            </a:xfrm>
            <a:custGeom>
              <a:avLst/>
              <a:gdLst/>
              <a:ahLst/>
              <a:cxnLst/>
              <a:rect l="l" t="t" r="r" b="b"/>
              <a:pathLst>
                <a:path w="10860" h="10661" extrusionOk="0">
                  <a:moveTo>
                    <a:pt x="4414" y="0"/>
                  </a:moveTo>
                  <a:lnTo>
                    <a:pt x="1" y="10661"/>
                  </a:lnTo>
                  <a:lnTo>
                    <a:pt x="6447" y="10661"/>
                  </a:lnTo>
                  <a:lnTo>
                    <a:pt x="10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77;p16">
              <a:extLst>
                <a:ext uri="{FF2B5EF4-FFF2-40B4-BE49-F238E27FC236}">
                  <a16:creationId xmlns:a16="http://schemas.microsoft.com/office/drawing/2014/main" id="{F573C23E-F927-7AE8-9B29-7DC33E68C3D8}"/>
                </a:ext>
              </a:extLst>
            </p:cNvPr>
            <p:cNvSpPr/>
            <p:nvPr/>
          </p:nvSpPr>
          <p:spPr>
            <a:xfrm>
              <a:off x="5374975" y="2674650"/>
              <a:ext cx="271500" cy="266525"/>
            </a:xfrm>
            <a:custGeom>
              <a:avLst/>
              <a:gdLst/>
              <a:ahLst/>
              <a:cxnLst/>
              <a:rect l="l" t="t" r="r" b="b"/>
              <a:pathLst>
                <a:path w="10860" h="10661" extrusionOk="0">
                  <a:moveTo>
                    <a:pt x="4413" y="0"/>
                  </a:moveTo>
                  <a:lnTo>
                    <a:pt x="0" y="10661"/>
                  </a:lnTo>
                  <a:lnTo>
                    <a:pt x="6446" y="10661"/>
                  </a:lnTo>
                  <a:lnTo>
                    <a:pt x="108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78;p16">
              <a:extLst>
                <a:ext uri="{FF2B5EF4-FFF2-40B4-BE49-F238E27FC236}">
                  <a16:creationId xmlns:a16="http://schemas.microsoft.com/office/drawing/2014/main" id="{AF23F056-17C3-87C3-849F-A937A6376802}"/>
                </a:ext>
              </a:extLst>
            </p:cNvPr>
            <p:cNvSpPr/>
            <p:nvPr/>
          </p:nvSpPr>
          <p:spPr>
            <a:xfrm>
              <a:off x="5642725" y="2674650"/>
              <a:ext cx="271500" cy="266525"/>
            </a:xfrm>
            <a:custGeom>
              <a:avLst/>
              <a:gdLst/>
              <a:ahLst/>
              <a:cxnLst/>
              <a:rect l="l" t="t" r="r" b="b"/>
              <a:pathLst>
                <a:path w="10860" h="10661" extrusionOk="0">
                  <a:moveTo>
                    <a:pt x="4413" y="0"/>
                  </a:moveTo>
                  <a:lnTo>
                    <a:pt x="0" y="10661"/>
                  </a:lnTo>
                  <a:lnTo>
                    <a:pt x="6446" y="10661"/>
                  </a:lnTo>
                  <a:lnTo>
                    <a:pt x="108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79;p16">
              <a:extLst>
                <a:ext uri="{FF2B5EF4-FFF2-40B4-BE49-F238E27FC236}">
                  <a16:creationId xmlns:a16="http://schemas.microsoft.com/office/drawing/2014/main" id="{09B8E24C-0207-DF47-6E39-D173BB20217A}"/>
                </a:ext>
              </a:extLst>
            </p:cNvPr>
            <p:cNvSpPr/>
            <p:nvPr/>
          </p:nvSpPr>
          <p:spPr>
            <a:xfrm>
              <a:off x="5910475" y="2674650"/>
              <a:ext cx="271500" cy="266525"/>
            </a:xfrm>
            <a:custGeom>
              <a:avLst/>
              <a:gdLst/>
              <a:ahLst/>
              <a:cxnLst/>
              <a:rect l="l" t="t" r="r" b="b"/>
              <a:pathLst>
                <a:path w="10860" h="10661" extrusionOk="0">
                  <a:moveTo>
                    <a:pt x="4413" y="0"/>
                  </a:moveTo>
                  <a:lnTo>
                    <a:pt x="0" y="10661"/>
                  </a:lnTo>
                  <a:lnTo>
                    <a:pt x="6446" y="10661"/>
                  </a:lnTo>
                  <a:lnTo>
                    <a:pt x="10859" y="0"/>
                  </a:ln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0;p16">
              <a:extLst>
                <a:ext uri="{FF2B5EF4-FFF2-40B4-BE49-F238E27FC236}">
                  <a16:creationId xmlns:a16="http://schemas.microsoft.com/office/drawing/2014/main" id="{5326820C-9F05-FBB9-0B8C-C362E51510A2}"/>
                </a:ext>
              </a:extLst>
            </p:cNvPr>
            <p:cNvSpPr/>
            <p:nvPr/>
          </p:nvSpPr>
          <p:spPr>
            <a:xfrm>
              <a:off x="4183725" y="2672175"/>
              <a:ext cx="212000" cy="3750"/>
            </a:xfrm>
            <a:custGeom>
              <a:avLst/>
              <a:gdLst/>
              <a:ahLst/>
              <a:cxnLst/>
              <a:rect l="l" t="t" r="r" b="b"/>
              <a:pathLst>
                <a:path w="8480" h="150" extrusionOk="0">
                  <a:moveTo>
                    <a:pt x="50" y="0"/>
                  </a:moveTo>
                  <a:cubicBezTo>
                    <a:pt x="50" y="0"/>
                    <a:pt x="0" y="0"/>
                    <a:pt x="0" y="99"/>
                  </a:cubicBezTo>
                  <a:cubicBezTo>
                    <a:pt x="0" y="99"/>
                    <a:pt x="0" y="149"/>
                    <a:pt x="50" y="149"/>
                  </a:cubicBezTo>
                  <a:lnTo>
                    <a:pt x="8430" y="149"/>
                  </a:lnTo>
                  <a:cubicBezTo>
                    <a:pt x="8479" y="149"/>
                    <a:pt x="8479" y="149"/>
                    <a:pt x="8479" y="99"/>
                  </a:cubicBezTo>
                  <a:cubicBezTo>
                    <a:pt x="8479" y="99"/>
                    <a:pt x="8479" y="0"/>
                    <a:pt x="8430"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1;p16">
              <a:extLst>
                <a:ext uri="{FF2B5EF4-FFF2-40B4-BE49-F238E27FC236}">
                  <a16:creationId xmlns:a16="http://schemas.microsoft.com/office/drawing/2014/main" id="{EC595126-5355-1D90-A6D7-44AE39A42D94}"/>
                </a:ext>
              </a:extLst>
            </p:cNvPr>
            <p:cNvSpPr/>
            <p:nvPr/>
          </p:nvSpPr>
          <p:spPr>
            <a:xfrm>
              <a:off x="4184975" y="2674650"/>
              <a:ext cx="90500" cy="1504875"/>
            </a:xfrm>
            <a:custGeom>
              <a:avLst/>
              <a:gdLst/>
              <a:ahLst/>
              <a:cxnLst/>
              <a:rect l="l" t="t" r="r" b="b"/>
              <a:pathLst>
                <a:path w="3620" h="60195" extrusionOk="0">
                  <a:moveTo>
                    <a:pt x="0" y="0"/>
                  </a:moveTo>
                  <a:lnTo>
                    <a:pt x="0" y="60195"/>
                  </a:lnTo>
                  <a:lnTo>
                    <a:pt x="3620" y="60195"/>
                  </a:lnTo>
                  <a:lnTo>
                    <a:pt x="3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82;p16">
              <a:extLst>
                <a:ext uri="{FF2B5EF4-FFF2-40B4-BE49-F238E27FC236}">
                  <a16:creationId xmlns:a16="http://schemas.microsoft.com/office/drawing/2014/main" id="{69DDD1E4-2D89-0202-D4C6-59DAF593723F}"/>
                </a:ext>
              </a:extLst>
            </p:cNvPr>
            <p:cNvSpPr/>
            <p:nvPr/>
          </p:nvSpPr>
          <p:spPr>
            <a:xfrm>
              <a:off x="4120500" y="2441600"/>
              <a:ext cx="147550" cy="281425"/>
            </a:xfrm>
            <a:custGeom>
              <a:avLst/>
              <a:gdLst/>
              <a:ahLst/>
              <a:cxnLst/>
              <a:rect l="l" t="t" r="r" b="b"/>
              <a:pathLst>
                <a:path w="5902" h="11257" extrusionOk="0">
                  <a:moveTo>
                    <a:pt x="3124" y="1"/>
                  </a:moveTo>
                  <a:lnTo>
                    <a:pt x="1" y="844"/>
                  </a:lnTo>
                  <a:lnTo>
                    <a:pt x="2777" y="11256"/>
                  </a:lnTo>
                  <a:lnTo>
                    <a:pt x="5901" y="10413"/>
                  </a:lnTo>
                  <a:lnTo>
                    <a:pt x="3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83;p16">
              <a:extLst>
                <a:ext uri="{FF2B5EF4-FFF2-40B4-BE49-F238E27FC236}">
                  <a16:creationId xmlns:a16="http://schemas.microsoft.com/office/drawing/2014/main" id="{B5D4944E-6F68-67A3-0D73-9CF80B1FA698}"/>
                </a:ext>
              </a:extLst>
            </p:cNvPr>
            <p:cNvSpPr/>
            <p:nvPr/>
          </p:nvSpPr>
          <p:spPr>
            <a:xfrm>
              <a:off x="4732850" y="1492075"/>
              <a:ext cx="147550" cy="212000"/>
            </a:xfrm>
            <a:custGeom>
              <a:avLst/>
              <a:gdLst/>
              <a:ahLst/>
              <a:cxnLst/>
              <a:rect l="l" t="t" r="r" b="b"/>
              <a:pathLst>
                <a:path w="5902" h="8480" extrusionOk="0">
                  <a:moveTo>
                    <a:pt x="3026" y="1"/>
                  </a:moveTo>
                  <a:cubicBezTo>
                    <a:pt x="2976" y="497"/>
                    <a:pt x="2877" y="1637"/>
                    <a:pt x="1984" y="2777"/>
                  </a:cubicBezTo>
                  <a:cubicBezTo>
                    <a:pt x="1340" y="3720"/>
                    <a:pt x="447" y="4116"/>
                    <a:pt x="1" y="4364"/>
                  </a:cubicBezTo>
                  <a:cubicBezTo>
                    <a:pt x="695" y="4364"/>
                    <a:pt x="1241" y="4513"/>
                    <a:pt x="1637" y="4711"/>
                  </a:cubicBezTo>
                  <a:cubicBezTo>
                    <a:pt x="1637" y="4711"/>
                    <a:pt x="1984" y="4810"/>
                    <a:pt x="2381" y="5157"/>
                  </a:cubicBezTo>
                  <a:cubicBezTo>
                    <a:pt x="3474" y="5944"/>
                    <a:pt x="3950" y="7733"/>
                    <a:pt x="4081" y="8315"/>
                  </a:cubicBezTo>
                  <a:lnTo>
                    <a:pt x="4081" y="8315"/>
                  </a:lnTo>
                  <a:cubicBezTo>
                    <a:pt x="3787" y="6848"/>
                    <a:pt x="4033" y="5582"/>
                    <a:pt x="4463" y="5009"/>
                  </a:cubicBezTo>
                  <a:cubicBezTo>
                    <a:pt x="4761" y="4562"/>
                    <a:pt x="5207" y="4215"/>
                    <a:pt x="5207" y="4215"/>
                  </a:cubicBezTo>
                  <a:cubicBezTo>
                    <a:pt x="5455" y="4017"/>
                    <a:pt x="5703" y="3918"/>
                    <a:pt x="5901" y="3769"/>
                  </a:cubicBezTo>
                  <a:cubicBezTo>
                    <a:pt x="5505" y="3620"/>
                    <a:pt x="5009" y="3472"/>
                    <a:pt x="4513" y="3075"/>
                  </a:cubicBezTo>
                  <a:cubicBezTo>
                    <a:pt x="3174" y="1984"/>
                    <a:pt x="3026" y="298"/>
                    <a:pt x="3026" y="1"/>
                  </a:cubicBezTo>
                  <a:close/>
                  <a:moveTo>
                    <a:pt x="4081" y="8315"/>
                  </a:moveTo>
                  <a:cubicBezTo>
                    <a:pt x="4092" y="8370"/>
                    <a:pt x="4104" y="8425"/>
                    <a:pt x="4116" y="8480"/>
                  </a:cubicBezTo>
                  <a:cubicBezTo>
                    <a:pt x="4111" y="8450"/>
                    <a:pt x="4099" y="8394"/>
                    <a:pt x="4081" y="83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84;p16">
              <a:extLst>
                <a:ext uri="{FF2B5EF4-FFF2-40B4-BE49-F238E27FC236}">
                  <a16:creationId xmlns:a16="http://schemas.microsoft.com/office/drawing/2014/main" id="{9310659A-7971-8C8F-C9F1-F529D85E8366}"/>
                </a:ext>
              </a:extLst>
            </p:cNvPr>
            <p:cNvSpPr/>
            <p:nvPr/>
          </p:nvSpPr>
          <p:spPr>
            <a:xfrm>
              <a:off x="4679550" y="1692900"/>
              <a:ext cx="96725" cy="141325"/>
            </a:xfrm>
            <a:custGeom>
              <a:avLst/>
              <a:gdLst/>
              <a:ahLst/>
              <a:cxnLst/>
              <a:rect l="l" t="t" r="r" b="b"/>
              <a:pathLst>
                <a:path w="3869" h="5653" extrusionOk="0">
                  <a:moveTo>
                    <a:pt x="1984" y="0"/>
                  </a:moveTo>
                  <a:cubicBezTo>
                    <a:pt x="1984" y="347"/>
                    <a:pt x="1835" y="1141"/>
                    <a:pt x="1290" y="1884"/>
                  </a:cubicBezTo>
                  <a:cubicBezTo>
                    <a:pt x="844" y="2480"/>
                    <a:pt x="298" y="2827"/>
                    <a:pt x="1" y="2926"/>
                  </a:cubicBezTo>
                  <a:cubicBezTo>
                    <a:pt x="398" y="2926"/>
                    <a:pt x="794" y="2975"/>
                    <a:pt x="1042" y="3124"/>
                  </a:cubicBezTo>
                  <a:cubicBezTo>
                    <a:pt x="1042" y="3124"/>
                    <a:pt x="1290" y="3223"/>
                    <a:pt x="1538" y="3422"/>
                  </a:cubicBezTo>
                  <a:cubicBezTo>
                    <a:pt x="2331" y="4066"/>
                    <a:pt x="2579" y="5455"/>
                    <a:pt x="2728" y="5653"/>
                  </a:cubicBezTo>
                  <a:cubicBezTo>
                    <a:pt x="2530" y="4661"/>
                    <a:pt x="2629" y="3818"/>
                    <a:pt x="2976" y="3372"/>
                  </a:cubicBezTo>
                  <a:cubicBezTo>
                    <a:pt x="3125" y="3075"/>
                    <a:pt x="3472" y="2827"/>
                    <a:pt x="3472" y="2827"/>
                  </a:cubicBezTo>
                  <a:cubicBezTo>
                    <a:pt x="3571" y="2678"/>
                    <a:pt x="3769" y="2579"/>
                    <a:pt x="3868" y="2480"/>
                  </a:cubicBezTo>
                  <a:cubicBezTo>
                    <a:pt x="3620" y="2430"/>
                    <a:pt x="3273" y="2331"/>
                    <a:pt x="2976" y="2083"/>
                  </a:cubicBezTo>
                  <a:cubicBezTo>
                    <a:pt x="2034" y="1339"/>
                    <a:pt x="1984" y="248"/>
                    <a:pt x="1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85;p16">
              <a:extLst>
                <a:ext uri="{FF2B5EF4-FFF2-40B4-BE49-F238E27FC236}">
                  <a16:creationId xmlns:a16="http://schemas.microsoft.com/office/drawing/2014/main" id="{61A65477-C69F-0949-6411-5EB81E1C85E9}"/>
                </a:ext>
              </a:extLst>
            </p:cNvPr>
            <p:cNvSpPr/>
            <p:nvPr/>
          </p:nvSpPr>
          <p:spPr>
            <a:xfrm>
              <a:off x="4228350" y="1994125"/>
              <a:ext cx="97950" cy="141325"/>
            </a:xfrm>
            <a:custGeom>
              <a:avLst/>
              <a:gdLst/>
              <a:ahLst/>
              <a:cxnLst/>
              <a:rect l="l" t="t" r="r" b="b"/>
              <a:pathLst>
                <a:path w="3918" h="5653" extrusionOk="0">
                  <a:moveTo>
                    <a:pt x="1984" y="0"/>
                  </a:moveTo>
                  <a:cubicBezTo>
                    <a:pt x="1984" y="298"/>
                    <a:pt x="1835" y="1091"/>
                    <a:pt x="1290" y="1835"/>
                  </a:cubicBezTo>
                  <a:cubicBezTo>
                    <a:pt x="843" y="2479"/>
                    <a:pt x="298" y="2777"/>
                    <a:pt x="0" y="2926"/>
                  </a:cubicBezTo>
                  <a:cubicBezTo>
                    <a:pt x="447" y="2926"/>
                    <a:pt x="794" y="2975"/>
                    <a:pt x="1042" y="3074"/>
                  </a:cubicBezTo>
                  <a:cubicBezTo>
                    <a:pt x="1042" y="3074"/>
                    <a:pt x="1290" y="3223"/>
                    <a:pt x="1538" y="3421"/>
                  </a:cubicBezTo>
                  <a:cubicBezTo>
                    <a:pt x="2331" y="4016"/>
                    <a:pt x="2579" y="5504"/>
                    <a:pt x="2728" y="5653"/>
                  </a:cubicBezTo>
                  <a:cubicBezTo>
                    <a:pt x="2529" y="4661"/>
                    <a:pt x="2678" y="3768"/>
                    <a:pt x="2975" y="3322"/>
                  </a:cubicBezTo>
                  <a:cubicBezTo>
                    <a:pt x="3174" y="3025"/>
                    <a:pt x="3471" y="2777"/>
                    <a:pt x="3471" y="2777"/>
                  </a:cubicBezTo>
                  <a:cubicBezTo>
                    <a:pt x="3570" y="2678"/>
                    <a:pt x="3769" y="2529"/>
                    <a:pt x="3918" y="2479"/>
                  </a:cubicBezTo>
                  <a:cubicBezTo>
                    <a:pt x="3670" y="2430"/>
                    <a:pt x="3273" y="2281"/>
                    <a:pt x="2975" y="2033"/>
                  </a:cubicBezTo>
                  <a:cubicBezTo>
                    <a:pt x="2033" y="1289"/>
                    <a:pt x="1984" y="248"/>
                    <a:pt x="1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86;p16">
              <a:extLst>
                <a:ext uri="{FF2B5EF4-FFF2-40B4-BE49-F238E27FC236}">
                  <a16:creationId xmlns:a16="http://schemas.microsoft.com/office/drawing/2014/main" id="{43D7E3C0-07F9-907F-6AE0-546BC923C085}"/>
                </a:ext>
              </a:extLst>
            </p:cNvPr>
            <p:cNvSpPr/>
            <p:nvPr/>
          </p:nvSpPr>
          <p:spPr>
            <a:xfrm>
              <a:off x="6486875" y="1678025"/>
              <a:ext cx="97950" cy="141325"/>
            </a:xfrm>
            <a:custGeom>
              <a:avLst/>
              <a:gdLst/>
              <a:ahLst/>
              <a:cxnLst/>
              <a:rect l="l" t="t" r="r" b="b"/>
              <a:pathLst>
                <a:path w="3918" h="5653" extrusionOk="0">
                  <a:moveTo>
                    <a:pt x="1984" y="0"/>
                  </a:moveTo>
                  <a:cubicBezTo>
                    <a:pt x="1984" y="298"/>
                    <a:pt x="1885" y="1091"/>
                    <a:pt x="1339" y="1835"/>
                  </a:cubicBezTo>
                  <a:cubicBezTo>
                    <a:pt x="893" y="2479"/>
                    <a:pt x="348" y="2777"/>
                    <a:pt x="1" y="2926"/>
                  </a:cubicBezTo>
                  <a:cubicBezTo>
                    <a:pt x="447" y="2926"/>
                    <a:pt x="844" y="2975"/>
                    <a:pt x="1092" y="3075"/>
                  </a:cubicBezTo>
                  <a:cubicBezTo>
                    <a:pt x="1092" y="3075"/>
                    <a:pt x="1339" y="3223"/>
                    <a:pt x="1587" y="3422"/>
                  </a:cubicBezTo>
                  <a:cubicBezTo>
                    <a:pt x="2381" y="4017"/>
                    <a:pt x="2678" y="5455"/>
                    <a:pt x="2728" y="5653"/>
                  </a:cubicBezTo>
                  <a:cubicBezTo>
                    <a:pt x="2579" y="4661"/>
                    <a:pt x="2678" y="3769"/>
                    <a:pt x="2976" y="3322"/>
                  </a:cubicBezTo>
                  <a:cubicBezTo>
                    <a:pt x="3174" y="3025"/>
                    <a:pt x="3472" y="2777"/>
                    <a:pt x="3472" y="2777"/>
                  </a:cubicBezTo>
                  <a:cubicBezTo>
                    <a:pt x="3620" y="2678"/>
                    <a:pt x="3819" y="2529"/>
                    <a:pt x="3918" y="2479"/>
                  </a:cubicBezTo>
                  <a:cubicBezTo>
                    <a:pt x="3670" y="2430"/>
                    <a:pt x="3323" y="2281"/>
                    <a:pt x="2976" y="2033"/>
                  </a:cubicBezTo>
                  <a:cubicBezTo>
                    <a:pt x="2083" y="1289"/>
                    <a:pt x="1984" y="248"/>
                    <a:pt x="1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87;p16">
              <a:extLst>
                <a:ext uri="{FF2B5EF4-FFF2-40B4-BE49-F238E27FC236}">
                  <a16:creationId xmlns:a16="http://schemas.microsoft.com/office/drawing/2014/main" id="{DDE850B9-0B7D-72A2-9FB3-5234BC07EA87}"/>
                </a:ext>
              </a:extLst>
            </p:cNvPr>
            <p:cNvSpPr/>
            <p:nvPr/>
          </p:nvSpPr>
          <p:spPr>
            <a:xfrm>
              <a:off x="6582325" y="1886275"/>
              <a:ext cx="65725" cy="95475"/>
            </a:xfrm>
            <a:custGeom>
              <a:avLst/>
              <a:gdLst/>
              <a:ahLst/>
              <a:cxnLst/>
              <a:rect l="l" t="t" r="r" b="b"/>
              <a:pathLst>
                <a:path w="2629" h="3819" extrusionOk="0">
                  <a:moveTo>
                    <a:pt x="1339" y="0"/>
                  </a:moveTo>
                  <a:cubicBezTo>
                    <a:pt x="1290" y="248"/>
                    <a:pt x="1240" y="794"/>
                    <a:pt x="844" y="1240"/>
                  </a:cubicBezTo>
                  <a:cubicBezTo>
                    <a:pt x="546" y="1686"/>
                    <a:pt x="149" y="1885"/>
                    <a:pt x="1" y="2033"/>
                  </a:cubicBezTo>
                  <a:cubicBezTo>
                    <a:pt x="298" y="2033"/>
                    <a:pt x="546" y="2083"/>
                    <a:pt x="744" y="2132"/>
                  </a:cubicBezTo>
                  <a:cubicBezTo>
                    <a:pt x="744" y="2132"/>
                    <a:pt x="844" y="2182"/>
                    <a:pt x="1042" y="2331"/>
                  </a:cubicBezTo>
                  <a:cubicBezTo>
                    <a:pt x="1587" y="2777"/>
                    <a:pt x="1786" y="3670"/>
                    <a:pt x="1835" y="3818"/>
                  </a:cubicBezTo>
                  <a:cubicBezTo>
                    <a:pt x="1736" y="3124"/>
                    <a:pt x="1835" y="2579"/>
                    <a:pt x="2034" y="2281"/>
                  </a:cubicBezTo>
                  <a:cubicBezTo>
                    <a:pt x="2133" y="2083"/>
                    <a:pt x="2331" y="1885"/>
                    <a:pt x="2331" y="1885"/>
                  </a:cubicBezTo>
                  <a:cubicBezTo>
                    <a:pt x="2480" y="1835"/>
                    <a:pt x="2579" y="1785"/>
                    <a:pt x="2629" y="1686"/>
                  </a:cubicBezTo>
                  <a:cubicBezTo>
                    <a:pt x="2480" y="1637"/>
                    <a:pt x="2232" y="1587"/>
                    <a:pt x="2034" y="1389"/>
                  </a:cubicBezTo>
                  <a:cubicBezTo>
                    <a:pt x="1389" y="893"/>
                    <a:pt x="1339" y="149"/>
                    <a:pt x="1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88;p16">
              <a:extLst>
                <a:ext uri="{FF2B5EF4-FFF2-40B4-BE49-F238E27FC236}">
                  <a16:creationId xmlns:a16="http://schemas.microsoft.com/office/drawing/2014/main" id="{7B0A138D-5EE6-D42F-9C35-66E13A834DE4}"/>
                </a:ext>
              </a:extLst>
            </p:cNvPr>
            <p:cNvSpPr/>
            <p:nvPr/>
          </p:nvSpPr>
          <p:spPr>
            <a:xfrm>
              <a:off x="4387025" y="2156500"/>
              <a:ext cx="62000" cy="91750"/>
            </a:xfrm>
            <a:custGeom>
              <a:avLst/>
              <a:gdLst/>
              <a:ahLst/>
              <a:cxnLst/>
              <a:rect l="l" t="t" r="r" b="b"/>
              <a:pathLst>
                <a:path w="2480" h="3670" extrusionOk="0">
                  <a:moveTo>
                    <a:pt x="1339" y="1"/>
                  </a:moveTo>
                  <a:cubicBezTo>
                    <a:pt x="1339" y="199"/>
                    <a:pt x="1240" y="695"/>
                    <a:pt x="893" y="1191"/>
                  </a:cubicBezTo>
                  <a:cubicBezTo>
                    <a:pt x="595" y="1538"/>
                    <a:pt x="198" y="1736"/>
                    <a:pt x="0" y="1885"/>
                  </a:cubicBezTo>
                  <a:cubicBezTo>
                    <a:pt x="347" y="1885"/>
                    <a:pt x="496" y="1934"/>
                    <a:pt x="694" y="1984"/>
                  </a:cubicBezTo>
                  <a:cubicBezTo>
                    <a:pt x="694" y="1984"/>
                    <a:pt x="843" y="2033"/>
                    <a:pt x="992" y="2182"/>
                  </a:cubicBezTo>
                  <a:cubicBezTo>
                    <a:pt x="1350" y="2391"/>
                    <a:pt x="1564" y="2833"/>
                    <a:pt x="1667" y="3184"/>
                  </a:cubicBezTo>
                  <a:lnTo>
                    <a:pt x="1667" y="3184"/>
                  </a:lnTo>
                  <a:cubicBezTo>
                    <a:pt x="1645" y="2740"/>
                    <a:pt x="1737" y="2366"/>
                    <a:pt x="1884" y="2182"/>
                  </a:cubicBezTo>
                  <a:cubicBezTo>
                    <a:pt x="1983" y="1984"/>
                    <a:pt x="2182" y="1786"/>
                    <a:pt x="2182" y="1786"/>
                  </a:cubicBezTo>
                  <a:cubicBezTo>
                    <a:pt x="2331" y="1736"/>
                    <a:pt x="2430" y="1686"/>
                    <a:pt x="2479" y="1587"/>
                  </a:cubicBezTo>
                  <a:cubicBezTo>
                    <a:pt x="2380" y="1538"/>
                    <a:pt x="2132" y="1488"/>
                    <a:pt x="1934" y="1290"/>
                  </a:cubicBezTo>
                  <a:cubicBezTo>
                    <a:pt x="1388" y="893"/>
                    <a:pt x="1339" y="149"/>
                    <a:pt x="1339" y="1"/>
                  </a:cubicBezTo>
                  <a:close/>
                  <a:moveTo>
                    <a:pt x="1667" y="3184"/>
                  </a:moveTo>
                  <a:cubicBezTo>
                    <a:pt x="1675" y="3339"/>
                    <a:pt x="1697" y="3503"/>
                    <a:pt x="1736" y="3670"/>
                  </a:cubicBezTo>
                  <a:cubicBezTo>
                    <a:pt x="1755" y="3610"/>
                    <a:pt x="1736" y="3417"/>
                    <a:pt x="1667" y="31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89;p16">
              <a:extLst>
                <a:ext uri="{FF2B5EF4-FFF2-40B4-BE49-F238E27FC236}">
                  <a16:creationId xmlns:a16="http://schemas.microsoft.com/office/drawing/2014/main" id="{52806DD7-ACDB-D428-BF48-3AD1430A72B5}"/>
                </a:ext>
              </a:extLst>
            </p:cNvPr>
            <p:cNvSpPr/>
            <p:nvPr/>
          </p:nvSpPr>
          <p:spPr>
            <a:xfrm>
              <a:off x="5011775" y="3849775"/>
              <a:ext cx="1374725" cy="431400"/>
            </a:xfrm>
            <a:custGeom>
              <a:avLst/>
              <a:gdLst/>
              <a:ahLst/>
              <a:cxnLst/>
              <a:rect l="l" t="t" r="r" b="b"/>
              <a:pathLst>
                <a:path w="54989" h="17256" extrusionOk="0">
                  <a:moveTo>
                    <a:pt x="992" y="1"/>
                  </a:moveTo>
                  <a:lnTo>
                    <a:pt x="0" y="794"/>
                  </a:lnTo>
                  <a:cubicBezTo>
                    <a:pt x="8008" y="10649"/>
                    <a:pt x="14883" y="15664"/>
                    <a:pt x="20592" y="15664"/>
                  </a:cubicBezTo>
                  <a:cubicBezTo>
                    <a:pt x="21317" y="15664"/>
                    <a:pt x="22023" y="15583"/>
                    <a:pt x="22710" y="15421"/>
                  </a:cubicBezTo>
                  <a:cubicBezTo>
                    <a:pt x="25784" y="14677"/>
                    <a:pt x="27717" y="12644"/>
                    <a:pt x="29750" y="10413"/>
                  </a:cubicBezTo>
                  <a:cubicBezTo>
                    <a:pt x="32130" y="7884"/>
                    <a:pt x="34610" y="5207"/>
                    <a:pt x="39171" y="4513"/>
                  </a:cubicBezTo>
                  <a:cubicBezTo>
                    <a:pt x="39283" y="4497"/>
                    <a:pt x="40090" y="4384"/>
                    <a:pt x="41264" y="4384"/>
                  </a:cubicBezTo>
                  <a:cubicBezTo>
                    <a:pt x="43746" y="4384"/>
                    <a:pt x="47867" y="4889"/>
                    <a:pt x="50526" y="7884"/>
                  </a:cubicBezTo>
                  <a:cubicBezTo>
                    <a:pt x="51022" y="8430"/>
                    <a:pt x="53501" y="11504"/>
                    <a:pt x="52460" y="13686"/>
                  </a:cubicBezTo>
                  <a:cubicBezTo>
                    <a:pt x="51809" y="15022"/>
                    <a:pt x="50027" y="16017"/>
                    <a:pt x="47726" y="16017"/>
                  </a:cubicBezTo>
                  <a:cubicBezTo>
                    <a:pt x="46870" y="16017"/>
                    <a:pt x="45941" y="15879"/>
                    <a:pt x="44973" y="15570"/>
                  </a:cubicBezTo>
                  <a:lnTo>
                    <a:pt x="44576" y="16760"/>
                  </a:lnTo>
                  <a:cubicBezTo>
                    <a:pt x="45617" y="17107"/>
                    <a:pt x="46708" y="17256"/>
                    <a:pt x="47700" y="17256"/>
                  </a:cubicBezTo>
                  <a:cubicBezTo>
                    <a:pt x="50328" y="17256"/>
                    <a:pt x="52559" y="16214"/>
                    <a:pt x="53650" y="14281"/>
                  </a:cubicBezTo>
                  <a:cubicBezTo>
                    <a:pt x="54988" y="11355"/>
                    <a:pt x="52410" y="7984"/>
                    <a:pt x="51518" y="7091"/>
                  </a:cubicBezTo>
                  <a:cubicBezTo>
                    <a:pt x="48468" y="3698"/>
                    <a:pt x="43831" y="3148"/>
                    <a:pt x="41159" y="3148"/>
                  </a:cubicBezTo>
                  <a:cubicBezTo>
                    <a:pt x="39965" y="3148"/>
                    <a:pt x="39164" y="3258"/>
                    <a:pt x="39072" y="3273"/>
                  </a:cubicBezTo>
                  <a:cubicBezTo>
                    <a:pt x="33965" y="4017"/>
                    <a:pt x="31337" y="6942"/>
                    <a:pt x="28907" y="9570"/>
                  </a:cubicBezTo>
                  <a:cubicBezTo>
                    <a:pt x="26974" y="11603"/>
                    <a:pt x="25189" y="13586"/>
                    <a:pt x="22462" y="14181"/>
                  </a:cubicBezTo>
                  <a:cubicBezTo>
                    <a:pt x="21850" y="14328"/>
                    <a:pt x="21220" y="14400"/>
                    <a:pt x="20571" y="14400"/>
                  </a:cubicBezTo>
                  <a:cubicBezTo>
                    <a:pt x="15272" y="14400"/>
                    <a:pt x="8722" y="9542"/>
                    <a:pt x="9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90;p16">
              <a:extLst>
                <a:ext uri="{FF2B5EF4-FFF2-40B4-BE49-F238E27FC236}">
                  <a16:creationId xmlns:a16="http://schemas.microsoft.com/office/drawing/2014/main" id="{59A332AB-D10B-DE00-1ED5-637D83614D45}"/>
                </a:ext>
              </a:extLst>
            </p:cNvPr>
            <p:cNvSpPr/>
            <p:nvPr/>
          </p:nvSpPr>
          <p:spPr>
            <a:xfrm>
              <a:off x="4656000" y="3300650"/>
              <a:ext cx="820650" cy="820625"/>
            </a:xfrm>
            <a:custGeom>
              <a:avLst/>
              <a:gdLst/>
              <a:ahLst/>
              <a:cxnLst/>
              <a:rect l="l" t="t" r="r" b="b"/>
              <a:pathLst>
                <a:path w="32826" h="32825" extrusionOk="0">
                  <a:moveTo>
                    <a:pt x="16413" y="1141"/>
                  </a:moveTo>
                  <a:cubicBezTo>
                    <a:pt x="24793" y="1141"/>
                    <a:pt x="31586" y="7983"/>
                    <a:pt x="31586" y="16363"/>
                  </a:cubicBezTo>
                  <a:cubicBezTo>
                    <a:pt x="31586" y="24693"/>
                    <a:pt x="24793" y="31535"/>
                    <a:pt x="16413" y="31535"/>
                  </a:cubicBezTo>
                  <a:cubicBezTo>
                    <a:pt x="8033" y="31535"/>
                    <a:pt x="1240" y="24693"/>
                    <a:pt x="1240" y="16363"/>
                  </a:cubicBezTo>
                  <a:cubicBezTo>
                    <a:pt x="1240" y="7983"/>
                    <a:pt x="8033" y="1141"/>
                    <a:pt x="16413" y="1141"/>
                  </a:cubicBezTo>
                  <a:close/>
                  <a:moveTo>
                    <a:pt x="16413" y="0"/>
                  </a:moveTo>
                  <a:cubicBezTo>
                    <a:pt x="7389" y="0"/>
                    <a:pt x="1" y="7338"/>
                    <a:pt x="1" y="16412"/>
                  </a:cubicBezTo>
                  <a:cubicBezTo>
                    <a:pt x="1" y="25436"/>
                    <a:pt x="7389" y="32824"/>
                    <a:pt x="16413" y="32824"/>
                  </a:cubicBezTo>
                  <a:cubicBezTo>
                    <a:pt x="25487" y="32824"/>
                    <a:pt x="32825" y="25436"/>
                    <a:pt x="32825" y="16412"/>
                  </a:cubicBezTo>
                  <a:cubicBezTo>
                    <a:pt x="32825" y="7338"/>
                    <a:pt x="25487" y="0"/>
                    <a:pt x="16413"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91;p16">
              <a:extLst>
                <a:ext uri="{FF2B5EF4-FFF2-40B4-BE49-F238E27FC236}">
                  <a16:creationId xmlns:a16="http://schemas.microsoft.com/office/drawing/2014/main" id="{0537A9B9-5C75-39FD-5C20-6698054C413C}"/>
                </a:ext>
              </a:extLst>
            </p:cNvPr>
            <p:cNvSpPr/>
            <p:nvPr/>
          </p:nvSpPr>
          <p:spPr>
            <a:xfrm>
              <a:off x="4470075" y="3112225"/>
              <a:ext cx="1192500" cy="1193750"/>
            </a:xfrm>
            <a:custGeom>
              <a:avLst/>
              <a:gdLst/>
              <a:ahLst/>
              <a:cxnLst/>
              <a:rect l="l" t="t" r="r" b="b"/>
              <a:pathLst>
                <a:path w="47700" h="47750" extrusionOk="0">
                  <a:moveTo>
                    <a:pt x="23850" y="3124"/>
                  </a:moveTo>
                  <a:cubicBezTo>
                    <a:pt x="26032" y="3124"/>
                    <a:pt x="27817" y="4909"/>
                    <a:pt x="27817" y="7091"/>
                  </a:cubicBezTo>
                  <a:cubicBezTo>
                    <a:pt x="27817" y="9322"/>
                    <a:pt x="26032" y="11058"/>
                    <a:pt x="23850" y="11058"/>
                  </a:cubicBezTo>
                  <a:cubicBezTo>
                    <a:pt x="21668" y="11058"/>
                    <a:pt x="19883" y="9273"/>
                    <a:pt x="19883" y="7091"/>
                  </a:cubicBezTo>
                  <a:cubicBezTo>
                    <a:pt x="19883" y="4909"/>
                    <a:pt x="21668" y="3124"/>
                    <a:pt x="23850" y="3124"/>
                  </a:cubicBezTo>
                  <a:close/>
                  <a:moveTo>
                    <a:pt x="9952" y="10405"/>
                  </a:moveTo>
                  <a:cubicBezTo>
                    <a:pt x="10730" y="10405"/>
                    <a:pt x="11515" y="10633"/>
                    <a:pt x="12198" y="11107"/>
                  </a:cubicBezTo>
                  <a:cubicBezTo>
                    <a:pt x="13983" y="12347"/>
                    <a:pt x="14479" y="14826"/>
                    <a:pt x="13239" y="16611"/>
                  </a:cubicBezTo>
                  <a:cubicBezTo>
                    <a:pt x="12480" y="17734"/>
                    <a:pt x="11257" y="18318"/>
                    <a:pt x="10013" y="18318"/>
                  </a:cubicBezTo>
                  <a:cubicBezTo>
                    <a:pt x="9225" y="18318"/>
                    <a:pt x="8428" y="18083"/>
                    <a:pt x="7735" y="17603"/>
                  </a:cubicBezTo>
                  <a:cubicBezTo>
                    <a:pt x="5950" y="16363"/>
                    <a:pt x="5504" y="13884"/>
                    <a:pt x="6694" y="12099"/>
                  </a:cubicBezTo>
                  <a:cubicBezTo>
                    <a:pt x="7459" y="10997"/>
                    <a:pt x="8697" y="10405"/>
                    <a:pt x="9952" y="10405"/>
                  </a:cubicBezTo>
                  <a:close/>
                  <a:moveTo>
                    <a:pt x="37699" y="10455"/>
                  </a:moveTo>
                  <a:cubicBezTo>
                    <a:pt x="38954" y="10455"/>
                    <a:pt x="40191" y="11047"/>
                    <a:pt x="40956" y="12148"/>
                  </a:cubicBezTo>
                  <a:cubicBezTo>
                    <a:pt x="42196" y="13933"/>
                    <a:pt x="41750" y="16413"/>
                    <a:pt x="39965" y="17652"/>
                  </a:cubicBezTo>
                  <a:cubicBezTo>
                    <a:pt x="39268" y="18136"/>
                    <a:pt x="38465" y="18371"/>
                    <a:pt x="37672" y="18371"/>
                  </a:cubicBezTo>
                  <a:cubicBezTo>
                    <a:pt x="36433" y="18371"/>
                    <a:pt x="35217" y="17798"/>
                    <a:pt x="34461" y="16710"/>
                  </a:cubicBezTo>
                  <a:cubicBezTo>
                    <a:pt x="33221" y="14826"/>
                    <a:pt x="33618" y="12347"/>
                    <a:pt x="35452" y="11157"/>
                  </a:cubicBezTo>
                  <a:cubicBezTo>
                    <a:pt x="36136" y="10682"/>
                    <a:pt x="36921" y="10455"/>
                    <a:pt x="37699" y="10455"/>
                  </a:cubicBezTo>
                  <a:close/>
                  <a:moveTo>
                    <a:pt x="23850" y="19883"/>
                  </a:moveTo>
                  <a:cubicBezTo>
                    <a:pt x="26032" y="19883"/>
                    <a:pt x="27817" y="21718"/>
                    <a:pt x="27817" y="23900"/>
                  </a:cubicBezTo>
                  <a:cubicBezTo>
                    <a:pt x="27817" y="26131"/>
                    <a:pt x="26032" y="27866"/>
                    <a:pt x="23850" y="27866"/>
                  </a:cubicBezTo>
                  <a:cubicBezTo>
                    <a:pt x="21668" y="27866"/>
                    <a:pt x="19883" y="26032"/>
                    <a:pt x="19883" y="23900"/>
                  </a:cubicBezTo>
                  <a:cubicBezTo>
                    <a:pt x="19883" y="21718"/>
                    <a:pt x="21668" y="19883"/>
                    <a:pt x="23850" y="19883"/>
                  </a:cubicBezTo>
                  <a:close/>
                  <a:moveTo>
                    <a:pt x="37756" y="29483"/>
                  </a:moveTo>
                  <a:cubicBezTo>
                    <a:pt x="38522" y="29483"/>
                    <a:pt x="39292" y="29699"/>
                    <a:pt x="39965" y="30147"/>
                  </a:cubicBezTo>
                  <a:cubicBezTo>
                    <a:pt x="41700" y="31387"/>
                    <a:pt x="42196" y="33866"/>
                    <a:pt x="40956" y="35651"/>
                  </a:cubicBezTo>
                  <a:cubicBezTo>
                    <a:pt x="40183" y="36764"/>
                    <a:pt x="38929" y="37356"/>
                    <a:pt x="37661" y="37356"/>
                  </a:cubicBezTo>
                  <a:cubicBezTo>
                    <a:pt x="36895" y="37356"/>
                    <a:pt x="36125" y="37140"/>
                    <a:pt x="35452" y="36692"/>
                  </a:cubicBezTo>
                  <a:cubicBezTo>
                    <a:pt x="33667" y="35453"/>
                    <a:pt x="33221" y="32973"/>
                    <a:pt x="34461" y="31188"/>
                  </a:cubicBezTo>
                  <a:cubicBezTo>
                    <a:pt x="35234" y="30076"/>
                    <a:pt x="36488" y="29483"/>
                    <a:pt x="37756" y="29483"/>
                  </a:cubicBezTo>
                  <a:close/>
                  <a:moveTo>
                    <a:pt x="9967" y="29448"/>
                  </a:moveTo>
                  <a:cubicBezTo>
                    <a:pt x="11227" y="29448"/>
                    <a:pt x="12471" y="30052"/>
                    <a:pt x="13239" y="31188"/>
                  </a:cubicBezTo>
                  <a:cubicBezTo>
                    <a:pt x="14479" y="32973"/>
                    <a:pt x="13983" y="35453"/>
                    <a:pt x="12198" y="36692"/>
                  </a:cubicBezTo>
                  <a:cubicBezTo>
                    <a:pt x="11528" y="37157"/>
                    <a:pt x="10760" y="37378"/>
                    <a:pt x="9997" y="37378"/>
                  </a:cubicBezTo>
                  <a:cubicBezTo>
                    <a:pt x="8727" y="37378"/>
                    <a:pt x="7468" y="36766"/>
                    <a:pt x="6694" y="35651"/>
                  </a:cubicBezTo>
                  <a:cubicBezTo>
                    <a:pt x="5454" y="33866"/>
                    <a:pt x="5950" y="31387"/>
                    <a:pt x="7735" y="30147"/>
                  </a:cubicBezTo>
                  <a:cubicBezTo>
                    <a:pt x="8414" y="29676"/>
                    <a:pt x="9194" y="29448"/>
                    <a:pt x="9967" y="29448"/>
                  </a:cubicBezTo>
                  <a:close/>
                  <a:moveTo>
                    <a:pt x="23850" y="36692"/>
                  </a:moveTo>
                  <a:cubicBezTo>
                    <a:pt x="26032" y="36692"/>
                    <a:pt x="27817" y="38527"/>
                    <a:pt x="27817" y="40659"/>
                  </a:cubicBezTo>
                  <a:cubicBezTo>
                    <a:pt x="27817" y="42841"/>
                    <a:pt x="26032" y="44626"/>
                    <a:pt x="23850" y="44626"/>
                  </a:cubicBezTo>
                  <a:cubicBezTo>
                    <a:pt x="21668" y="44626"/>
                    <a:pt x="19883" y="42841"/>
                    <a:pt x="19883" y="40659"/>
                  </a:cubicBezTo>
                  <a:cubicBezTo>
                    <a:pt x="19883" y="38527"/>
                    <a:pt x="21668" y="36692"/>
                    <a:pt x="23850" y="36692"/>
                  </a:cubicBezTo>
                  <a:close/>
                  <a:moveTo>
                    <a:pt x="23850" y="0"/>
                  </a:moveTo>
                  <a:cubicBezTo>
                    <a:pt x="10661" y="0"/>
                    <a:pt x="0" y="10661"/>
                    <a:pt x="0" y="23900"/>
                  </a:cubicBezTo>
                  <a:cubicBezTo>
                    <a:pt x="0" y="37089"/>
                    <a:pt x="10661" y="47749"/>
                    <a:pt x="23850" y="47749"/>
                  </a:cubicBezTo>
                  <a:cubicBezTo>
                    <a:pt x="37039" y="47749"/>
                    <a:pt x="47700" y="36990"/>
                    <a:pt x="47700" y="23900"/>
                  </a:cubicBezTo>
                  <a:cubicBezTo>
                    <a:pt x="47700" y="10760"/>
                    <a:pt x="37039" y="0"/>
                    <a:pt x="238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92;p16">
              <a:extLst>
                <a:ext uri="{FF2B5EF4-FFF2-40B4-BE49-F238E27FC236}">
                  <a16:creationId xmlns:a16="http://schemas.microsoft.com/office/drawing/2014/main" id="{596B50A6-E64E-CFE7-D9E0-9DF86D453D6F}"/>
                </a:ext>
              </a:extLst>
            </p:cNvPr>
            <p:cNvSpPr/>
            <p:nvPr/>
          </p:nvSpPr>
          <p:spPr>
            <a:xfrm>
              <a:off x="4683275" y="3484100"/>
              <a:ext cx="53325" cy="53325"/>
            </a:xfrm>
            <a:custGeom>
              <a:avLst/>
              <a:gdLst/>
              <a:ahLst/>
              <a:cxnLst/>
              <a:rect l="l" t="t" r="r" b="b"/>
              <a:pathLst>
                <a:path w="2133" h="2133" extrusionOk="0">
                  <a:moveTo>
                    <a:pt x="1091" y="0"/>
                  </a:moveTo>
                  <a:cubicBezTo>
                    <a:pt x="447" y="0"/>
                    <a:pt x="1" y="496"/>
                    <a:pt x="1" y="1042"/>
                  </a:cubicBezTo>
                  <a:cubicBezTo>
                    <a:pt x="1" y="1686"/>
                    <a:pt x="496" y="2133"/>
                    <a:pt x="1091" y="2133"/>
                  </a:cubicBezTo>
                  <a:cubicBezTo>
                    <a:pt x="1686" y="2133"/>
                    <a:pt x="2133" y="1637"/>
                    <a:pt x="2133" y="1042"/>
                  </a:cubicBezTo>
                  <a:cubicBezTo>
                    <a:pt x="2133" y="496"/>
                    <a:pt x="1686" y="0"/>
                    <a:pt x="1091" y="0"/>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93;p16">
              <a:extLst>
                <a:ext uri="{FF2B5EF4-FFF2-40B4-BE49-F238E27FC236}">
                  <a16:creationId xmlns:a16="http://schemas.microsoft.com/office/drawing/2014/main" id="{E46A39CC-557F-A6CB-CCE6-B2C918E03CD3}"/>
                </a:ext>
              </a:extLst>
            </p:cNvPr>
            <p:cNvSpPr/>
            <p:nvPr/>
          </p:nvSpPr>
          <p:spPr>
            <a:xfrm>
              <a:off x="3995300" y="3358900"/>
              <a:ext cx="697925" cy="390500"/>
            </a:xfrm>
            <a:custGeom>
              <a:avLst/>
              <a:gdLst/>
              <a:ahLst/>
              <a:cxnLst/>
              <a:rect l="l" t="t" r="r" b="b"/>
              <a:pathLst>
                <a:path w="27917" h="15620" extrusionOk="0">
                  <a:moveTo>
                    <a:pt x="12050" y="1"/>
                  </a:moveTo>
                  <a:cubicBezTo>
                    <a:pt x="11306" y="1"/>
                    <a:pt x="10612" y="645"/>
                    <a:pt x="10612" y="1389"/>
                  </a:cubicBezTo>
                  <a:cubicBezTo>
                    <a:pt x="10463" y="1290"/>
                    <a:pt x="10364" y="1290"/>
                    <a:pt x="10215" y="1290"/>
                  </a:cubicBezTo>
                  <a:cubicBezTo>
                    <a:pt x="9620" y="1290"/>
                    <a:pt x="9075" y="1786"/>
                    <a:pt x="9075" y="2480"/>
                  </a:cubicBezTo>
                  <a:cubicBezTo>
                    <a:pt x="9075" y="2678"/>
                    <a:pt x="9124" y="2777"/>
                    <a:pt x="9124" y="2926"/>
                  </a:cubicBezTo>
                  <a:cubicBezTo>
                    <a:pt x="9075" y="2926"/>
                    <a:pt x="8975" y="2976"/>
                    <a:pt x="8876" y="2976"/>
                  </a:cubicBezTo>
                  <a:cubicBezTo>
                    <a:pt x="8579" y="2232"/>
                    <a:pt x="7885" y="1736"/>
                    <a:pt x="7091" y="1736"/>
                  </a:cubicBezTo>
                  <a:lnTo>
                    <a:pt x="6843" y="1736"/>
                  </a:lnTo>
                  <a:cubicBezTo>
                    <a:pt x="6992" y="1637"/>
                    <a:pt x="7091" y="1438"/>
                    <a:pt x="7091" y="1191"/>
                  </a:cubicBezTo>
                  <a:cubicBezTo>
                    <a:pt x="7091" y="744"/>
                    <a:pt x="6744" y="447"/>
                    <a:pt x="6347" y="447"/>
                  </a:cubicBezTo>
                  <a:cubicBezTo>
                    <a:pt x="5901" y="447"/>
                    <a:pt x="5604" y="744"/>
                    <a:pt x="5604" y="1191"/>
                  </a:cubicBezTo>
                  <a:cubicBezTo>
                    <a:pt x="5604" y="1438"/>
                    <a:pt x="5703" y="1686"/>
                    <a:pt x="5951" y="1786"/>
                  </a:cubicBezTo>
                  <a:cubicBezTo>
                    <a:pt x="5455" y="1984"/>
                    <a:pt x="5157" y="2480"/>
                    <a:pt x="5157" y="2976"/>
                  </a:cubicBezTo>
                  <a:cubicBezTo>
                    <a:pt x="5157" y="3124"/>
                    <a:pt x="5157" y="3174"/>
                    <a:pt x="5207" y="3273"/>
                  </a:cubicBezTo>
                  <a:cubicBezTo>
                    <a:pt x="5207" y="3422"/>
                    <a:pt x="5157" y="3521"/>
                    <a:pt x="5157" y="3670"/>
                  </a:cubicBezTo>
                  <a:cubicBezTo>
                    <a:pt x="5157" y="3918"/>
                    <a:pt x="5207" y="4066"/>
                    <a:pt x="5257" y="4265"/>
                  </a:cubicBezTo>
                  <a:cubicBezTo>
                    <a:pt x="5157" y="4265"/>
                    <a:pt x="5108" y="4215"/>
                    <a:pt x="4959" y="4215"/>
                  </a:cubicBezTo>
                  <a:cubicBezTo>
                    <a:pt x="4761" y="4215"/>
                    <a:pt x="4513" y="4265"/>
                    <a:pt x="4364" y="4364"/>
                  </a:cubicBezTo>
                  <a:cubicBezTo>
                    <a:pt x="4364" y="4364"/>
                    <a:pt x="4265" y="4364"/>
                    <a:pt x="4265" y="4265"/>
                  </a:cubicBezTo>
                  <a:cubicBezTo>
                    <a:pt x="4116" y="3670"/>
                    <a:pt x="3521" y="3223"/>
                    <a:pt x="2877" y="3223"/>
                  </a:cubicBezTo>
                  <a:cubicBezTo>
                    <a:pt x="2034" y="3223"/>
                    <a:pt x="1389" y="3918"/>
                    <a:pt x="1389" y="4711"/>
                  </a:cubicBezTo>
                  <a:cubicBezTo>
                    <a:pt x="1389" y="5455"/>
                    <a:pt x="1935" y="6099"/>
                    <a:pt x="2678" y="6198"/>
                  </a:cubicBezTo>
                  <a:cubicBezTo>
                    <a:pt x="2926" y="6595"/>
                    <a:pt x="3273" y="6893"/>
                    <a:pt x="3769" y="6893"/>
                  </a:cubicBezTo>
                  <a:lnTo>
                    <a:pt x="3620" y="7240"/>
                  </a:lnTo>
                  <a:cubicBezTo>
                    <a:pt x="3472" y="7190"/>
                    <a:pt x="3422" y="7190"/>
                    <a:pt x="3273" y="7190"/>
                  </a:cubicBezTo>
                  <a:cubicBezTo>
                    <a:pt x="3224" y="7190"/>
                    <a:pt x="3125" y="7190"/>
                    <a:pt x="3025" y="7240"/>
                  </a:cubicBezTo>
                  <a:cubicBezTo>
                    <a:pt x="2728" y="6942"/>
                    <a:pt x="2282" y="6744"/>
                    <a:pt x="1786" y="6744"/>
                  </a:cubicBezTo>
                  <a:cubicBezTo>
                    <a:pt x="794" y="6744"/>
                    <a:pt x="1" y="7587"/>
                    <a:pt x="1" y="8578"/>
                  </a:cubicBezTo>
                  <a:cubicBezTo>
                    <a:pt x="1" y="9570"/>
                    <a:pt x="794" y="10363"/>
                    <a:pt x="1786" y="10363"/>
                  </a:cubicBezTo>
                  <a:cubicBezTo>
                    <a:pt x="2381" y="10363"/>
                    <a:pt x="2926" y="10116"/>
                    <a:pt x="3224" y="9669"/>
                  </a:cubicBezTo>
                  <a:cubicBezTo>
                    <a:pt x="3521" y="12793"/>
                    <a:pt x="6992" y="15272"/>
                    <a:pt x="11306" y="15272"/>
                  </a:cubicBezTo>
                  <a:cubicBezTo>
                    <a:pt x="12149" y="15272"/>
                    <a:pt x="13041" y="15123"/>
                    <a:pt x="13835" y="14925"/>
                  </a:cubicBezTo>
                  <a:cubicBezTo>
                    <a:pt x="14925" y="15371"/>
                    <a:pt x="16165" y="15619"/>
                    <a:pt x="17504" y="15619"/>
                  </a:cubicBezTo>
                  <a:cubicBezTo>
                    <a:pt x="20380" y="15619"/>
                    <a:pt x="22859" y="14528"/>
                    <a:pt x="24297" y="12793"/>
                  </a:cubicBezTo>
                  <a:cubicBezTo>
                    <a:pt x="25040" y="12148"/>
                    <a:pt x="25586" y="11405"/>
                    <a:pt x="25933" y="10611"/>
                  </a:cubicBezTo>
                  <a:cubicBezTo>
                    <a:pt x="26082" y="10810"/>
                    <a:pt x="26429" y="10909"/>
                    <a:pt x="26677" y="10909"/>
                  </a:cubicBezTo>
                  <a:cubicBezTo>
                    <a:pt x="27272" y="10909"/>
                    <a:pt x="27817" y="10413"/>
                    <a:pt x="27817" y="9719"/>
                  </a:cubicBezTo>
                  <a:cubicBezTo>
                    <a:pt x="27916" y="9421"/>
                    <a:pt x="27619" y="8975"/>
                    <a:pt x="27123" y="8876"/>
                  </a:cubicBezTo>
                  <a:cubicBezTo>
                    <a:pt x="27222" y="8678"/>
                    <a:pt x="27272" y="8479"/>
                    <a:pt x="27272" y="8231"/>
                  </a:cubicBezTo>
                  <a:cubicBezTo>
                    <a:pt x="27272" y="7587"/>
                    <a:pt x="26726" y="6992"/>
                    <a:pt x="26032" y="6992"/>
                  </a:cubicBezTo>
                  <a:lnTo>
                    <a:pt x="25883" y="6992"/>
                  </a:lnTo>
                  <a:cubicBezTo>
                    <a:pt x="25763" y="6791"/>
                    <a:pt x="25675" y="6590"/>
                    <a:pt x="25540" y="6389"/>
                  </a:cubicBezTo>
                  <a:lnTo>
                    <a:pt x="25540" y="6389"/>
                  </a:lnTo>
                  <a:cubicBezTo>
                    <a:pt x="25664" y="6513"/>
                    <a:pt x="25848" y="6595"/>
                    <a:pt x="26032" y="6595"/>
                  </a:cubicBezTo>
                  <a:cubicBezTo>
                    <a:pt x="26478" y="6595"/>
                    <a:pt x="26875" y="6198"/>
                    <a:pt x="26875" y="5752"/>
                  </a:cubicBezTo>
                  <a:cubicBezTo>
                    <a:pt x="26875" y="5356"/>
                    <a:pt x="26478" y="4959"/>
                    <a:pt x="26032" y="4959"/>
                  </a:cubicBezTo>
                  <a:cubicBezTo>
                    <a:pt x="25635" y="4959"/>
                    <a:pt x="25239" y="5306"/>
                    <a:pt x="25239" y="5752"/>
                  </a:cubicBezTo>
                  <a:cubicBezTo>
                    <a:pt x="25239" y="5901"/>
                    <a:pt x="25288" y="6099"/>
                    <a:pt x="25338" y="6149"/>
                  </a:cubicBezTo>
                  <a:cubicBezTo>
                    <a:pt x="25288" y="6099"/>
                    <a:pt x="25288" y="6000"/>
                    <a:pt x="25239" y="6000"/>
                  </a:cubicBezTo>
                  <a:lnTo>
                    <a:pt x="25239" y="5901"/>
                  </a:lnTo>
                  <a:cubicBezTo>
                    <a:pt x="25239" y="5256"/>
                    <a:pt x="24842" y="4761"/>
                    <a:pt x="24445" y="4761"/>
                  </a:cubicBezTo>
                  <a:lnTo>
                    <a:pt x="24346" y="4761"/>
                  </a:lnTo>
                  <a:cubicBezTo>
                    <a:pt x="24495" y="4661"/>
                    <a:pt x="24495" y="4463"/>
                    <a:pt x="24495" y="4265"/>
                  </a:cubicBezTo>
                  <a:cubicBezTo>
                    <a:pt x="24495" y="3769"/>
                    <a:pt x="24098" y="3422"/>
                    <a:pt x="23603" y="3422"/>
                  </a:cubicBezTo>
                  <a:cubicBezTo>
                    <a:pt x="23255" y="3422"/>
                    <a:pt x="22958" y="3670"/>
                    <a:pt x="22809" y="3967"/>
                  </a:cubicBezTo>
                  <a:lnTo>
                    <a:pt x="22760" y="3918"/>
                  </a:lnTo>
                  <a:cubicBezTo>
                    <a:pt x="22859" y="3719"/>
                    <a:pt x="22958" y="3471"/>
                    <a:pt x="22958" y="3223"/>
                  </a:cubicBezTo>
                  <a:lnTo>
                    <a:pt x="22958" y="3025"/>
                  </a:lnTo>
                  <a:cubicBezTo>
                    <a:pt x="23454" y="2777"/>
                    <a:pt x="23801" y="2232"/>
                    <a:pt x="23801" y="1587"/>
                  </a:cubicBezTo>
                  <a:cubicBezTo>
                    <a:pt x="23801" y="744"/>
                    <a:pt x="23107" y="1"/>
                    <a:pt x="22214" y="1"/>
                  </a:cubicBezTo>
                  <a:cubicBezTo>
                    <a:pt x="21272" y="1"/>
                    <a:pt x="20578" y="695"/>
                    <a:pt x="20578" y="1587"/>
                  </a:cubicBezTo>
                  <a:cubicBezTo>
                    <a:pt x="20578" y="1786"/>
                    <a:pt x="20628" y="1984"/>
                    <a:pt x="20727" y="2182"/>
                  </a:cubicBezTo>
                  <a:cubicBezTo>
                    <a:pt x="20528" y="1934"/>
                    <a:pt x="20280" y="1786"/>
                    <a:pt x="19983" y="1786"/>
                  </a:cubicBezTo>
                  <a:cubicBezTo>
                    <a:pt x="19735" y="1786"/>
                    <a:pt x="19537" y="1885"/>
                    <a:pt x="19338" y="2033"/>
                  </a:cubicBezTo>
                  <a:cubicBezTo>
                    <a:pt x="19140" y="1141"/>
                    <a:pt x="18347" y="397"/>
                    <a:pt x="17355" y="397"/>
                  </a:cubicBezTo>
                  <a:cubicBezTo>
                    <a:pt x="16314" y="397"/>
                    <a:pt x="15520" y="1191"/>
                    <a:pt x="15372" y="2182"/>
                  </a:cubicBezTo>
                  <a:cubicBezTo>
                    <a:pt x="15173" y="2182"/>
                    <a:pt x="14925" y="2232"/>
                    <a:pt x="14777" y="2281"/>
                  </a:cubicBezTo>
                  <a:cubicBezTo>
                    <a:pt x="14826" y="2133"/>
                    <a:pt x="14876" y="1934"/>
                    <a:pt x="14876" y="1736"/>
                  </a:cubicBezTo>
                  <a:cubicBezTo>
                    <a:pt x="14876" y="992"/>
                    <a:pt x="14281" y="397"/>
                    <a:pt x="13537" y="397"/>
                  </a:cubicBezTo>
                  <a:cubicBezTo>
                    <a:pt x="13339" y="397"/>
                    <a:pt x="13190" y="447"/>
                    <a:pt x="13041" y="447"/>
                  </a:cubicBezTo>
                  <a:cubicBezTo>
                    <a:pt x="12793" y="199"/>
                    <a:pt x="12397" y="1"/>
                    <a:pt x="12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94;p16">
              <a:extLst>
                <a:ext uri="{FF2B5EF4-FFF2-40B4-BE49-F238E27FC236}">
                  <a16:creationId xmlns:a16="http://schemas.microsoft.com/office/drawing/2014/main" id="{7801760C-9DB7-D953-8CD8-78F1202883CB}"/>
                </a:ext>
              </a:extLst>
            </p:cNvPr>
            <p:cNvSpPr/>
            <p:nvPr/>
          </p:nvSpPr>
          <p:spPr>
            <a:xfrm>
              <a:off x="4209750" y="3325425"/>
              <a:ext cx="37225" cy="37225"/>
            </a:xfrm>
            <a:custGeom>
              <a:avLst/>
              <a:gdLst/>
              <a:ahLst/>
              <a:cxnLst/>
              <a:rect l="l" t="t" r="r" b="b"/>
              <a:pathLst>
                <a:path w="1489" h="1489" extrusionOk="0">
                  <a:moveTo>
                    <a:pt x="744" y="1"/>
                  </a:moveTo>
                  <a:cubicBezTo>
                    <a:pt x="298" y="1"/>
                    <a:pt x="1" y="298"/>
                    <a:pt x="1" y="745"/>
                  </a:cubicBezTo>
                  <a:cubicBezTo>
                    <a:pt x="1" y="1141"/>
                    <a:pt x="298" y="1488"/>
                    <a:pt x="744" y="1488"/>
                  </a:cubicBezTo>
                  <a:cubicBezTo>
                    <a:pt x="1141" y="1488"/>
                    <a:pt x="1488" y="1141"/>
                    <a:pt x="1488" y="745"/>
                  </a:cubicBezTo>
                  <a:cubicBezTo>
                    <a:pt x="1488" y="298"/>
                    <a:pt x="1141" y="1"/>
                    <a:pt x="744" y="1"/>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95;p16">
              <a:extLst>
                <a:ext uri="{FF2B5EF4-FFF2-40B4-BE49-F238E27FC236}">
                  <a16:creationId xmlns:a16="http://schemas.microsoft.com/office/drawing/2014/main" id="{CAA0403C-290D-AB4A-4593-42C5C934FA48}"/>
                </a:ext>
              </a:extLst>
            </p:cNvPr>
            <p:cNvSpPr/>
            <p:nvPr/>
          </p:nvSpPr>
          <p:spPr>
            <a:xfrm>
              <a:off x="4053575" y="3376250"/>
              <a:ext cx="38450" cy="37225"/>
            </a:xfrm>
            <a:custGeom>
              <a:avLst/>
              <a:gdLst/>
              <a:ahLst/>
              <a:cxnLst/>
              <a:rect l="l" t="t" r="r" b="b"/>
              <a:pathLst>
                <a:path w="1538" h="1489" extrusionOk="0">
                  <a:moveTo>
                    <a:pt x="794" y="1"/>
                  </a:moveTo>
                  <a:cubicBezTo>
                    <a:pt x="347" y="1"/>
                    <a:pt x="50" y="348"/>
                    <a:pt x="50" y="744"/>
                  </a:cubicBezTo>
                  <a:cubicBezTo>
                    <a:pt x="0" y="1092"/>
                    <a:pt x="347" y="1488"/>
                    <a:pt x="794" y="1488"/>
                  </a:cubicBezTo>
                  <a:cubicBezTo>
                    <a:pt x="1240" y="1488"/>
                    <a:pt x="1537" y="1092"/>
                    <a:pt x="1537" y="744"/>
                  </a:cubicBezTo>
                  <a:cubicBezTo>
                    <a:pt x="1537" y="298"/>
                    <a:pt x="1141" y="1"/>
                    <a:pt x="794" y="1"/>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96;p16">
              <a:extLst>
                <a:ext uri="{FF2B5EF4-FFF2-40B4-BE49-F238E27FC236}">
                  <a16:creationId xmlns:a16="http://schemas.microsoft.com/office/drawing/2014/main" id="{03A05AF0-26BF-14CE-54B3-469ADFB190CF}"/>
                </a:ext>
              </a:extLst>
            </p:cNvPr>
            <p:cNvSpPr/>
            <p:nvPr/>
          </p:nvSpPr>
          <p:spPr>
            <a:xfrm>
              <a:off x="4307675" y="3291975"/>
              <a:ext cx="42175" cy="43400"/>
            </a:xfrm>
            <a:custGeom>
              <a:avLst/>
              <a:gdLst/>
              <a:ahLst/>
              <a:cxnLst/>
              <a:rect l="l" t="t" r="r" b="b"/>
              <a:pathLst>
                <a:path w="1687" h="1736" extrusionOk="0">
                  <a:moveTo>
                    <a:pt x="844" y="0"/>
                  </a:moveTo>
                  <a:cubicBezTo>
                    <a:pt x="348" y="0"/>
                    <a:pt x="1" y="397"/>
                    <a:pt x="1" y="893"/>
                  </a:cubicBezTo>
                  <a:cubicBezTo>
                    <a:pt x="1" y="1388"/>
                    <a:pt x="348" y="1735"/>
                    <a:pt x="844" y="1735"/>
                  </a:cubicBezTo>
                  <a:cubicBezTo>
                    <a:pt x="1340" y="1735"/>
                    <a:pt x="1687" y="1388"/>
                    <a:pt x="1687" y="893"/>
                  </a:cubicBezTo>
                  <a:cubicBezTo>
                    <a:pt x="1687" y="397"/>
                    <a:pt x="1340" y="0"/>
                    <a:pt x="844" y="0"/>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97;p16">
              <a:extLst>
                <a:ext uri="{FF2B5EF4-FFF2-40B4-BE49-F238E27FC236}">
                  <a16:creationId xmlns:a16="http://schemas.microsoft.com/office/drawing/2014/main" id="{AA0D62E4-E15A-8DBE-9CAD-1FA233AF6F89}"/>
                </a:ext>
              </a:extLst>
            </p:cNvPr>
            <p:cNvSpPr/>
            <p:nvPr/>
          </p:nvSpPr>
          <p:spPr>
            <a:xfrm>
              <a:off x="4420475" y="3335350"/>
              <a:ext cx="18625" cy="18625"/>
            </a:xfrm>
            <a:custGeom>
              <a:avLst/>
              <a:gdLst/>
              <a:ahLst/>
              <a:cxnLst/>
              <a:rect l="l" t="t" r="r" b="b"/>
              <a:pathLst>
                <a:path w="745" h="745" extrusionOk="0">
                  <a:moveTo>
                    <a:pt x="348" y="0"/>
                  </a:moveTo>
                  <a:cubicBezTo>
                    <a:pt x="199" y="0"/>
                    <a:pt x="1" y="199"/>
                    <a:pt x="1" y="397"/>
                  </a:cubicBezTo>
                  <a:cubicBezTo>
                    <a:pt x="1" y="645"/>
                    <a:pt x="100" y="744"/>
                    <a:pt x="348" y="744"/>
                  </a:cubicBezTo>
                  <a:cubicBezTo>
                    <a:pt x="546" y="744"/>
                    <a:pt x="745" y="595"/>
                    <a:pt x="745" y="397"/>
                  </a:cubicBezTo>
                  <a:cubicBezTo>
                    <a:pt x="745" y="199"/>
                    <a:pt x="546" y="0"/>
                    <a:pt x="348" y="0"/>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98;p16">
              <a:extLst>
                <a:ext uri="{FF2B5EF4-FFF2-40B4-BE49-F238E27FC236}">
                  <a16:creationId xmlns:a16="http://schemas.microsoft.com/office/drawing/2014/main" id="{8C8680C1-851F-3907-5025-AAB6F3965282}"/>
                </a:ext>
              </a:extLst>
            </p:cNvPr>
            <p:cNvSpPr/>
            <p:nvPr/>
          </p:nvSpPr>
          <p:spPr>
            <a:xfrm>
              <a:off x="4069675" y="3559725"/>
              <a:ext cx="595025" cy="764850"/>
            </a:xfrm>
            <a:custGeom>
              <a:avLst/>
              <a:gdLst/>
              <a:ahLst/>
              <a:cxnLst/>
              <a:rect l="l" t="t" r="r" b="b"/>
              <a:pathLst>
                <a:path w="23801" h="30594" extrusionOk="0">
                  <a:moveTo>
                    <a:pt x="1" y="99"/>
                  </a:moveTo>
                  <a:lnTo>
                    <a:pt x="58" y="189"/>
                  </a:lnTo>
                  <a:lnTo>
                    <a:pt x="58" y="189"/>
                  </a:lnTo>
                  <a:cubicBezTo>
                    <a:pt x="44" y="154"/>
                    <a:pt x="25" y="124"/>
                    <a:pt x="1" y="99"/>
                  </a:cubicBezTo>
                  <a:close/>
                  <a:moveTo>
                    <a:pt x="11901" y="0"/>
                  </a:moveTo>
                  <a:lnTo>
                    <a:pt x="11901" y="99"/>
                  </a:lnTo>
                  <a:lnTo>
                    <a:pt x="10265" y="2727"/>
                  </a:lnTo>
                  <a:lnTo>
                    <a:pt x="9917" y="3223"/>
                  </a:lnTo>
                  <a:lnTo>
                    <a:pt x="9322" y="2330"/>
                  </a:lnTo>
                  <a:lnTo>
                    <a:pt x="7934" y="149"/>
                  </a:lnTo>
                  <a:lnTo>
                    <a:pt x="7934" y="99"/>
                  </a:lnTo>
                  <a:lnTo>
                    <a:pt x="7091" y="1438"/>
                  </a:lnTo>
                  <a:lnTo>
                    <a:pt x="5951" y="3223"/>
                  </a:lnTo>
                  <a:lnTo>
                    <a:pt x="4910" y="1587"/>
                  </a:lnTo>
                  <a:lnTo>
                    <a:pt x="3967" y="99"/>
                  </a:lnTo>
                  <a:lnTo>
                    <a:pt x="3918" y="149"/>
                  </a:lnTo>
                  <a:lnTo>
                    <a:pt x="2381" y="2628"/>
                  </a:lnTo>
                  <a:lnTo>
                    <a:pt x="1984" y="3223"/>
                  </a:lnTo>
                  <a:lnTo>
                    <a:pt x="1439" y="2380"/>
                  </a:lnTo>
                  <a:lnTo>
                    <a:pt x="58" y="189"/>
                  </a:lnTo>
                  <a:lnTo>
                    <a:pt x="58" y="189"/>
                  </a:lnTo>
                  <a:cubicBezTo>
                    <a:pt x="100" y="296"/>
                    <a:pt x="100" y="446"/>
                    <a:pt x="100" y="595"/>
                  </a:cubicBezTo>
                  <a:cubicBezTo>
                    <a:pt x="844" y="10561"/>
                    <a:pt x="1488" y="20627"/>
                    <a:pt x="2182" y="30593"/>
                  </a:cubicBezTo>
                  <a:lnTo>
                    <a:pt x="21718" y="30593"/>
                  </a:lnTo>
                  <a:cubicBezTo>
                    <a:pt x="22462" y="20528"/>
                    <a:pt x="23107" y="10561"/>
                    <a:pt x="23801" y="496"/>
                  </a:cubicBezTo>
                  <a:lnTo>
                    <a:pt x="23801" y="99"/>
                  </a:lnTo>
                  <a:lnTo>
                    <a:pt x="22165" y="2678"/>
                  </a:lnTo>
                  <a:lnTo>
                    <a:pt x="21818" y="3223"/>
                  </a:lnTo>
                  <a:lnTo>
                    <a:pt x="21272" y="2380"/>
                  </a:lnTo>
                  <a:lnTo>
                    <a:pt x="19834" y="99"/>
                  </a:lnTo>
                  <a:lnTo>
                    <a:pt x="19685" y="397"/>
                  </a:lnTo>
                  <a:lnTo>
                    <a:pt x="18694" y="1983"/>
                  </a:lnTo>
                  <a:lnTo>
                    <a:pt x="17851" y="3223"/>
                  </a:lnTo>
                  <a:lnTo>
                    <a:pt x="17454" y="2578"/>
                  </a:lnTo>
                  <a:lnTo>
                    <a:pt x="16611" y="1240"/>
                  </a:lnTo>
                  <a:lnTo>
                    <a:pt x="15867" y="0"/>
                  </a:lnTo>
                  <a:lnTo>
                    <a:pt x="14876" y="1587"/>
                  </a:lnTo>
                  <a:lnTo>
                    <a:pt x="13983" y="3074"/>
                  </a:lnTo>
                  <a:lnTo>
                    <a:pt x="13884" y="3173"/>
                  </a:lnTo>
                  <a:lnTo>
                    <a:pt x="12744" y="1339"/>
                  </a:lnTo>
                  <a:lnTo>
                    <a:pt x="119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99;p16">
              <a:extLst>
                <a:ext uri="{FF2B5EF4-FFF2-40B4-BE49-F238E27FC236}">
                  <a16:creationId xmlns:a16="http://schemas.microsoft.com/office/drawing/2014/main" id="{9C596AD9-96C8-C4B8-D246-894FE103BA17}"/>
                </a:ext>
              </a:extLst>
            </p:cNvPr>
            <p:cNvSpPr/>
            <p:nvPr/>
          </p:nvSpPr>
          <p:spPr>
            <a:xfrm>
              <a:off x="4121750" y="3418400"/>
              <a:ext cx="76875" cy="76875"/>
            </a:xfrm>
            <a:custGeom>
              <a:avLst/>
              <a:gdLst/>
              <a:ahLst/>
              <a:cxnLst/>
              <a:rect l="l" t="t" r="r" b="b"/>
              <a:pathLst>
                <a:path w="3075" h="3075" extrusionOk="0">
                  <a:moveTo>
                    <a:pt x="1537" y="1"/>
                  </a:moveTo>
                  <a:cubicBezTo>
                    <a:pt x="645" y="1"/>
                    <a:pt x="0" y="645"/>
                    <a:pt x="0" y="1538"/>
                  </a:cubicBezTo>
                  <a:cubicBezTo>
                    <a:pt x="0" y="2381"/>
                    <a:pt x="645" y="3075"/>
                    <a:pt x="1537" y="3075"/>
                  </a:cubicBezTo>
                  <a:cubicBezTo>
                    <a:pt x="2380" y="3075"/>
                    <a:pt x="3074" y="2381"/>
                    <a:pt x="3074" y="1538"/>
                  </a:cubicBezTo>
                  <a:cubicBezTo>
                    <a:pt x="3074" y="645"/>
                    <a:pt x="2380" y="1"/>
                    <a:pt x="1537"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00;p16">
              <a:extLst>
                <a:ext uri="{FF2B5EF4-FFF2-40B4-BE49-F238E27FC236}">
                  <a16:creationId xmlns:a16="http://schemas.microsoft.com/office/drawing/2014/main" id="{EDA9EA76-575D-7E3F-C4DE-B5B2F6376308}"/>
                </a:ext>
              </a:extLst>
            </p:cNvPr>
            <p:cNvSpPr/>
            <p:nvPr/>
          </p:nvSpPr>
          <p:spPr>
            <a:xfrm>
              <a:off x="4229600" y="3464275"/>
              <a:ext cx="78100" cy="78100"/>
            </a:xfrm>
            <a:custGeom>
              <a:avLst/>
              <a:gdLst/>
              <a:ahLst/>
              <a:cxnLst/>
              <a:rect l="l" t="t" r="r" b="b"/>
              <a:pathLst>
                <a:path w="3124" h="3124" extrusionOk="0">
                  <a:moveTo>
                    <a:pt x="1537" y="0"/>
                  </a:moveTo>
                  <a:cubicBezTo>
                    <a:pt x="694" y="0"/>
                    <a:pt x="0" y="694"/>
                    <a:pt x="0" y="1537"/>
                  </a:cubicBezTo>
                  <a:cubicBezTo>
                    <a:pt x="0" y="2430"/>
                    <a:pt x="694" y="3124"/>
                    <a:pt x="1537" y="3124"/>
                  </a:cubicBezTo>
                  <a:cubicBezTo>
                    <a:pt x="2430" y="3124"/>
                    <a:pt x="3124" y="2430"/>
                    <a:pt x="3124" y="1537"/>
                  </a:cubicBezTo>
                  <a:cubicBezTo>
                    <a:pt x="3124" y="744"/>
                    <a:pt x="2430" y="0"/>
                    <a:pt x="1537"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01;p16">
              <a:extLst>
                <a:ext uri="{FF2B5EF4-FFF2-40B4-BE49-F238E27FC236}">
                  <a16:creationId xmlns:a16="http://schemas.microsoft.com/office/drawing/2014/main" id="{18B1D802-F7FD-1408-B534-C9063EDC9E48}"/>
                </a:ext>
              </a:extLst>
            </p:cNvPr>
            <p:cNvSpPr/>
            <p:nvPr/>
          </p:nvSpPr>
          <p:spPr>
            <a:xfrm>
              <a:off x="4274225" y="3378725"/>
              <a:ext cx="78100" cy="78125"/>
            </a:xfrm>
            <a:custGeom>
              <a:avLst/>
              <a:gdLst/>
              <a:ahLst/>
              <a:cxnLst/>
              <a:rect l="l" t="t" r="r" b="b"/>
              <a:pathLst>
                <a:path w="3124" h="3125" extrusionOk="0">
                  <a:moveTo>
                    <a:pt x="1587" y="1"/>
                  </a:moveTo>
                  <a:cubicBezTo>
                    <a:pt x="694" y="1"/>
                    <a:pt x="0" y="695"/>
                    <a:pt x="0" y="1588"/>
                  </a:cubicBezTo>
                  <a:cubicBezTo>
                    <a:pt x="0" y="2430"/>
                    <a:pt x="694" y="3125"/>
                    <a:pt x="1587" y="3125"/>
                  </a:cubicBezTo>
                  <a:cubicBezTo>
                    <a:pt x="2430" y="3125"/>
                    <a:pt x="3124" y="2430"/>
                    <a:pt x="3124" y="1588"/>
                  </a:cubicBezTo>
                  <a:cubicBezTo>
                    <a:pt x="3124" y="695"/>
                    <a:pt x="2430" y="1"/>
                    <a:pt x="1587"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02;p16">
              <a:extLst>
                <a:ext uri="{FF2B5EF4-FFF2-40B4-BE49-F238E27FC236}">
                  <a16:creationId xmlns:a16="http://schemas.microsoft.com/office/drawing/2014/main" id="{88858F43-0C7C-1E29-17CC-B48A9DB86378}"/>
                </a:ext>
              </a:extLst>
            </p:cNvPr>
            <p:cNvSpPr/>
            <p:nvPr/>
          </p:nvSpPr>
          <p:spPr>
            <a:xfrm>
              <a:off x="4075875" y="3495250"/>
              <a:ext cx="24825" cy="24825"/>
            </a:xfrm>
            <a:custGeom>
              <a:avLst/>
              <a:gdLst/>
              <a:ahLst/>
              <a:cxnLst/>
              <a:rect l="l" t="t" r="r" b="b"/>
              <a:pathLst>
                <a:path w="993" h="993" extrusionOk="0">
                  <a:moveTo>
                    <a:pt x="497" y="1"/>
                  </a:moveTo>
                  <a:cubicBezTo>
                    <a:pt x="199" y="1"/>
                    <a:pt x="1" y="249"/>
                    <a:pt x="1" y="497"/>
                  </a:cubicBezTo>
                  <a:cubicBezTo>
                    <a:pt x="1" y="794"/>
                    <a:pt x="249" y="992"/>
                    <a:pt x="497" y="992"/>
                  </a:cubicBezTo>
                  <a:cubicBezTo>
                    <a:pt x="844" y="992"/>
                    <a:pt x="992" y="744"/>
                    <a:pt x="992" y="497"/>
                  </a:cubicBezTo>
                  <a:cubicBezTo>
                    <a:pt x="992" y="249"/>
                    <a:pt x="744" y="1"/>
                    <a:pt x="497"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03;p16">
              <a:extLst>
                <a:ext uri="{FF2B5EF4-FFF2-40B4-BE49-F238E27FC236}">
                  <a16:creationId xmlns:a16="http://schemas.microsoft.com/office/drawing/2014/main" id="{C12A4F21-F141-4984-7685-0E059D27AD95}"/>
                </a:ext>
              </a:extLst>
            </p:cNvPr>
            <p:cNvSpPr/>
            <p:nvPr/>
          </p:nvSpPr>
          <p:spPr>
            <a:xfrm>
              <a:off x="4052325" y="3446900"/>
              <a:ext cx="26050" cy="24825"/>
            </a:xfrm>
            <a:custGeom>
              <a:avLst/>
              <a:gdLst/>
              <a:ahLst/>
              <a:cxnLst/>
              <a:rect l="l" t="t" r="r" b="b"/>
              <a:pathLst>
                <a:path w="1042" h="993" extrusionOk="0">
                  <a:moveTo>
                    <a:pt x="546" y="1"/>
                  </a:moveTo>
                  <a:cubicBezTo>
                    <a:pt x="249" y="1"/>
                    <a:pt x="1" y="249"/>
                    <a:pt x="1" y="497"/>
                  </a:cubicBezTo>
                  <a:cubicBezTo>
                    <a:pt x="1" y="794"/>
                    <a:pt x="249" y="993"/>
                    <a:pt x="546" y="993"/>
                  </a:cubicBezTo>
                  <a:cubicBezTo>
                    <a:pt x="794" y="993"/>
                    <a:pt x="1042" y="794"/>
                    <a:pt x="1042" y="497"/>
                  </a:cubicBezTo>
                  <a:cubicBezTo>
                    <a:pt x="1042" y="249"/>
                    <a:pt x="794" y="1"/>
                    <a:pt x="546"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04;p16">
              <a:extLst>
                <a:ext uri="{FF2B5EF4-FFF2-40B4-BE49-F238E27FC236}">
                  <a16:creationId xmlns:a16="http://schemas.microsoft.com/office/drawing/2014/main" id="{E15979B0-77D7-6935-15FB-AFA5B12B92C8}"/>
                </a:ext>
              </a:extLst>
            </p:cNvPr>
            <p:cNvSpPr/>
            <p:nvPr/>
          </p:nvSpPr>
          <p:spPr>
            <a:xfrm>
              <a:off x="3997775" y="3496500"/>
              <a:ext cx="45900" cy="47125"/>
            </a:xfrm>
            <a:custGeom>
              <a:avLst/>
              <a:gdLst/>
              <a:ahLst/>
              <a:cxnLst/>
              <a:rect l="l" t="t" r="r" b="b"/>
              <a:pathLst>
                <a:path w="1836" h="1885" extrusionOk="0">
                  <a:moveTo>
                    <a:pt x="893" y="0"/>
                  </a:moveTo>
                  <a:cubicBezTo>
                    <a:pt x="398" y="0"/>
                    <a:pt x="1" y="447"/>
                    <a:pt x="1" y="942"/>
                  </a:cubicBezTo>
                  <a:cubicBezTo>
                    <a:pt x="1" y="1438"/>
                    <a:pt x="398" y="1884"/>
                    <a:pt x="893" y="1884"/>
                  </a:cubicBezTo>
                  <a:cubicBezTo>
                    <a:pt x="1439" y="1884"/>
                    <a:pt x="1836" y="1438"/>
                    <a:pt x="1836" y="942"/>
                  </a:cubicBezTo>
                  <a:cubicBezTo>
                    <a:pt x="1836" y="447"/>
                    <a:pt x="1439" y="0"/>
                    <a:pt x="893"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05;p16">
              <a:extLst>
                <a:ext uri="{FF2B5EF4-FFF2-40B4-BE49-F238E27FC236}">
                  <a16:creationId xmlns:a16="http://schemas.microsoft.com/office/drawing/2014/main" id="{C86505C1-0FA9-60D8-88BD-4413804C622C}"/>
                </a:ext>
              </a:extLst>
            </p:cNvPr>
            <p:cNvSpPr/>
            <p:nvPr/>
          </p:nvSpPr>
          <p:spPr>
            <a:xfrm>
              <a:off x="4410575" y="3419650"/>
              <a:ext cx="34725" cy="33475"/>
            </a:xfrm>
            <a:custGeom>
              <a:avLst/>
              <a:gdLst/>
              <a:ahLst/>
              <a:cxnLst/>
              <a:rect l="l" t="t" r="r" b="b"/>
              <a:pathLst>
                <a:path w="1389" h="1339" extrusionOk="0">
                  <a:moveTo>
                    <a:pt x="694" y="0"/>
                  </a:moveTo>
                  <a:cubicBezTo>
                    <a:pt x="298" y="0"/>
                    <a:pt x="0" y="298"/>
                    <a:pt x="0" y="694"/>
                  </a:cubicBezTo>
                  <a:cubicBezTo>
                    <a:pt x="0" y="1041"/>
                    <a:pt x="298" y="1339"/>
                    <a:pt x="694" y="1339"/>
                  </a:cubicBezTo>
                  <a:cubicBezTo>
                    <a:pt x="1091" y="1339"/>
                    <a:pt x="1389" y="1041"/>
                    <a:pt x="1389" y="694"/>
                  </a:cubicBezTo>
                  <a:cubicBezTo>
                    <a:pt x="1389" y="248"/>
                    <a:pt x="1091" y="0"/>
                    <a:pt x="694"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06;p16">
              <a:extLst>
                <a:ext uri="{FF2B5EF4-FFF2-40B4-BE49-F238E27FC236}">
                  <a16:creationId xmlns:a16="http://schemas.microsoft.com/office/drawing/2014/main" id="{5BF9FB68-D36E-70C3-2343-E39FB5990D7F}"/>
                </a:ext>
              </a:extLst>
            </p:cNvPr>
            <p:cNvSpPr/>
            <p:nvPr/>
          </p:nvSpPr>
          <p:spPr>
            <a:xfrm>
              <a:off x="4437850" y="3366350"/>
              <a:ext cx="24800" cy="24800"/>
            </a:xfrm>
            <a:custGeom>
              <a:avLst/>
              <a:gdLst/>
              <a:ahLst/>
              <a:cxnLst/>
              <a:rect l="l" t="t" r="r" b="b"/>
              <a:pathLst>
                <a:path w="992" h="992" extrusionOk="0">
                  <a:moveTo>
                    <a:pt x="496" y="0"/>
                  </a:moveTo>
                  <a:cubicBezTo>
                    <a:pt x="198" y="0"/>
                    <a:pt x="0" y="248"/>
                    <a:pt x="0" y="496"/>
                  </a:cubicBezTo>
                  <a:cubicBezTo>
                    <a:pt x="0" y="744"/>
                    <a:pt x="248" y="992"/>
                    <a:pt x="496" y="992"/>
                  </a:cubicBezTo>
                  <a:cubicBezTo>
                    <a:pt x="744" y="992"/>
                    <a:pt x="992" y="744"/>
                    <a:pt x="992" y="496"/>
                  </a:cubicBezTo>
                  <a:cubicBezTo>
                    <a:pt x="992" y="248"/>
                    <a:pt x="793" y="0"/>
                    <a:pt x="496"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07;p16">
              <a:extLst>
                <a:ext uri="{FF2B5EF4-FFF2-40B4-BE49-F238E27FC236}">
                  <a16:creationId xmlns:a16="http://schemas.microsoft.com/office/drawing/2014/main" id="{0D923C96-210D-3F06-90B1-13DE8046F6BF}"/>
                </a:ext>
              </a:extLst>
            </p:cNvPr>
            <p:cNvSpPr/>
            <p:nvPr/>
          </p:nvSpPr>
          <p:spPr>
            <a:xfrm>
              <a:off x="4528325" y="3457925"/>
              <a:ext cx="31025" cy="31150"/>
            </a:xfrm>
            <a:custGeom>
              <a:avLst/>
              <a:gdLst/>
              <a:ahLst/>
              <a:cxnLst/>
              <a:rect l="l" t="t" r="r" b="b"/>
              <a:pathLst>
                <a:path w="1241" h="1246" extrusionOk="0">
                  <a:moveTo>
                    <a:pt x="711" y="1"/>
                  </a:moveTo>
                  <a:cubicBezTo>
                    <a:pt x="689" y="1"/>
                    <a:pt x="667" y="3"/>
                    <a:pt x="645" y="6"/>
                  </a:cubicBezTo>
                  <a:cubicBezTo>
                    <a:pt x="298" y="6"/>
                    <a:pt x="1" y="254"/>
                    <a:pt x="1" y="651"/>
                  </a:cubicBezTo>
                  <a:cubicBezTo>
                    <a:pt x="1" y="948"/>
                    <a:pt x="249" y="1246"/>
                    <a:pt x="645" y="1246"/>
                  </a:cubicBezTo>
                  <a:cubicBezTo>
                    <a:pt x="943" y="1246"/>
                    <a:pt x="1240" y="998"/>
                    <a:pt x="1240" y="651"/>
                  </a:cubicBezTo>
                  <a:cubicBezTo>
                    <a:pt x="1240" y="283"/>
                    <a:pt x="985" y="1"/>
                    <a:pt x="711"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08;p16">
              <a:extLst>
                <a:ext uri="{FF2B5EF4-FFF2-40B4-BE49-F238E27FC236}">
                  <a16:creationId xmlns:a16="http://schemas.microsoft.com/office/drawing/2014/main" id="{D1F441DB-96D0-D398-A129-E058E611F3BB}"/>
                </a:ext>
              </a:extLst>
            </p:cNvPr>
            <p:cNvSpPr/>
            <p:nvPr/>
          </p:nvSpPr>
          <p:spPr>
            <a:xfrm>
              <a:off x="4435350" y="3484100"/>
              <a:ext cx="34750" cy="34725"/>
            </a:xfrm>
            <a:custGeom>
              <a:avLst/>
              <a:gdLst/>
              <a:ahLst/>
              <a:cxnLst/>
              <a:rect l="l" t="t" r="r" b="b"/>
              <a:pathLst>
                <a:path w="1390" h="1389" extrusionOk="0">
                  <a:moveTo>
                    <a:pt x="695" y="0"/>
                  </a:moveTo>
                  <a:cubicBezTo>
                    <a:pt x="298" y="0"/>
                    <a:pt x="1" y="298"/>
                    <a:pt x="1" y="695"/>
                  </a:cubicBezTo>
                  <a:cubicBezTo>
                    <a:pt x="1" y="1091"/>
                    <a:pt x="298" y="1389"/>
                    <a:pt x="695" y="1389"/>
                  </a:cubicBezTo>
                  <a:cubicBezTo>
                    <a:pt x="1092" y="1389"/>
                    <a:pt x="1389" y="1091"/>
                    <a:pt x="1389" y="695"/>
                  </a:cubicBezTo>
                  <a:cubicBezTo>
                    <a:pt x="1389" y="298"/>
                    <a:pt x="1092" y="0"/>
                    <a:pt x="695"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09;p16">
              <a:extLst>
                <a:ext uri="{FF2B5EF4-FFF2-40B4-BE49-F238E27FC236}">
                  <a16:creationId xmlns:a16="http://schemas.microsoft.com/office/drawing/2014/main" id="{7943AAAE-F0BB-96CC-C756-7C69410B405F}"/>
                </a:ext>
              </a:extLst>
            </p:cNvPr>
            <p:cNvSpPr/>
            <p:nvPr/>
          </p:nvSpPr>
          <p:spPr>
            <a:xfrm>
              <a:off x="4492375" y="3397325"/>
              <a:ext cx="13675" cy="12425"/>
            </a:xfrm>
            <a:custGeom>
              <a:avLst/>
              <a:gdLst/>
              <a:ahLst/>
              <a:cxnLst/>
              <a:rect l="l" t="t" r="r" b="b"/>
              <a:pathLst>
                <a:path w="547" h="497" extrusionOk="0">
                  <a:moveTo>
                    <a:pt x="298" y="1"/>
                  </a:moveTo>
                  <a:cubicBezTo>
                    <a:pt x="150" y="1"/>
                    <a:pt x="1" y="100"/>
                    <a:pt x="1" y="249"/>
                  </a:cubicBezTo>
                  <a:cubicBezTo>
                    <a:pt x="1" y="397"/>
                    <a:pt x="150" y="496"/>
                    <a:pt x="298" y="496"/>
                  </a:cubicBezTo>
                  <a:cubicBezTo>
                    <a:pt x="397" y="496"/>
                    <a:pt x="546" y="397"/>
                    <a:pt x="546" y="249"/>
                  </a:cubicBezTo>
                  <a:cubicBezTo>
                    <a:pt x="546" y="100"/>
                    <a:pt x="397" y="1"/>
                    <a:pt x="298"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10;p16">
              <a:extLst>
                <a:ext uri="{FF2B5EF4-FFF2-40B4-BE49-F238E27FC236}">
                  <a16:creationId xmlns:a16="http://schemas.microsoft.com/office/drawing/2014/main" id="{F92CA23C-F056-8289-87E0-9E66E21DCB70}"/>
                </a:ext>
              </a:extLst>
            </p:cNvPr>
            <p:cNvSpPr/>
            <p:nvPr/>
          </p:nvSpPr>
          <p:spPr>
            <a:xfrm>
              <a:off x="4538250" y="3351475"/>
              <a:ext cx="58275" cy="58275"/>
            </a:xfrm>
            <a:custGeom>
              <a:avLst/>
              <a:gdLst/>
              <a:ahLst/>
              <a:cxnLst/>
              <a:rect l="l" t="t" r="r" b="b"/>
              <a:pathLst>
                <a:path w="2331" h="2331" extrusionOk="0">
                  <a:moveTo>
                    <a:pt x="1190" y="0"/>
                  </a:moveTo>
                  <a:cubicBezTo>
                    <a:pt x="546" y="0"/>
                    <a:pt x="0" y="496"/>
                    <a:pt x="0" y="1190"/>
                  </a:cubicBezTo>
                  <a:cubicBezTo>
                    <a:pt x="0" y="1785"/>
                    <a:pt x="496" y="2330"/>
                    <a:pt x="1190" y="2330"/>
                  </a:cubicBezTo>
                  <a:cubicBezTo>
                    <a:pt x="1785" y="2330"/>
                    <a:pt x="2331" y="1835"/>
                    <a:pt x="2331" y="1190"/>
                  </a:cubicBezTo>
                  <a:cubicBezTo>
                    <a:pt x="2331" y="496"/>
                    <a:pt x="1785" y="0"/>
                    <a:pt x="1190"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11;p16">
              <a:extLst>
                <a:ext uri="{FF2B5EF4-FFF2-40B4-BE49-F238E27FC236}">
                  <a16:creationId xmlns:a16="http://schemas.microsoft.com/office/drawing/2014/main" id="{746A9D2F-1639-F3EB-5A86-58514CA44E38}"/>
                </a:ext>
              </a:extLst>
            </p:cNvPr>
            <p:cNvSpPr/>
            <p:nvPr/>
          </p:nvSpPr>
          <p:spPr>
            <a:xfrm>
              <a:off x="4621300" y="3495250"/>
              <a:ext cx="40925" cy="40925"/>
            </a:xfrm>
            <a:custGeom>
              <a:avLst/>
              <a:gdLst/>
              <a:ahLst/>
              <a:cxnLst/>
              <a:rect l="l" t="t" r="r" b="b"/>
              <a:pathLst>
                <a:path w="1637" h="1637" extrusionOk="0">
                  <a:moveTo>
                    <a:pt x="843" y="1"/>
                  </a:moveTo>
                  <a:cubicBezTo>
                    <a:pt x="397" y="1"/>
                    <a:pt x="0" y="397"/>
                    <a:pt x="0" y="794"/>
                  </a:cubicBezTo>
                  <a:cubicBezTo>
                    <a:pt x="0" y="1240"/>
                    <a:pt x="397" y="1637"/>
                    <a:pt x="843" y="1637"/>
                  </a:cubicBezTo>
                  <a:cubicBezTo>
                    <a:pt x="1240" y="1637"/>
                    <a:pt x="1637" y="1240"/>
                    <a:pt x="1637" y="794"/>
                  </a:cubicBezTo>
                  <a:cubicBezTo>
                    <a:pt x="1637" y="397"/>
                    <a:pt x="1240" y="1"/>
                    <a:pt x="843"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2;p16">
              <a:extLst>
                <a:ext uri="{FF2B5EF4-FFF2-40B4-BE49-F238E27FC236}">
                  <a16:creationId xmlns:a16="http://schemas.microsoft.com/office/drawing/2014/main" id="{CD377D55-8BAA-997E-E5F9-D00B18250EC6}"/>
                </a:ext>
              </a:extLst>
            </p:cNvPr>
            <p:cNvSpPr/>
            <p:nvPr/>
          </p:nvSpPr>
          <p:spPr>
            <a:xfrm>
              <a:off x="4565525" y="3525000"/>
              <a:ext cx="18600" cy="18625"/>
            </a:xfrm>
            <a:custGeom>
              <a:avLst/>
              <a:gdLst/>
              <a:ahLst/>
              <a:cxnLst/>
              <a:rect l="l" t="t" r="r" b="b"/>
              <a:pathLst>
                <a:path w="744" h="745" extrusionOk="0">
                  <a:moveTo>
                    <a:pt x="397" y="1"/>
                  </a:moveTo>
                  <a:cubicBezTo>
                    <a:pt x="199" y="1"/>
                    <a:pt x="0" y="199"/>
                    <a:pt x="0" y="348"/>
                  </a:cubicBezTo>
                  <a:cubicBezTo>
                    <a:pt x="0" y="546"/>
                    <a:pt x="199" y="744"/>
                    <a:pt x="397" y="744"/>
                  </a:cubicBezTo>
                  <a:cubicBezTo>
                    <a:pt x="595" y="744"/>
                    <a:pt x="744" y="546"/>
                    <a:pt x="744" y="348"/>
                  </a:cubicBezTo>
                  <a:cubicBezTo>
                    <a:pt x="744" y="199"/>
                    <a:pt x="595" y="1"/>
                    <a:pt x="397"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13;p16">
              <a:extLst>
                <a:ext uri="{FF2B5EF4-FFF2-40B4-BE49-F238E27FC236}">
                  <a16:creationId xmlns:a16="http://schemas.microsoft.com/office/drawing/2014/main" id="{8EA04F86-C80A-F9E2-C07D-DE0FC65E2074}"/>
                </a:ext>
              </a:extLst>
            </p:cNvPr>
            <p:cNvSpPr/>
            <p:nvPr/>
          </p:nvSpPr>
          <p:spPr>
            <a:xfrm>
              <a:off x="4036225" y="3538650"/>
              <a:ext cx="64475" cy="65725"/>
            </a:xfrm>
            <a:custGeom>
              <a:avLst/>
              <a:gdLst/>
              <a:ahLst/>
              <a:cxnLst/>
              <a:rect l="l" t="t" r="r" b="b"/>
              <a:pathLst>
                <a:path w="2579" h="2629" extrusionOk="0">
                  <a:moveTo>
                    <a:pt x="1289" y="0"/>
                  </a:moveTo>
                  <a:cubicBezTo>
                    <a:pt x="595" y="0"/>
                    <a:pt x="0" y="595"/>
                    <a:pt x="0" y="1289"/>
                  </a:cubicBezTo>
                  <a:cubicBezTo>
                    <a:pt x="0" y="2033"/>
                    <a:pt x="595" y="2628"/>
                    <a:pt x="1289" y="2628"/>
                  </a:cubicBezTo>
                  <a:cubicBezTo>
                    <a:pt x="1983" y="2628"/>
                    <a:pt x="2578" y="2033"/>
                    <a:pt x="2578" y="1289"/>
                  </a:cubicBezTo>
                  <a:cubicBezTo>
                    <a:pt x="2578" y="595"/>
                    <a:pt x="1983" y="0"/>
                    <a:pt x="1289" y="0"/>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14;p16">
              <a:extLst>
                <a:ext uri="{FF2B5EF4-FFF2-40B4-BE49-F238E27FC236}">
                  <a16:creationId xmlns:a16="http://schemas.microsoft.com/office/drawing/2014/main" id="{D29839EB-0DA1-70C3-6A3E-22CEAB751226}"/>
                </a:ext>
              </a:extLst>
            </p:cNvPr>
            <p:cNvSpPr/>
            <p:nvPr/>
          </p:nvSpPr>
          <p:spPr>
            <a:xfrm>
              <a:off x="4641125" y="3536150"/>
              <a:ext cx="65725" cy="64500"/>
            </a:xfrm>
            <a:custGeom>
              <a:avLst/>
              <a:gdLst/>
              <a:ahLst/>
              <a:cxnLst/>
              <a:rect l="l" t="t" r="r" b="b"/>
              <a:pathLst>
                <a:path w="2629" h="2580" extrusionOk="0">
                  <a:moveTo>
                    <a:pt x="1340" y="1"/>
                  </a:moveTo>
                  <a:cubicBezTo>
                    <a:pt x="596" y="1"/>
                    <a:pt x="1" y="546"/>
                    <a:pt x="1" y="1290"/>
                  </a:cubicBezTo>
                  <a:cubicBezTo>
                    <a:pt x="1" y="1984"/>
                    <a:pt x="596" y="2579"/>
                    <a:pt x="1340" y="2579"/>
                  </a:cubicBezTo>
                  <a:cubicBezTo>
                    <a:pt x="2034" y="2579"/>
                    <a:pt x="2629" y="1984"/>
                    <a:pt x="2629" y="1290"/>
                  </a:cubicBezTo>
                  <a:cubicBezTo>
                    <a:pt x="2629" y="546"/>
                    <a:pt x="2034" y="1"/>
                    <a:pt x="1340" y="1"/>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15;p16">
              <a:extLst>
                <a:ext uri="{FF2B5EF4-FFF2-40B4-BE49-F238E27FC236}">
                  <a16:creationId xmlns:a16="http://schemas.microsoft.com/office/drawing/2014/main" id="{7764F22C-2A1E-7DBE-604A-6FD768545443}"/>
                </a:ext>
              </a:extLst>
            </p:cNvPr>
            <p:cNvSpPr/>
            <p:nvPr/>
          </p:nvSpPr>
          <p:spPr>
            <a:xfrm>
              <a:off x="6027000" y="3577075"/>
              <a:ext cx="845425" cy="451225"/>
            </a:xfrm>
            <a:custGeom>
              <a:avLst/>
              <a:gdLst/>
              <a:ahLst/>
              <a:cxnLst/>
              <a:rect l="l" t="t" r="r" b="b"/>
              <a:pathLst>
                <a:path w="33817" h="18049" extrusionOk="0">
                  <a:moveTo>
                    <a:pt x="2579" y="0"/>
                  </a:moveTo>
                  <a:lnTo>
                    <a:pt x="0" y="9768"/>
                  </a:lnTo>
                  <a:lnTo>
                    <a:pt x="13140" y="13239"/>
                  </a:lnTo>
                  <a:lnTo>
                    <a:pt x="14379" y="8380"/>
                  </a:lnTo>
                  <a:cubicBezTo>
                    <a:pt x="14760" y="8316"/>
                    <a:pt x="15263" y="8232"/>
                    <a:pt x="15836" y="8232"/>
                  </a:cubicBezTo>
                  <a:cubicBezTo>
                    <a:pt x="16158" y="8232"/>
                    <a:pt x="16502" y="8259"/>
                    <a:pt x="16859" y="8330"/>
                  </a:cubicBezTo>
                  <a:cubicBezTo>
                    <a:pt x="17900" y="8429"/>
                    <a:pt x="18842" y="8826"/>
                    <a:pt x="19536" y="9272"/>
                  </a:cubicBezTo>
                  <a:lnTo>
                    <a:pt x="18098" y="14578"/>
                  </a:lnTo>
                  <a:lnTo>
                    <a:pt x="31238" y="18049"/>
                  </a:lnTo>
                  <a:lnTo>
                    <a:pt x="33816" y="8330"/>
                  </a:lnTo>
                  <a:lnTo>
                    <a:pt x="22511" y="5206"/>
                  </a:lnTo>
                  <a:lnTo>
                    <a:pt x="20776" y="4810"/>
                  </a:lnTo>
                  <a:lnTo>
                    <a:pt x="15718" y="3471"/>
                  </a:lnTo>
                  <a:lnTo>
                    <a:pt x="15371" y="3372"/>
                  </a:lnTo>
                  <a:lnTo>
                    <a:pt x="25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16;p16">
              <a:extLst>
                <a:ext uri="{FF2B5EF4-FFF2-40B4-BE49-F238E27FC236}">
                  <a16:creationId xmlns:a16="http://schemas.microsoft.com/office/drawing/2014/main" id="{9FFB7AE0-5ADF-AB1B-EF8C-B5A59B43663C}"/>
                </a:ext>
              </a:extLst>
            </p:cNvPr>
            <p:cNvSpPr/>
            <p:nvPr/>
          </p:nvSpPr>
          <p:spPr>
            <a:xfrm>
              <a:off x="6020800" y="3573350"/>
              <a:ext cx="855325" cy="458675"/>
            </a:xfrm>
            <a:custGeom>
              <a:avLst/>
              <a:gdLst/>
              <a:ahLst/>
              <a:cxnLst/>
              <a:rect l="l" t="t" r="r" b="b"/>
              <a:pathLst>
                <a:path w="34213" h="18347" extrusionOk="0">
                  <a:moveTo>
                    <a:pt x="2926" y="348"/>
                  </a:moveTo>
                  <a:lnTo>
                    <a:pt x="33915" y="8529"/>
                  </a:lnTo>
                  <a:lnTo>
                    <a:pt x="31436" y="17950"/>
                  </a:lnTo>
                  <a:lnTo>
                    <a:pt x="18594" y="14528"/>
                  </a:lnTo>
                  <a:lnTo>
                    <a:pt x="19982" y="9421"/>
                  </a:lnTo>
                  <a:cubicBezTo>
                    <a:pt x="19982" y="9322"/>
                    <a:pt x="19982" y="9273"/>
                    <a:pt x="19883" y="9223"/>
                  </a:cubicBezTo>
                  <a:cubicBezTo>
                    <a:pt x="19040" y="8727"/>
                    <a:pt x="18098" y="8430"/>
                    <a:pt x="17156" y="8281"/>
                  </a:cubicBezTo>
                  <a:cubicBezTo>
                    <a:pt x="16875" y="8264"/>
                    <a:pt x="16594" y="8253"/>
                    <a:pt x="16313" y="8253"/>
                  </a:cubicBezTo>
                  <a:cubicBezTo>
                    <a:pt x="15751" y="8253"/>
                    <a:pt x="15189" y="8297"/>
                    <a:pt x="14627" y="8430"/>
                  </a:cubicBezTo>
                  <a:cubicBezTo>
                    <a:pt x="14578" y="8430"/>
                    <a:pt x="14528" y="8479"/>
                    <a:pt x="14528" y="8529"/>
                  </a:cubicBezTo>
                  <a:lnTo>
                    <a:pt x="13289" y="13190"/>
                  </a:lnTo>
                  <a:lnTo>
                    <a:pt x="447" y="9768"/>
                  </a:lnTo>
                  <a:lnTo>
                    <a:pt x="2926" y="348"/>
                  </a:lnTo>
                  <a:close/>
                  <a:moveTo>
                    <a:pt x="2777" y="0"/>
                  </a:moveTo>
                  <a:cubicBezTo>
                    <a:pt x="2727" y="0"/>
                    <a:pt x="2628" y="50"/>
                    <a:pt x="2628" y="100"/>
                  </a:cubicBezTo>
                  <a:lnTo>
                    <a:pt x="0" y="9818"/>
                  </a:lnTo>
                  <a:lnTo>
                    <a:pt x="0" y="9967"/>
                  </a:lnTo>
                  <a:cubicBezTo>
                    <a:pt x="50" y="9967"/>
                    <a:pt x="50" y="10016"/>
                    <a:pt x="149" y="10016"/>
                  </a:cubicBezTo>
                  <a:lnTo>
                    <a:pt x="13289" y="13487"/>
                  </a:lnTo>
                  <a:lnTo>
                    <a:pt x="13388" y="13487"/>
                  </a:lnTo>
                  <a:cubicBezTo>
                    <a:pt x="13388" y="13438"/>
                    <a:pt x="13437" y="13438"/>
                    <a:pt x="13437" y="13388"/>
                  </a:cubicBezTo>
                  <a:lnTo>
                    <a:pt x="14677" y="8678"/>
                  </a:lnTo>
                  <a:cubicBezTo>
                    <a:pt x="15221" y="8582"/>
                    <a:pt x="15745" y="8527"/>
                    <a:pt x="16248" y="8527"/>
                  </a:cubicBezTo>
                  <a:cubicBezTo>
                    <a:pt x="16524" y="8527"/>
                    <a:pt x="16794" y="8543"/>
                    <a:pt x="17057" y="8578"/>
                  </a:cubicBezTo>
                  <a:cubicBezTo>
                    <a:pt x="17900" y="8727"/>
                    <a:pt x="18792" y="9025"/>
                    <a:pt x="19586" y="9471"/>
                  </a:cubicBezTo>
                  <a:lnTo>
                    <a:pt x="18247" y="14677"/>
                  </a:lnTo>
                  <a:lnTo>
                    <a:pt x="18247" y="14776"/>
                  </a:lnTo>
                  <a:cubicBezTo>
                    <a:pt x="18297" y="14776"/>
                    <a:pt x="18297" y="14876"/>
                    <a:pt x="18346" y="14876"/>
                  </a:cubicBezTo>
                  <a:lnTo>
                    <a:pt x="31535" y="18346"/>
                  </a:lnTo>
                  <a:cubicBezTo>
                    <a:pt x="31535" y="18247"/>
                    <a:pt x="31635" y="18247"/>
                    <a:pt x="31635" y="18198"/>
                  </a:cubicBezTo>
                  <a:lnTo>
                    <a:pt x="34213" y="8479"/>
                  </a:lnTo>
                  <a:cubicBezTo>
                    <a:pt x="34213" y="8430"/>
                    <a:pt x="34163" y="8281"/>
                    <a:pt x="34114" y="8281"/>
                  </a:cubicBezTo>
                  <a:lnTo>
                    <a:pt x="22710" y="5256"/>
                  </a:lnTo>
                  <a:lnTo>
                    <a:pt x="2777" y="0"/>
                  </a:lnTo>
                  <a:close/>
                  <a:moveTo>
                    <a:pt x="31602" y="18302"/>
                  </a:moveTo>
                  <a:cubicBezTo>
                    <a:pt x="31591" y="18302"/>
                    <a:pt x="31568" y="18313"/>
                    <a:pt x="31535" y="18346"/>
                  </a:cubicBezTo>
                  <a:cubicBezTo>
                    <a:pt x="31602" y="18346"/>
                    <a:pt x="31624" y="18302"/>
                    <a:pt x="31602" y="1830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17;p16">
              <a:extLst>
                <a:ext uri="{FF2B5EF4-FFF2-40B4-BE49-F238E27FC236}">
                  <a16:creationId xmlns:a16="http://schemas.microsoft.com/office/drawing/2014/main" id="{CAC677BD-54AC-20C4-4C33-87B5E680042E}"/>
                </a:ext>
              </a:extLst>
            </p:cNvPr>
            <p:cNvSpPr/>
            <p:nvPr/>
          </p:nvSpPr>
          <p:spPr>
            <a:xfrm>
              <a:off x="6059225" y="3604350"/>
              <a:ext cx="324800" cy="261575"/>
            </a:xfrm>
            <a:custGeom>
              <a:avLst/>
              <a:gdLst/>
              <a:ahLst/>
              <a:cxnLst/>
              <a:rect l="l" t="t" r="r" b="b"/>
              <a:pathLst>
                <a:path w="12992" h="10463" extrusionOk="0">
                  <a:moveTo>
                    <a:pt x="1984" y="0"/>
                  </a:moveTo>
                  <a:lnTo>
                    <a:pt x="0" y="7537"/>
                  </a:lnTo>
                  <a:lnTo>
                    <a:pt x="10958" y="10462"/>
                  </a:lnTo>
                  <a:lnTo>
                    <a:pt x="12991" y="2925"/>
                  </a:lnTo>
                  <a:lnTo>
                    <a:pt x="1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18;p16">
              <a:extLst>
                <a:ext uri="{FF2B5EF4-FFF2-40B4-BE49-F238E27FC236}">
                  <a16:creationId xmlns:a16="http://schemas.microsoft.com/office/drawing/2014/main" id="{83601504-B5CD-8670-6F67-3BCE5203EAB2}"/>
                </a:ext>
              </a:extLst>
            </p:cNvPr>
            <p:cNvSpPr/>
            <p:nvPr/>
          </p:nvSpPr>
          <p:spPr>
            <a:xfrm>
              <a:off x="6510425" y="3724575"/>
              <a:ext cx="323575" cy="260350"/>
            </a:xfrm>
            <a:custGeom>
              <a:avLst/>
              <a:gdLst/>
              <a:ahLst/>
              <a:cxnLst/>
              <a:rect l="l" t="t" r="r" b="b"/>
              <a:pathLst>
                <a:path w="12943" h="10414" extrusionOk="0">
                  <a:moveTo>
                    <a:pt x="1984" y="1"/>
                  </a:moveTo>
                  <a:lnTo>
                    <a:pt x="1" y="7537"/>
                  </a:lnTo>
                  <a:lnTo>
                    <a:pt x="10959" y="10413"/>
                  </a:lnTo>
                  <a:lnTo>
                    <a:pt x="12942" y="2876"/>
                  </a:lnTo>
                  <a:lnTo>
                    <a:pt x="1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19;p16">
              <a:extLst>
                <a:ext uri="{FF2B5EF4-FFF2-40B4-BE49-F238E27FC236}">
                  <a16:creationId xmlns:a16="http://schemas.microsoft.com/office/drawing/2014/main" id="{01ECF7B6-7923-66BD-5380-AAE5E6468C5D}"/>
                </a:ext>
              </a:extLst>
            </p:cNvPr>
            <p:cNvSpPr/>
            <p:nvPr/>
          </p:nvSpPr>
          <p:spPr>
            <a:xfrm>
              <a:off x="3923400" y="3948950"/>
              <a:ext cx="250425" cy="415275"/>
            </a:xfrm>
            <a:custGeom>
              <a:avLst/>
              <a:gdLst/>
              <a:ahLst/>
              <a:cxnLst/>
              <a:rect l="l" t="t" r="r" b="b"/>
              <a:pathLst>
                <a:path w="10017" h="16611" extrusionOk="0">
                  <a:moveTo>
                    <a:pt x="1" y="0"/>
                  </a:moveTo>
                  <a:cubicBezTo>
                    <a:pt x="298" y="5554"/>
                    <a:pt x="546" y="11107"/>
                    <a:pt x="844" y="16611"/>
                  </a:cubicBezTo>
                  <a:lnTo>
                    <a:pt x="9323" y="16611"/>
                  </a:lnTo>
                  <a:cubicBezTo>
                    <a:pt x="9571" y="11107"/>
                    <a:pt x="9769" y="5554"/>
                    <a:pt x="10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0;p16">
              <a:extLst>
                <a:ext uri="{FF2B5EF4-FFF2-40B4-BE49-F238E27FC236}">
                  <a16:creationId xmlns:a16="http://schemas.microsoft.com/office/drawing/2014/main" id="{038EE084-A7DA-C781-7728-190E484F3964}"/>
                </a:ext>
              </a:extLst>
            </p:cNvPr>
            <p:cNvSpPr/>
            <p:nvPr/>
          </p:nvSpPr>
          <p:spPr>
            <a:xfrm>
              <a:off x="3902325" y="3942750"/>
              <a:ext cx="290100" cy="45875"/>
            </a:xfrm>
            <a:custGeom>
              <a:avLst/>
              <a:gdLst/>
              <a:ahLst/>
              <a:cxnLst/>
              <a:rect l="l" t="t" r="r" b="b"/>
              <a:pathLst>
                <a:path w="11604" h="1835" extrusionOk="0">
                  <a:moveTo>
                    <a:pt x="1" y="0"/>
                  </a:moveTo>
                  <a:lnTo>
                    <a:pt x="1" y="1835"/>
                  </a:lnTo>
                  <a:lnTo>
                    <a:pt x="11604" y="1835"/>
                  </a:lnTo>
                  <a:lnTo>
                    <a:pt x="11604" y="0"/>
                  </a:ln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1;p16">
              <a:extLst>
                <a:ext uri="{FF2B5EF4-FFF2-40B4-BE49-F238E27FC236}">
                  <a16:creationId xmlns:a16="http://schemas.microsoft.com/office/drawing/2014/main" id="{075DC4B4-0F99-9E29-98B2-F8B0C2578470}"/>
                </a:ext>
              </a:extLst>
            </p:cNvPr>
            <p:cNvSpPr/>
            <p:nvPr/>
          </p:nvSpPr>
          <p:spPr>
            <a:xfrm>
              <a:off x="3918450" y="3921675"/>
              <a:ext cx="260350" cy="44650"/>
            </a:xfrm>
            <a:custGeom>
              <a:avLst/>
              <a:gdLst/>
              <a:ahLst/>
              <a:cxnLst/>
              <a:rect l="l" t="t" r="r" b="b"/>
              <a:pathLst>
                <a:path w="10414" h="1786" extrusionOk="0">
                  <a:moveTo>
                    <a:pt x="1" y="0"/>
                  </a:moveTo>
                  <a:lnTo>
                    <a:pt x="1" y="1785"/>
                  </a:lnTo>
                  <a:lnTo>
                    <a:pt x="10413" y="1785"/>
                  </a:lnTo>
                  <a:lnTo>
                    <a:pt x="10413" y="0"/>
                  </a:ln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22;p16">
              <a:extLst>
                <a:ext uri="{FF2B5EF4-FFF2-40B4-BE49-F238E27FC236}">
                  <a16:creationId xmlns:a16="http://schemas.microsoft.com/office/drawing/2014/main" id="{8B8992E6-A19E-B198-762B-0E48CE0588E2}"/>
                </a:ext>
              </a:extLst>
            </p:cNvPr>
            <p:cNvSpPr/>
            <p:nvPr/>
          </p:nvSpPr>
          <p:spPr>
            <a:xfrm>
              <a:off x="4013900" y="4121875"/>
              <a:ext cx="107875" cy="104750"/>
            </a:xfrm>
            <a:custGeom>
              <a:avLst/>
              <a:gdLst/>
              <a:ahLst/>
              <a:cxnLst/>
              <a:rect l="l" t="t" r="r" b="b"/>
              <a:pathLst>
                <a:path w="4315" h="4190" extrusionOk="0">
                  <a:moveTo>
                    <a:pt x="2993" y="1"/>
                  </a:moveTo>
                  <a:cubicBezTo>
                    <a:pt x="2237" y="1"/>
                    <a:pt x="1433" y="386"/>
                    <a:pt x="893" y="1116"/>
                  </a:cubicBezTo>
                  <a:cubicBezTo>
                    <a:pt x="100" y="2107"/>
                    <a:pt x="1" y="3446"/>
                    <a:pt x="744" y="4190"/>
                  </a:cubicBezTo>
                  <a:cubicBezTo>
                    <a:pt x="1191" y="3496"/>
                    <a:pt x="1686" y="2851"/>
                    <a:pt x="2232" y="2207"/>
                  </a:cubicBezTo>
                  <a:cubicBezTo>
                    <a:pt x="2876" y="1512"/>
                    <a:pt x="3571" y="967"/>
                    <a:pt x="4314" y="471"/>
                  </a:cubicBezTo>
                  <a:cubicBezTo>
                    <a:pt x="4314" y="422"/>
                    <a:pt x="4215" y="422"/>
                    <a:pt x="4166" y="372"/>
                  </a:cubicBezTo>
                  <a:cubicBezTo>
                    <a:pt x="3827" y="122"/>
                    <a:pt x="3417" y="1"/>
                    <a:pt x="2993" y="1"/>
                  </a:cubicBez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23;p16">
              <a:extLst>
                <a:ext uri="{FF2B5EF4-FFF2-40B4-BE49-F238E27FC236}">
                  <a16:creationId xmlns:a16="http://schemas.microsoft.com/office/drawing/2014/main" id="{1C92CBD6-D9DA-CA29-E7C1-19F5C91CFD92}"/>
                </a:ext>
              </a:extLst>
            </p:cNvPr>
            <p:cNvSpPr/>
            <p:nvPr/>
          </p:nvSpPr>
          <p:spPr>
            <a:xfrm>
              <a:off x="4036225" y="4137350"/>
              <a:ext cx="105375" cy="103225"/>
            </a:xfrm>
            <a:custGeom>
              <a:avLst/>
              <a:gdLst/>
              <a:ahLst/>
              <a:cxnLst/>
              <a:rect l="l" t="t" r="r" b="b"/>
              <a:pathLst>
                <a:path w="4215" h="4129" extrusionOk="0">
                  <a:moveTo>
                    <a:pt x="3520" y="1"/>
                  </a:moveTo>
                  <a:lnTo>
                    <a:pt x="3520" y="1"/>
                  </a:lnTo>
                  <a:cubicBezTo>
                    <a:pt x="2777" y="497"/>
                    <a:pt x="2083" y="1042"/>
                    <a:pt x="1488" y="1736"/>
                  </a:cubicBezTo>
                  <a:cubicBezTo>
                    <a:pt x="942" y="2331"/>
                    <a:pt x="446" y="2976"/>
                    <a:pt x="0" y="3720"/>
                  </a:cubicBezTo>
                  <a:cubicBezTo>
                    <a:pt x="0" y="3769"/>
                    <a:pt x="50" y="3769"/>
                    <a:pt x="50" y="3769"/>
                  </a:cubicBezTo>
                  <a:cubicBezTo>
                    <a:pt x="380" y="4013"/>
                    <a:pt x="778" y="4128"/>
                    <a:pt x="1191" y="4128"/>
                  </a:cubicBezTo>
                  <a:cubicBezTo>
                    <a:pt x="1956" y="4128"/>
                    <a:pt x="2775" y="3734"/>
                    <a:pt x="3322" y="3026"/>
                  </a:cubicBezTo>
                  <a:cubicBezTo>
                    <a:pt x="4165" y="1984"/>
                    <a:pt x="4215" y="745"/>
                    <a:pt x="3520" y="1"/>
                  </a:cubicBez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24;p16">
              <a:extLst>
                <a:ext uri="{FF2B5EF4-FFF2-40B4-BE49-F238E27FC236}">
                  <a16:creationId xmlns:a16="http://schemas.microsoft.com/office/drawing/2014/main" id="{BD212694-B7EB-90B2-FC43-8DCF95AEB13B}"/>
                </a:ext>
              </a:extLst>
            </p:cNvPr>
            <p:cNvSpPr/>
            <p:nvPr/>
          </p:nvSpPr>
          <p:spPr>
            <a:xfrm>
              <a:off x="3985400" y="4071525"/>
              <a:ext cx="59525" cy="59675"/>
            </a:xfrm>
            <a:custGeom>
              <a:avLst/>
              <a:gdLst/>
              <a:ahLst/>
              <a:cxnLst/>
              <a:rect l="l" t="t" r="r" b="b"/>
              <a:pathLst>
                <a:path w="2381" h="2387" extrusionOk="0">
                  <a:moveTo>
                    <a:pt x="687" y="0"/>
                  </a:moveTo>
                  <a:cubicBezTo>
                    <a:pt x="460" y="0"/>
                    <a:pt x="240" y="66"/>
                    <a:pt x="50" y="204"/>
                  </a:cubicBezTo>
                  <a:lnTo>
                    <a:pt x="0" y="254"/>
                  </a:lnTo>
                  <a:cubicBezTo>
                    <a:pt x="496" y="551"/>
                    <a:pt x="843" y="899"/>
                    <a:pt x="1141" y="1246"/>
                  </a:cubicBezTo>
                  <a:cubicBezTo>
                    <a:pt x="1488" y="1543"/>
                    <a:pt x="1785" y="1940"/>
                    <a:pt x="1983" y="2386"/>
                  </a:cubicBezTo>
                  <a:cubicBezTo>
                    <a:pt x="2380" y="1940"/>
                    <a:pt x="2331" y="1196"/>
                    <a:pt x="1884" y="651"/>
                  </a:cubicBezTo>
                  <a:cubicBezTo>
                    <a:pt x="1561" y="231"/>
                    <a:pt x="1112" y="0"/>
                    <a:pt x="687" y="0"/>
                  </a:cubicBez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25;p16">
              <a:extLst>
                <a:ext uri="{FF2B5EF4-FFF2-40B4-BE49-F238E27FC236}">
                  <a16:creationId xmlns:a16="http://schemas.microsoft.com/office/drawing/2014/main" id="{247E324B-9A4C-05C2-DD28-8130F1D6C881}"/>
                </a:ext>
              </a:extLst>
            </p:cNvPr>
            <p:cNvSpPr/>
            <p:nvPr/>
          </p:nvSpPr>
          <p:spPr>
            <a:xfrm>
              <a:off x="3975475" y="4081575"/>
              <a:ext cx="59525" cy="57200"/>
            </a:xfrm>
            <a:custGeom>
              <a:avLst/>
              <a:gdLst/>
              <a:ahLst/>
              <a:cxnLst/>
              <a:rect l="l" t="t" r="r" b="b"/>
              <a:pathLst>
                <a:path w="2381" h="2288" extrusionOk="0">
                  <a:moveTo>
                    <a:pt x="447" y="1"/>
                  </a:moveTo>
                  <a:lnTo>
                    <a:pt x="447" y="1"/>
                  </a:lnTo>
                  <a:cubicBezTo>
                    <a:pt x="0" y="348"/>
                    <a:pt x="0" y="1092"/>
                    <a:pt x="496" y="1637"/>
                  </a:cubicBezTo>
                  <a:cubicBezTo>
                    <a:pt x="819" y="2057"/>
                    <a:pt x="1269" y="2287"/>
                    <a:pt x="1707" y="2287"/>
                  </a:cubicBezTo>
                  <a:cubicBezTo>
                    <a:pt x="1942" y="2287"/>
                    <a:pt x="2173" y="2221"/>
                    <a:pt x="2380" y="2083"/>
                  </a:cubicBezTo>
                  <a:cubicBezTo>
                    <a:pt x="2133" y="1736"/>
                    <a:pt x="1885" y="1339"/>
                    <a:pt x="1538" y="992"/>
                  </a:cubicBezTo>
                  <a:cubicBezTo>
                    <a:pt x="1240" y="596"/>
                    <a:pt x="794" y="298"/>
                    <a:pt x="447" y="1"/>
                  </a:cubicBez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26;p16">
              <a:extLst>
                <a:ext uri="{FF2B5EF4-FFF2-40B4-BE49-F238E27FC236}">
                  <a16:creationId xmlns:a16="http://schemas.microsoft.com/office/drawing/2014/main" id="{32A1CA24-ADAD-790C-856C-FAFA4736FACA}"/>
                </a:ext>
              </a:extLst>
            </p:cNvPr>
            <p:cNvSpPr/>
            <p:nvPr/>
          </p:nvSpPr>
          <p:spPr>
            <a:xfrm>
              <a:off x="5692300" y="1888750"/>
              <a:ext cx="338425" cy="452475"/>
            </a:xfrm>
            <a:custGeom>
              <a:avLst/>
              <a:gdLst/>
              <a:ahLst/>
              <a:cxnLst/>
              <a:rect l="l" t="t" r="r" b="b"/>
              <a:pathLst>
                <a:path w="13537" h="18099" extrusionOk="0">
                  <a:moveTo>
                    <a:pt x="10215" y="1"/>
                  </a:moveTo>
                  <a:cubicBezTo>
                    <a:pt x="9719" y="248"/>
                    <a:pt x="9074" y="596"/>
                    <a:pt x="8331" y="1240"/>
                  </a:cubicBezTo>
                  <a:cubicBezTo>
                    <a:pt x="7141" y="2281"/>
                    <a:pt x="6595" y="3471"/>
                    <a:pt x="6347" y="3918"/>
                  </a:cubicBezTo>
                  <a:cubicBezTo>
                    <a:pt x="5703" y="5058"/>
                    <a:pt x="5009" y="6198"/>
                    <a:pt x="4414" y="7289"/>
                  </a:cubicBezTo>
                  <a:cubicBezTo>
                    <a:pt x="4414" y="7289"/>
                    <a:pt x="4414" y="7339"/>
                    <a:pt x="4314" y="7339"/>
                  </a:cubicBezTo>
                  <a:cubicBezTo>
                    <a:pt x="2976" y="10016"/>
                    <a:pt x="1488" y="12694"/>
                    <a:pt x="1" y="15371"/>
                  </a:cubicBezTo>
                  <a:cubicBezTo>
                    <a:pt x="943" y="16313"/>
                    <a:pt x="1934" y="17156"/>
                    <a:pt x="2926" y="18098"/>
                  </a:cubicBezTo>
                  <a:cubicBezTo>
                    <a:pt x="4612" y="16661"/>
                    <a:pt x="6645" y="14677"/>
                    <a:pt x="8579" y="12099"/>
                  </a:cubicBezTo>
                  <a:cubicBezTo>
                    <a:pt x="8727" y="11851"/>
                    <a:pt x="8926" y="11603"/>
                    <a:pt x="9074" y="11355"/>
                  </a:cubicBezTo>
                  <a:cubicBezTo>
                    <a:pt x="9174" y="11206"/>
                    <a:pt x="9223" y="11058"/>
                    <a:pt x="9322" y="10958"/>
                  </a:cubicBezTo>
                  <a:cubicBezTo>
                    <a:pt x="9669" y="10363"/>
                    <a:pt x="10116" y="9768"/>
                    <a:pt x="10413" y="9173"/>
                  </a:cubicBezTo>
                  <a:cubicBezTo>
                    <a:pt x="10612" y="8926"/>
                    <a:pt x="10711" y="8578"/>
                    <a:pt x="10909" y="8380"/>
                  </a:cubicBezTo>
                  <a:cubicBezTo>
                    <a:pt x="12149" y="6050"/>
                    <a:pt x="12942" y="3967"/>
                    <a:pt x="13537" y="2281"/>
                  </a:cubicBezTo>
                  <a:cubicBezTo>
                    <a:pt x="12397" y="1538"/>
                    <a:pt x="11306" y="744"/>
                    <a:pt x="102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27;p16">
              <a:extLst>
                <a:ext uri="{FF2B5EF4-FFF2-40B4-BE49-F238E27FC236}">
                  <a16:creationId xmlns:a16="http://schemas.microsoft.com/office/drawing/2014/main" id="{2F92E058-10D4-51A8-2403-263099E2205A}"/>
                </a:ext>
              </a:extLst>
            </p:cNvPr>
            <p:cNvSpPr/>
            <p:nvPr/>
          </p:nvSpPr>
          <p:spPr>
            <a:xfrm>
              <a:off x="5803875" y="2072200"/>
              <a:ext cx="162400" cy="89275"/>
            </a:xfrm>
            <a:custGeom>
              <a:avLst/>
              <a:gdLst/>
              <a:ahLst/>
              <a:cxnLst/>
              <a:rect l="l" t="t" r="r" b="b"/>
              <a:pathLst>
                <a:path w="6496" h="3571" extrusionOk="0">
                  <a:moveTo>
                    <a:pt x="0" y="1"/>
                  </a:moveTo>
                  <a:lnTo>
                    <a:pt x="0" y="1"/>
                  </a:lnTo>
                  <a:cubicBezTo>
                    <a:pt x="1636" y="1191"/>
                    <a:pt x="3273" y="2381"/>
                    <a:pt x="4909" y="3571"/>
                  </a:cubicBezTo>
                  <a:cubicBezTo>
                    <a:pt x="5256" y="2926"/>
                    <a:pt x="5702" y="2381"/>
                    <a:pt x="6000" y="1736"/>
                  </a:cubicBezTo>
                  <a:cubicBezTo>
                    <a:pt x="6198" y="1488"/>
                    <a:pt x="6347" y="1191"/>
                    <a:pt x="6496" y="943"/>
                  </a:cubicBezTo>
                  <a:lnTo>
                    <a:pt x="0"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28;p16">
              <a:extLst>
                <a:ext uri="{FF2B5EF4-FFF2-40B4-BE49-F238E27FC236}">
                  <a16:creationId xmlns:a16="http://schemas.microsoft.com/office/drawing/2014/main" id="{15E66EAA-0AD0-5C81-6517-9D6C5AEA8F58}"/>
                </a:ext>
              </a:extLst>
            </p:cNvPr>
            <p:cNvSpPr/>
            <p:nvPr/>
          </p:nvSpPr>
          <p:spPr>
            <a:xfrm>
              <a:off x="6207975" y="1894950"/>
              <a:ext cx="339675" cy="453700"/>
            </a:xfrm>
            <a:custGeom>
              <a:avLst/>
              <a:gdLst/>
              <a:ahLst/>
              <a:cxnLst/>
              <a:rect l="l" t="t" r="r" b="b"/>
              <a:pathLst>
                <a:path w="13587" h="18148" extrusionOk="0">
                  <a:moveTo>
                    <a:pt x="3322" y="0"/>
                  </a:moveTo>
                  <a:cubicBezTo>
                    <a:pt x="2232" y="843"/>
                    <a:pt x="1141" y="1587"/>
                    <a:pt x="0" y="2331"/>
                  </a:cubicBezTo>
                  <a:cubicBezTo>
                    <a:pt x="595" y="4066"/>
                    <a:pt x="1438" y="6248"/>
                    <a:pt x="2727" y="8628"/>
                  </a:cubicBezTo>
                  <a:cubicBezTo>
                    <a:pt x="2876" y="8777"/>
                    <a:pt x="2975" y="9025"/>
                    <a:pt x="3124" y="9223"/>
                  </a:cubicBezTo>
                  <a:cubicBezTo>
                    <a:pt x="3372" y="9669"/>
                    <a:pt x="3670" y="10165"/>
                    <a:pt x="3967" y="10611"/>
                  </a:cubicBezTo>
                  <a:cubicBezTo>
                    <a:pt x="4165" y="10859"/>
                    <a:pt x="4364" y="11157"/>
                    <a:pt x="4562" y="11405"/>
                  </a:cubicBezTo>
                  <a:lnTo>
                    <a:pt x="5107" y="12148"/>
                  </a:lnTo>
                  <a:cubicBezTo>
                    <a:pt x="7041" y="14727"/>
                    <a:pt x="9074" y="16710"/>
                    <a:pt x="10760" y="18148"/>
                  </a:cubicBezTo>
                  <a:cubicBezTo>
                    <a:pt x="11653" y="17206"/>
                    <a:pt x="12644" y="16363"/>
                    <a:pt x="13586" y="15421"/>
                  </a:cubicBezTo>
                  <a:cubicBezTo>
                    <a:pt x="12099" y="12743"/>
                    <a:pt x="10611" y="10016"/>
                    <a:pt x="9124" y="7388"/>
                  </a:cubicBezTo>
                  <a:cubicBezTo>
                    <a:pt x="9074" y="7289"/>
                    <a:pt x="9074" y="7240"/>
                    <a:pt x="9025" y="7091"/>
                  </a:cubicBezTo>
                  <a:cubicBezTo>
                    <a:pt x="8430" y="6050"/>
                    <a:pt x="7835" y="5008"/>
                    <a:pt x="7190" y="3868"/>
                  </a:cubicBezTo>
                  <a:cubicBezTo>
                    <a:pt x="6942" y="3471"/>
                    <a:pt x="6446" y="2281"/>
                    <a:pt x="5207" y="1240"/>
                  </a:cubicBezTo>
                  <a:cubicBezTo>
                    <a:pt x="4562" y="595"/>
                    <a:pt x="3818" y="248"/>
                    <a:pt x="3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9;p16">
              <a:extLst>
                <a:ext uri="{FF2B5EF4-FFF2-40B4-BE49-F238E27FC236}">
                  <a16:creationId xmlns:a16="http://schemas.microsoft.com/office/drawing/2014/main" id="{C443BF80-EA5F-55CE-9E9F-BA729D288CF4}"/>
                </a:ext>
              </a:extLst>
            </p:cNvPr>
            <p:cNvSpPr/>
            <p:nvPr/>
          </p:nvSpPr>
          <p:spPr>
            <a:xfrm>
              <a:off x="6276150" y="2074700"/>
              <a:ext cx="157450" cy="85550"/>
            </a:xfrm>
            <a:custGeom>
              <a:avLst/>
              <a:gdLst/>
              <a:ahLst/>
              <a:cxnLst/>
              <a:rect l="l" t="t" r="r" b="b"/>
              <a:pathLst>
                <a:path w="6298" h="3422" extrusionOk="0">
                  <a:moveTo>
                    <a:pt x="744" y="0"/>
                  </a:moveTo>
                  <a:cubicBezTo>
                    <a:pt x="496" y="496"/>
                    <a:pt x="248" y="992"/>
                    <a:pt x="0" y="1438"/>
                  </a:cubicBezTo>
                  <a:cubicBezTo>
                    <a:pt x="149" y="1587"/>
                    <a:pt x="248" y="1835"/>
                    <a:pt x="397" y="2033"/>
                  </a:cubicBezTo>
                  <a:cubicBezTo>
                    <a:pt x="645" y="2479"/>
                    <a:pt x="943" y="2975"/>
                    <a:pt x="1240" y="3421"/>
                  </a:cubicBezTo>
                  <a:cubicBezTo>
                    <a:pt x="2926" y="2281"/>
                    <a:pt x="4612" y="1091"/>
                    <a:pt x="6298" y="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0;p16">
              <a:extLst>
                <a:ext uri="{FF2B5EF4-FFF2-40B4-BE49-F238E27FC236}">
                  <a16:creationId xmlns:a16="http://schemas.microsoft.com/office/drawing/2014/main" id="{94964E8A-C389-4661-0B77-95268879C32B}"/>
                </a:ext>
              </a:extLst>
            </p:cNvPr>
            <p:cNvSpPr/>
            <p:nvPr/>
          </p:nvSpPr>
          <p:spPr>
            <a:xfrm>
              <a:off x="5782800" y="1872625"/>
              <a:ext cx="187200" cy="260350"/>
            </a:xfrm>
            <a:custGeom>
              <a:avLst/>
              <a:gdLst/>
              <a:ahLst/>
              <a:cxnLst/>
              <a:rect l="l" t="t" r="r" b="b"/>
              <a:pathLst>
                <a:path w="7488" h="10414" extrusionOk="0">
                  <a:moveTo>
                    <a:pt x="7239" y="1"/>
                  </a:moveTo>
                  <a:cubicBezTo>
                    <a:pt x="6793" y="199"/>
                    <a:pt x="6347" y="447"/>
                    <a:pt x="5950" y="695"/>
                  </a:cubicBezTo>
                  <a:cubicBezTo>
                    <a:pt x="2727" y="2678"/>
                    <a:pt x="893" y="5604"/>
                    <a:pt x="0" y="7686"/>
                  </a:cubicBezTo>
                  <a:cubicBezTo>
                    <a:pt x="2281" y="8628"/>
                    <a:pt x="4512" y="9521"/>
                    <a:pt x="6793" y="10413"/>
                  </a:cubicBezTo>
                  <a:cubicBezTo>
                    <a:pt x="6992" y="8579"/>
                    <a:pt x="7239" y="6695"/>
                    <a:pt x="7487" y="4910"/>
                  </a:cubicBezTo>
                  <a:cubicBezTo>
                    <a:pt x="7438" y="3224"/>
                    <a:pt x="7289" y="1637"/>
                    <a:pt x="7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1;p16">
              <a:extLst>
                <a:ext uri="{FF2B5EF4-FFF2-40B4-BE49-F238E27FC236}">
                  <a16:creationId xmlns:a16="http://schemas.microsoft.com/office/drawing/2014/main" id="{0DDCBDF6-4564-3B3D-476B-E18CC9EC15CE}"/>
                </a:ext>
              </a:extLst>
            </p:cNvPr>
            <p:cNvSpPr/>
            <p:nvPr/>
          </p:nvSpPr>
          <p:spPr>
            <a:xfrm>
              <a:off x="5709650" y="2575475"/>
              <a:ext cx="397950" cy="913600"/>
            </a:xfrm>
            <a:custGeom>
              <a:avLst/>
              <a:gdLst/>
              <a:ahLst/>
              <a:cxnLst/>
              <a:rect l="l" t="t" r="r" b="b"/>
              <a:pathLst>
                <a:path w="15918" h="36544" extrusionOk="0">
                  <a:moveTo>
                    <a:pt x="6248" y="1"/>
                  </a:moveTo>
                  <a:cubicBezTo>
                    <a:pt x="6248" y="100"/>
                    <a:pt x="6199" y="150"/>
                    <a:pt x="6199" y="249"/>
                  </a:cubicBezTo>
                  <a:cubicBezTo>
                    <a:pt x="3769" y="8827"/>
                    <a:pt x="1538" y="19388"/>
                    <a:pt x="447" y="31536"/>
                  </a:cubicBezTo>
                  <a:cubicBezTo>
                    <a:pt x="199" y="32875"/>
                    <a:pt x="50" y="34164"/>
                    <a:pt x="1" y="35503"/>
                  </a:cubicBezTo>
                  <a:cubicBezTo>
                    <a:pt x="2480" y="35850"/>
                    <a:pt x="4959" y="36197"/>
                    <a:pt x="7488" y="36544"/>
                  </a:cubicBezTo>
                  <a:lnTo>
                    <a:pt x="7686" y="35403"/>
                  </a:lnTo>
                  <a:cubicBezTo>
                    <a:pt x="8529" y="31040"/>
                    <a:pt x="10215" y="29205"/>
                    <a:pt x="11851" y="21371"/>
                  </a:cubicBezTo>
                  <a:cubicBezTo>
                    <a:pt x="12000" y="20528"/>
                    <a:pt x="11901" y="20975"/>
                    <a:pt x="12397" y="18198"/>
                  </a:cubicBezTo>
                  <a:cubicBezTo>
                    <a:pt x="13190" y="13934"/>
                    <a:pt x="13983" y="9769"/>
                    <a:pt x="14876" y="5703"/>
                  </a:cubicBezTo>
                  <a:cubicBezTo>
                    <a:pt x="15173" y="4265"/>
                    <a:pt x="15471" y="2877"/>
                    <a:pt x="15818" y="1538"/>
                  </a:cubicBezTo>
                  <a:cubicBezTo>
                    <a:pt x="15868" y="1340"/>
                    <a:pt x="15868" y="1141"/>
                    <a:pt x="15917" y="1042"/>
                  </a:cubicBezTo>
                  <a:lnTo>
                    <a:pt x="14430" y="844"/>
                  </a:lnTo>
                  <a:cubicBezTo>
                    <a:pt x="11703" y="546"/>
                    <a:pt x="8975" y="298"/>
                    <a:pt x="6248" y="1"/>
                  </a:cubicBezTo>
                  <a:close/>
                </a:path>
              </a:pathLst>
            </a:custGeom>
            <a:solidFill>
              <a:srgbClr val="F49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2;p16">
              <a:extLst>
                <a:ext uri="{FF2B5EF4-FFF2-40B4-BE49-F238E27FC236}">
                  <a16:creationId xmlns:a16="http://schemas.microsoft.com/office/drawing/2014/main" id="{8FC7A5ED-8F0B-3AD4-81C0-E0FE72EDB17A}"/>
                </a:ext>
              </a:extLst>
            </p:cNvPr>
            <p:cNvSpPr/>
            <p:nvPr/>
          </p:nvSpPr>
          <p:spPr>
            <a:xfrm>
              <a:off x="6045575" y="2520950"/>
              <a:ext cx="276475" cy="912350"/>
            </a:xfrm>
            <a:custGeom>
              <a:avLst/>
              <a:gdLst/>
              <a:ahLst/>
              <a:cxnLst/>
              <a:rect l="l" t="t" r="r" b="b"/>
              <a:pathLst>
                <a:path w="11059" h="36494" extrusionOk="0">
                  <a:moveTo>
                    <a:pt x="11058" y="0"/>
                  </a:moveTo>
                  <a:cubicBezTo>
                    <a:pt x="10513" y="0"/>
                    <a:pt x="10017" y="50"/>
                    <a:pt x="9571" y="50"/>
                  </a:cubicBezTo>
                  <a:cubicBezTo>
                    <a:pt x="6843" y="198"/>
                    <a:pt x="4017" y="298"/>
                    <a:pt x="1290" y="397"/>
                  </a:cubicBezTo>
                  <a:cubicBezTo>
                    <a:pt x="695" y="5653"/>
                    <a:pt x="199" y="11503"/>
                    <a:pt x="51" y="17900"/>
                  </a:cubicBezTo>
                  <a:cubicBezTo>
                    <a:pt x="51" y="19387"/>
                    <a:pt x="1" y="20924"/>
                    <a:pt x="51" y="22511"/>
                  </a:cubicBezTo>
                  <a:cubicBezTo>
                    <a:pt x="51" y="25734"/>
                    <a:pt x="199" y="29056"/>
                    <a:pt x="398" y="32527"/>
                  </a:cubicBezTo>
                  <a:cubicBezTo>
                    <a:pt x="447" y="33866"/>
                    <a:pt x="546" y="35204"/>
                    <a:pt x="596" y="36494"/>
                  </a:cubicBezTo>
                  <a:lnTo>
                    <a:pt x="695" y="36494"/>
                  </a:lnTo>
                  <a:cubicBezTo>
                    <a:pt x="3174" y="36444"/>
                    <a:pt x="5703" y="36444"/>
                    <a:pt x="8182" y="36394"/>
                  </a:cubicBezTo>
                  <a:lnTo>
                    <a:pt x="8182" y="35254"/>
                  </a:lnTo>
                  <a:cubicBezTo>
                    <a:pt x="8331" y="31486"/>
                    <a:pt x="9372" y="29453"/>
                    <a:pt x="9918" y="24048"/>
                  </a:cubicBezTo>
                  <a:cubicBezTo>
                    <a:pt x="10066" y="23056"/>
                    <a:pt x="10116" y="21916"/>
                    <a:pt x="10166" y="20676"/>
                  </a:cubicBezTo>
                  <a:cubicBezTo>
                    <a:pt x="10215" y="19833"/>
                    <a:pt x="10166" y="20329"/>
                    <a:pt x="10215" y="17453"/>
                  </a:cubicBezTo>
                  <a:cubicBezTo>
                    <a:pt x="10364" y="13140"/>
                    <a:pt x="10562" y="8925"/>
                    <a:pt x="10810" y="4760"/>
                  </a:cubicBezTo>
                  <a:cubicBezTo>
                    <a:pt x="10860" y="3173"/>
                    <a:pt x="10959" y="1537"/>
                    <a:pt x="11058" y="0"/>
                  </a:cubicBezTo>
                  <a:close/>
                </a:path>
              </a:pathLst>
            </a:custGeom>
            <a:solidFill>
              <a:srgbClr val="F49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3;p16">
              <a:extLst>
                <a:ext uri="{FF2B5EF4-FFF2-40B4-BE49-F238E27FC236}">
                  <a16:creationId xmlns:a16="http://schemas.microsoft.com/office/drawing/2014/main" id="{132BFFE4-9283-48A9-6568-1292EFA89D1A}"/>
                </a:ext>
              </a:extLst>
            </p:cNvPr>
            <p:cNvSpPr/>
            <p:nvPr/>
          </p:nvSpPr>
          <p:spPr>
            <a:xfrm>
              <a:off x="6070375" y="1697850"/>
              <a:ext cx="112825" cy="174800"/>
            </a:xfrm>
            <a:custGeom>
              <a:avLst/>
              <a:gdLst/>
              <a:ahLst/>
              <a:cxnLst/>
              <a:rect l="l" t="t" r="r" b="b"/>
              <a:pathLst>
                <a:path w="4513" h="6992" extrusionOk="0">
                  <a:moveTo>
                    <a:pt x="3769" y="1"/>
                  </a:moveTo>
                  <a:cubicBezTo>
                    <a:pt x="2529" y="199"/>
                    <a:pt x="1240" y="447"/>
                    <a:pt x="1" y="645"/>
                  </a:cubicBezTo>
                  <a:lnTo>
                    <a:pt x="50" y="1736"/>
                  </a:lnTo>
                  <a:lnTo>
                    <a:pt x="199" y="4513"/>
                  </a:lnTo>
                  <a:lnTo>
                    <a:pt x="298" y="6992"/>
                  </a:lnTo>
                  <a:lnTo>
                    <a:pt x="4513" y="6843"/>
                  </a:lnTo>
                  <a:cubicBezTo>
                    <a:pt x="4364" y="4612"/>
                    <a:pt x="4116" y="2282"/>
                    <a:pt x="3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4;p16">
              <a:extLst>
                <a:ext uri="{FF2B5EF4-FFF2-40B4-BE49-F238E27FC236}">
                  <a16:creationId xmlns:a16="http://schemas.microsoft.com/office/drawing/2014/main" id="{0D8E86F1-714B-A7AD-8030-81F6867C7294}"/>
                </a:ext>
              </a:extLst>
            </p:cNvPr>
            <p:cNvSpPr/>
            <p:nvPr/>
          </p:nvSpPr>
          <p:spPr>
            <a:xfrm>
              <a:off x="5860875" y="1847650"/>
              <a:ext cx="468600" cy="776200"/>
            </a:xfrm>
            <a:custGeom>
              <a:avLst/>
              <a:gdLst/>
              <a:ahLst/>
              <a:cxnLst/>
              <a:rect l="l" t="t" r="r" b="b"/>
              <a:pathLst>
                <a:path w="18744" h="31048" extrusionOk="0">
                  <a:moveTo>
                    <a:pt x="9992" y="0"/>
                  </a:moveTo>
                  <a:cubicBezTo>
                    <a:pt x="9670" y="0"/>
                    <a:pt x="9194" y="18"/>
                    <a:pt x="8629" y="107"/>
                  </a:cubicBezTo>
                  <a:cubicBezTo>
                    <a:pt x="8331" y="107"/>
                    <a:pt x="7934" y="157"/>
                    <a:pt x="7637" y="207"/>
                  </a:cubicBezTo>
                  <a:cubicBezTo>
                    <a:pt x="5356" y="603"/>
                    <a:pt x="3472" y="1496"/>
                    <a:pt x="2232" y="2240"/>
                  </a:cubicBezTo>
                  <a:cubicBezTo>
                    <a:pt x="2629" y="3578"/>
                    <a:pt x="3075" y="4867"/>
                    <a:pt x="3472" y="6107"/>
                  </a:cubicBezTo>
                  <a:cubicBezTo>
                    <a:pt x="1836" y="7347"/>
                    <a:pt x="1340" y="9429"/>
                    <a:pt x="2133" y="10917"/>
                  </a:cubicBezTo>
                  <a:cubicBezTo>
                    <a:pt x="3075" y="12553"/>
                    <a:pt x="5108" y="12602"/>
                    <a:pt x="5158" y="12602"/>
                  </a:cubicBezTo>
                  <a:cubicBezTo>
                    <a:pt x="5059" y="14239"/>
                    <a:pt x="4959" y="15825"/>
                    <a:pt x="4860" y="17462"/>
                  </a:cubicBezTo>
                  <a:cubicBezTo>
                    <a:pt x="4860" y="18106"/>
                    <a:pt x="4811" y="18800"/>
                    <a:pt x="4711" y="19495"/>
                  </a:cubicBezTo>
                  <a:cubicBezTo>
                    <a:pt x="4315" y="20040"/>
                    <a:pt x="3869" y="20685"/>
                    <a:pt x="3422" y="21329"/>
                  </a:cubicBezTo>
                  <a:cubicBezTo>
                    <a:pt x="2877" y="22222"/>
                    <a:pt x="2331" y="23213"/>
                    <a:pt x="1984" y="23808"/>
                  </a:cubicBezTo>
                  <a:cubicBezTo>
                    <a:pt x="943" y="26139"/>
                    <a:pt x="150" y="29015"/>
                    <a:pt x="1" y="29411"/>
                  </a:cubicBezTo>
                  <a:cubicBezTo>
                    <a:pt x="2926" y="29858"/>
                    <a:pt x="5852" y="30205"/>
                    <a:pt x="8777" y="30651"/>
                  </a:cubicBezTo>
                  <a:cubicBezTo>
                    <a:pt x="9075" y="30651"/>
                    <a:pt x="9323" y="30651"/>
                    <a:pt x="9620" y="30700"/>
                  </a:cubicBezTo>
                  <a:cubicBezTo>
                    <a:pt x="12099" y="30849"/>
                    <a:pt x="14628" y="30948"/>
                    <a:pt x="17107" y="30998"/>
                  </a:cubicBezTo>
                  <a:cubicBezTo>
                    <a:pt x="17355" y="30998"/>
                    <a:pt x="17702" y="30998"/>
                    <a:pt x="17950" y="31048"/>
                  </a:cubicBezTo>
                  <a:cubicBezTo>
                    <a:pt x="18099" y="30651"/>
                    <a:pt x="18496" y="29709"/>
                    <a:pt x="18595" y="28568"/>
                  </a:cubicBezTo>
                  <a:cubicBezTo>
                    <a:pt x="18744" y="27725"/>
                    <a:pt x="18744" y="26783"/>
                    <a:pt x="18496" y="25742"/>
                  </a:cubicBezTo>
                  <a:cubicBezTo>
                    <a:pt x="17752" y="22073"/>
                    <a:pt x="14826" y="20288"/>
                    <a:pt x="14331" y="19891"/>
                  </a:cubicBezTo>
                  <a:cubicBezTo>
                    <a:pt x="14727" y="18850"/>
                    <a:pt x="15074" y="17759"/>
                    <a:pt x="15471" y="16619"/>
                  </a:cubicBezTo>
                  <a:cubicBezTo>
                    <a:pt x="15967" y="15082"/>
                    <a:pt x="16463" y="13396"/>
                    <a:pt x="16859" y="11660"/>
                  </a:cubicBezTo>
                  <a:cubicBezTo>
                    <a:pt x="17702" y="8437"/>
                    <a:pt x="18198" y="5462"/>
                    <a:pt x="18545" y="2785"/>
                  </a:cubicBezTo>
                  <a:cubicBezTo>
                    <a:pt x="16264" y="1397"/>
                    <a:pt x="14331" y="752"/>
                    <a:pt x="13141" y="455"/>
                  </a:cubicBezTo>
                  <a:cubicBezTo>
                    <a:pt x="13041" y="455"/>
                    <a:pt x="12893" y="405"/>
                    <a:pt x="12843" y="405"/>
                  </a:cubicBezTo>
                  <a:cubicBezTo>
                    <a:pt x="11554" y="107"/>
                    <a:pt x="10661" y="107"/>
                    <a:pt x="10414" y="8"/>
                  </a:cubicBezTo>
                  <a:cubicBezTo>
                    <a:pt x="10354" y="8"/>
                    <a:pt x="10207" y="0"/>
                    <a:pt x="99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5;p16">
              <a:extLst>
                <a:ext uri="{FF2B5EF4-FFF2-40B4-BE49-F238E27FC236}">
                  <a16:creationId xmlns:a16="http://schemas.microsoft.com/office/drawing/2014/main" id="{D094800C-CBB5-C9FA-7E08-715ABFB60557}"/>
                </a:ext>
              </a:extLst>
            </p:cNvPr>
            <p:cNvSpPr/>
            <p:nvPr/>
          </p:nvSpPr>
          <p:spPr>
            <a:xfrm>
              <a:off x="6423650" y="2255975"/>
              <a:ext cx="379350" cy="302175"/>
            </a:xfrm>
            <a:custGeom>
              <a:avLst/>
              <a:gdLst/>
              <a:ahLst/>
              <a:cxnLst/>
              <a:rect l="l" t="t" r="r" b="b"/>
              <a:pathLst>
                <a:path w="15174" h="12087" extrusionOk="0">
                  <a:moveTo>
                    <a:pt x="2290" y="1"/>
                  </a:moveTo>
                  <a:cubicBezTo>
                    <a:pt x="1846" y="1"/>
                    <a:pt x="1495" y="110"/>
                    <a:pt x="1191" y="286"/>
                  </a:cubicBezTo>
                  <a:cubicBezTo>
                    <a:pt x="497" y="682"/>
                    <a:pt x="199" y="1327"/>
                    <a:pt x="1" y="1823"/>
                  </a:cubicBezTo>
                  <a:cubicBezTo>
                    <a:pt x="1042" y="3013"/>
                    <a:pt x="2133" y="4153"/>
                    <a:pt x="3174" y="5294"/>
                  </a:cubicBezTo>
                  <a:cubicBezTo>
                    <a:pt x="6149" y="7574"/>
                    <a:pt x="9124" y="9855"/>
                    <a:pt x="12099" y="12087"/>
                  </a:cubicBezTo>
                  <a:cubicBezTo>
                    <a:pt x="13141" y="11145"/>
                    <a:pt x="14132" y="10302"/>
                    <a:pt x="15173" y="9409"/>
                  </a:cubicBezTo>
                  <a:cubicBezTo>
                    <a:pt x="12050" y="5492"/>
                    <a:pt x="8976" y="3211"/>
                    <a:pt x="6744" y="1823"/>
                  </a:cubicBezTo>
                  <a:cubicBezTo>
                    <a:pt x="4562" y="480"/>
                    <a:pt x="3221" y="1"/>
                    <a:pt x="2290" y="1"/>
                  </a:cubicBezTo>
                  <a:close/>
                </a:path>
              </a:pathLst>
            </a:custGeom>
            <a:solidFill>
              <a:srgbClr val="F49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6;p16">
              <a:extLst>
                <a:ext uri="{FF2B5EF4-FFF2-40B4-BE49-F238E27FC236}">
                  <a16:creationId xmlns:a16="http://schemas.microsoft.com/office/drawing/2014/main" id="{188F4159-4828-AF14-9E24-D125B62BD34C}"/>
                </a:ext>
              </a:extLst>
            </p:cNvPr>
            <p:cNvSpPr/>
            <p:nvPr/>
          </p:nvSpPr>
          <p:spPr>
            <a:xfrm>
              <a:off x="5381175" y="2098250"/>
              <a:ext cx="396675" cy="273250"/>
            </a:xfrm>
            <a:custGeom>
              <a:avLst/>
              <a:gdLst/>
              <a:ahLst/>
              <a:cxnLst/>
              <a:rect l="l" t="t" r="r" b="b"/>
              <a:pathLst>
                <a:path w="15867" h="10930" extrusionOk="0">
                  <a:moveTo>
                    <a:pt x="2777" y="0"/>
                  </a:moveTo>
                  <a:lnTo>
                    <a:pt x="0" y="2975"/>
                  </a:lnTo>
                  <a:cubicBezTo>
                    <a:pt x="3521" y="6496"/>
                    <a:pt x="6793" y="8429"/>
                    <a:pt x="9173" y="9570"/>
                  </a:cubicBezTo>
                  <a:cubicBezTo>
                    <a:pt x="11236" y="10556"/>
                    <a:pt x="12559" y="10930"/>
                    <a:pt x="13481" y="10930"/>
                  </a:cubicBezTo>
                  <a:cubicBezTo>
                    <a:pt x="14088" y="10930"/>
                    <a:pt x="14521" y="10768"/>
                    <a:pt x="14875" y="10512"/>
                  </a:cubicBezTo>
                  <a:cubicBezTo>
                    <a:pt x="15470" y="10066"/>
                    <a:pt x="15718" y="9421"/>
                    <a:pt x="15867" y="8826"/>
                  </a:cubicBezTo>
                  <a:cubicBezTo>
                    <a:pt x="15123" y="8033"/>
                    <a:pt x="14429" y="7239"/>
                    <a:pt x="13685" y="6446"/>
                  </a:cubicBezTo>
                  <a:cubicBezTo>
                    <a:pt x="10115" y="4314"/>
                    <a:pt x="6446" y="2132"/>
                    <a:pt x="2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7;p16">
              <a:extLst>
                <a:ext uri="{FF2B5EF4-FFF2-40B4-BE49-F238E27FC236}">
                  <a16:creationId xmlns:a16="http://schemas.microsoft.com/office/drawing/2014/main" id="{D9F14E8C-E6AA-6B51-2034-3C180293A69E}"/>
                </a:ext>
              </a:extLst>
            </p:cNvPr>
            <p:cNvSpPr/>
            <p:nvPr/>
          </p:nvSpPr>
          <p:spPr>
            <a:xfrm>
              <a:off x="5982375" y="1558825"/>
              <a:ext cx="200825" cy="238000"/>
            </a:xfrm>
            <a:custGeom>
              <a:avLst/>
              <a:gdLst/>
              <a:ahLst/>
              <a:cxnLst/>
              <a:rect l="l" t="t" r="r" b="b"/>
              <a:pathLst>
                <a:path w="8033" h="9520" extrusionOk="0">
                  <a:moveTo>
                    <a:pt x="4597" y="1"/>
                  </a:moveTo>
                  <a:cubicBezTo>
                    <a:pt x="4425" y="1"/>
                    <a:pt x="4292" y="8"/>
                    <a:pt x="4215" y="8"/>
                  </a:cubicBezTo>
                  <a:cubicBezTo>
                    <a:pt x="3868" y="58"/>
                    <a:pt x="2083" y="107"/>
                    <a:pt x="1240" y="1545"/>
                  </a:cubicBezTo>
                  <a:cubicBezTo>
                    <a:pt x="1041" y="1793"/>
                    <a:pt x="546" y="2587"/>
                    <a:pt x="744" y="3479"/>
                  </a:cubicBezTo>
                  <a:cubicBezTo>
                    <a:pt x="794" y="3826"/>
                    <a:pt x="1041" y="4074"/>
                    <a:pt x="992" y="4520"/>
                  </a:cubicBezTo>
                  <a:cubicBezTo>
                    <a:pt x="992" y="4620"/>
                    <a:pt x="893" y="5215"/>
                    <a:pt x="546" y="5512"/>
                  </a:cubicBezTo>
                  <a:cubicBezTo>
                    <a:pt x="298" y="5760"/>
                    <a:pt x="50" y="5710"/>
                    <a:pt x="0" y="5810"/>
                  </a:cubicBezTo>
                  <a:cubicBezTo>
                    <a:pt x="0" y="6008"/>
                    <a:pt x="496" y="6107"/>
                    <a:pt x="645" y="6603"/>
                  </a:cubicBezTo>
                  <a:cubicBezTo>
                    <a:pt x="893" y="7099"/>
                    <a:pt x="546" y="7446"/>
                    <a:pt x="645" y="7942"/>
                  </a:cubicBezTo>
                  <a:cubicBezTo>
                    <a:pt x="794" y="8537"/>
                    <a:pt x="1438" y="8933"/>
                    <a:pt x="1686" y="9082"/>
                  </a:cubicBezTo>
                  <a:cubicBezTo>
                    <a:pt x="2242" y="9416"/>
                    <a:pt x="2818" y="9520"/>
                    <a:pt x="3311" y="9520"/>
                  </a:cubicBezTo>
                  <a:cubicBezTo>
                    <a:pt x="3917" y="9520"/>
                    <a:pt x="4398" y="9362"/>
                    <a:pt x="4562" y="9280"/>
                  </a:cubicBezTo>
                  <a:cubicBezTo>
                    <a:pt x="6744" y="8487"/>
                    <a:pt x="7735" y="6008"/>
                    <a:pt x="7884" y="4223"/>
                  </a:cubicBezTo>
                  <a:cubicBezTo>
                    <a:pt x="7934" y="3479"/>
                    <a:pt x="8033" y="2041"/>
                    <a:pt x="7041" y="901"/>
                  </a:cubicBezTo>
                  <a:cubicBezTo>
                    <a:pt x="6270" y="91"/>
                    <a:pt x="5198" y="1"/>
                    <a:pt x="4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8;p16">
              <a:extLst>
                <a:ext uri="{FF2B5EF4-FFF2-40B4-BE49-F238E27FC236}">
                  <a16:creationId xmlns:a16="http://schemas.microsoft.com/office/drawing/2014/main" id="{4F61F94C-9363-B495-247E-FF87542C1B6D}"/>
                </a:ext>
              </a:extLst>
            </p:cNvPr>
            <p:cNvSpPr/>
            <p:nvPr/>
          </p:nvSpPr>
          <p:spPr>
            <a:xfrm>
              <a:off x="5480325" y="4270000"/>
              <a:ext cx="329775" cy="99200"/>
            </a:xfrm>
            <a:custGeom>
              <a:avLst/>
              <a:gdLst/>
              <a:ahLst/>
              <a:cxnLst/>
              <a:rect l="l" t="t" r="r" b="b"/>
              <a:pathLst>
                <a:path w="13191" h="3968" extrusionOk="0">
                  <a:moveTo>
                    <a:pt x="12397" y="0"/>
                  </a:moveTo>
                  <a:cubicBezTo>
                    <a:pt x="10413" y="50"/>
                    <a:pt x="8430" y="199"/>
                    <a:pt x="6447" y="248"/>
                  </a:cubicBezTo>
                  <a:cubicBezTo>
                    <a:pt x="4166" y="1240"/>
                    <a:pt x="2430" y="1984"/>
                    <a:pt x="1538" y="2281"/>
                  </a:cubicBezTo>
                  <a:cubicBezTo>
                    <a:pt x="1290" y="2430"/>
                    <a:pt x="794" y="2529"/>
                    <a:pt x="447" y="3025"/>
                  </a:cubicBezTo>
                  <a:cubicBezTo>
                    <a:pt x="199" y="3422"/>
                    <a:pt x="50" y="3719"/>
                    <a:pt x="1" y="3967"/>
                  </a:cubicBezTo>
                  <a:cubicBezTo>
                    <a:pt x="1736" y="3917"/>
                    <a:pt x="3521" y="3917"/>
                    <a:pt x="5306" y="3868"/>
                  </a:cubicBezTo>
                  <a:lnTo>
                    <a:pt x="12595" y="3471"/>
                  </a:lnTo>
                  <a:cubicBezTo>
                    <a:pt x="12694" y="3223"/>
                    <a:pt x="12893" y="2926"/>
                    <a:pt x="12942" y="2529"/>
                  </a:cubicBezTo>
                  <a:cubicBezTo>
                    <a:pt x="13190" y="1389"/>
                    <a:pt x="12694" y="397"/>
                    <a:pt x="12496" y="0"/>
                  </a:cubicBezTo>
                  <a:close/>
                </a:path>
              </a:pathLst>
            </a:custGeom>
            <a:solidFill>
              <a:srgbClr val="F49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9;p16">
              <a:extLst>
                <a:ext uri="{FF2B5EF4-FFF2-40B4-BE49-F238E27FC236}">
                  <a16:creationId xmlns:a16="http://schemas.microsoft.com/office/drawing/2014/main" id="{FB1B4C28-041F-6C6B-E453-8A3577F2A99B}"/>
                </a:ext>
              </a:extLst>
            </p:cNvPr>
            <p:cNvSpPr/>
            <p:nvPr/>
          </p:nvSpPr>
          <p:spPr>
            <a:xfrm>
              <a:off x="6075325" y="1784625"/>
              <a:ext cx="26075" cy="13650"/>
            </a:xfrm>
            <a:custGeom>
              <a:avLst/>
              <a:gdLst/>
              <a:ahLst/>
              <a:cxnLst/>
              <a:rect l="l" t="t" r="r" b="b"/>
              <a:pathLst>
                <a:path w="1043" h="546" extrusionOk="0">
                  <a:moveTo>
                    <a:pt x="943" y="1"/>
                  </a:moveTo>
                  <a:cubicBezTo>
                    <a:pt x="794" y="149"/>
                    <a:pt x="596" y="248"/>
                    <a:pt x="447" y="298"/>
                  </a:cubicBezTo>
                  <a:cubicBezTo>
                    <a:pt x="298" y="348"/>
                    <a:pt x="199" y="447"/>
                    <a:pt x="51" y="447"/>
                  </a:cubicBezTo>
                  <a:cubicBezTo>
                    <a:pt x="1" y="447"/>
                    <a:pt x="1" y="447"/>
                    <a:pt x="1" y="496"/>
                  </a:cubicBezTo>
                  <a:cubicBezTo>
                    <a:pt x="1" y="546"/>
                    <a:pt x="1" y="546"/>
                    <a:pt x="51" y="546"/>
                  </a:cubicBezTo>
                  <a:cubicBezTo>
                    <a:pt x="199" y="546"/>
                    <a:pt x="298" y="496"/>
                    <a:pt x="497" y="447"/>
                  </a:cubicBezTo>
                  <a:cubicBezTo>
                    <a:pt x="695" y="348"/>
                    <a:pt x="844" y="248"/>
                    <a:pt x="1042" y="149"/>
                  </a:cubicBezTo>
                  <a:lnTo>
                    <a:pt x="1042"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0;p16">
              <a:extLst>
                <a:ext uri="{FF2B5EF4-FFF2-40B4-BE49-F238E27FC236}">
                  <a16:creationId xmlns:a16="http://schemas.microsoft.com/office/drawing/2014/main" id="{0EB28676-6786-C029-2D1C-27E3BF2FDAC9}"/>
                </a:ext>
              </a:extLst>
            </p:cNvPr>
            <p:cNvSpPr/>
            <p:nvPr/>
          </p:nvSpPr>
          <p:spPr>
            <a:xfrm>
              <a:off x="6018325" y="1666875"/>
              <a:ext cx="8700" cy="22325"/>
            </a:xfrm>
            <a:custGeom>
              <a:avLst/>
              <a:gdLst/>
              <a:ahLst/>
              <a:cxnLst/>
              <a:rect l="l" t="t" r="r" b="b"/>
              <a:pathLst>
                <a:path w="348" h="893" extrusionOk="0">
                  <a:moveTo>
                    <a:pt x="149" y="0"/>
                  </a:moveTo>
                  <a:cubicBezTo>
                    <a:pt x="50" y="0"/>
                    <a:pt x="0" y="198"/>
                    <a:pt x="0" y="446"/>
                  </a:cubicBezTo>
                  <a:cubicBezTo>
                    <a:pt x="0" y="694"/>
                    <a:pt x="50" y="893"/>
                    <a:pt x="149" y="893"/>
                  </a:cubicBezTo>
                  <a:cubicBezTo>
                    <a:pt x="298" y="893"/>
                    <a:pt x="347" y="694"/>
                    <a:pt x="347" y="446"/>
                  </a:cubicBezTo>
                  <a:cubicBezTo>
                    <a:pt x="347" y="248"/>
                    <a:pt x="298"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1;p16">
              <a:extLst>
                <a:ext uri="{FF2B5EF4-FFF2-40B4-BE49-F238E27FC236}">
                  <a16:creationId xmlns:a16="http://schemas.microsoft.com/office/drawing/2014/main" id="{D6F19DB1-6BDE-F865-2832-A5F9D0971292}"/>
                </a:ext>
              </a:extLst>
            </p:cNvPr>
            <p:cNvSpPr/>
            <p:nvPr/>
          </p:nvSpPr>
          <p:spPr>
            <a:xfrm>
              <a:off x="6012125" y="1732550"/>
              <a:ext cx="44650" cy="31525"/>
            </a:xfrm>
            <a:custGeom>
              <a:avLst/>
              <a:gdLst/>
              <a:ahLst/>
              <a:cxnLst/>
              <a:rect l="l" t="t" r="r" b="b"/>
              <a:pathLst>
                <a:path w="1786" h="1261" extrusionOk="0">
                  <a:moveTo>
                    <a:pt x="1636" y="1"/>
                  </a:moveTo>
                  <a:cubicBezTo>
                    <a:pt x="1587" y="1"/>
                    <a:pt x="1389" y="348"/>
                    <a:pt x="893" y="596"/>
                  </a:cubicBezTo>
                  <a:cubicBezTo>
                    <a:pt x="397" y="894"/>
                    <a:pt x="0" y="794"/>
                    <a:pt x="0" y="894"/>
                  </a:cubicBezTo>
                  <a:cubicBezTo>
                    <a:pt x="0" y="1022"/>
                    <a:pt x="369" y="1260"/>
                    <a:pt x="724" y="1260"/>
                  </a:cubicBezTo>
                  <a:cubicBezTo>
                    <a:pt x="781" y="1260"/>
                    <a:pt x="838" y="1254"/>
                    <a:pt x="893" y="1241"/>
                  </a:cubicBezTo>
                  <a:cubicBezTo>
                    <a:pt x="1537" y="1042"/>
                    <a:pt x="1785" y="51"/>
                    <a:pt x="1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2;p16">
              <a:extLst>
                <a:ext uri="{FF2B5EF4-FFF2-40B4-BE49-F238E27FC236}">
                  <a16:creationId xmlns:a16="http://schemas.microsoft.com/office/drawing/2014/main" id="{1A360DA5-7844-D9C7-4124-34B4A509BDB6}"/>
                </a:ext>
              </a:extLst>
            </p:cNvPr>
            <p:cNvSpPr/>
            <p:nvPr/>
          </p:nvSpPr>
          <p:spPr>
            <a:xfrm>
              <a:off x="5641475" y="3464275"/>
              <a:ext cx="302500" cy="814425"/>
            </a:xfrm>
            <a:custGeom>
              <a:avLst/>
              <a:gdLst/>
              <a:ahLst/>
              <a:cxnLst/>
              <a:rect l="l" t="t" r="r" b="b"/>
              <a:pathLst>
                <a:path w="12100" h="32577" extrusionOk="0">
                  <a:moveTo>
                    <a:pt x="2728" y="0"/>
                  </a:moveTo>
                  <a:cubicBezTo>
                    <a:pt x="2282" y="5752"/>
                    <a:pt x="1786" y="11503"/>
                    <a:pt x="1339" y="17305"/>
                  </a:cubicBezTo>
                  <a:cubicBezTo>
                    <a:pt x="1290" y="17801"/>
                    <a:pt x="1290" y="18247"/>
                    <a:pt x="1240" y="18743"/>
                  </a:cubicBezTo>
                  <a:cubicBezTo>
                    <a:pt x="893" y="22858"/>
                    <a:pt x="546" y="27023"/>
                    <a:pt x="249" y="31188"/>
                  </a:cubicBezTo>
                  <a:cubicBezTo>
                    <a:pt x="149" y="31684"/>
                    <a:pt x="50" y="32130"/>
                    <a:pt x="1" y="32527"/>
                  </a:cubicBezTo>
                  <a:cubicBezTo>
                    <a:pt x="1984" y="32527"/>
                    <a:pt x="3967" y="32576"/>
                    <a:pt x="5951" y="32576"/>
                  </a:cubicBezTo>
                  <a:cubicBezTo>
                    <a:pt x="5951" y="32477"/>
                    <a:pt x="6000" y="32329"/>
                    <a:pt x="6000" y="32229"/>
                  </a:cubicBezTo>
                  <a:cubicBezTo>
                    <a:pt x="6199" y="31139"/>
                    <a:pt x="6546" y="29304"/>
                    <a:pt x="7042" y="27172"/>
                  </a:cubicBezTo>
                  <a:cubicBezTo>
                    <a:pt x="7438" y="25536"/>
                    <a:pt x="7785" y="24048"/>
                    <a:pt x="8182" y="22709"/>
                  </a:cubicBezTo>
                  <a:cubicBezTo>
                    <a:pt x="8479" y="21718"/>
                    <a:pt x="8727" y="20776"/>
                    <a:pt x="8975" y="19883"/>
                  </a:cubicBezTo>
                  <a:cubicBezTo>
                    <a:pt x="9025" y="19536"/>
                    <a:pt x="9174" y="19139"/>
                    <a:pt x="9273" y="18792"/>
                  </a:cubicBezTo>
                  <a:cubicBezTo>
                    <a:pt x="10909" y="13288"/>
                    <a:pt x="12099" y="9669"/>
                    <a:pt x="11306" y="5058"/>
                  </a:cubicBezTo>
                  <a:cubicBezTo>
                    <a:pt x="11008" y="3223"/>
                    <a:pt x="10512" y="1785"/>
                    <a:pt x="10215" y="1041"/>
                  </a:cubicBezTo>
                  <a:cubicBezTo>
                    <a:pt x="7686" y="694"/>
                    <a:pt x="5207" y="347"/>
                    <a:pt x="27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3;p16">
              <a:extLst>
                <a:ext uri="{FF2B5EF4-FFF2-40B4-BE49-F238E27FC236}">
                  <a16:creationId xmlns:a16="http://schemas.microsoft.com/office/drawing/2014/main" id="{6CD52A8F-AF36-E802-B10D-95A955B0FADC}"/>
                </a:ext>
              </a:extLst>
            </p:cNvPr>
            <p:cNvSpPr/>
            <p:nvPr/>
          </p:nvSpPr>
          <p:spPr>
            <a:xfrm>
              <a:off x="6697600" y="2814725"/>
              <a:ext cx="265300" cy="250675"/>
            </a:xfrm>
            <a:custGeom>
              <a:avLst/>
              <a:gdLst/>
              <a:ahLst/>
              <a:cxnLst/>
              <a:rect l="l" t="t" r="r" b="b"/>
              <a:pathLst>
                <a:path w="10612" h="10027" extrusionOk="0">
                  <a:moveTo>
                    <a:pt x="2728" y="0"/>
                  </a:moveTo>
                  <a:cubicBezTo>
                    <a:pt x="2480" y="0"/>
                    <a:pt x="2183" y="149"/>
                    <a:pt x="1786" y="248"/>
                  </a:cubicBezTo>
                  <a:cubicBezTo>
                    <a:pt x="695" y="744"/>
                    <a:pt x="199" y="1736"/>
                    <a:pt x="1" y="2132"/>
                  </a:cubicBezTo>
                  <a:lnTo>
                    <a:pt x="150" y="2232"/>
                  </a:lnTo>
                  <a:cubicBezTo>
                    <a:pt x="1389" y="3719"/>
                    <a:pt x="2629" y="5306"/>
                    <a:pt x="3868" y="6843"/>
                  </a:cubicBezTo>
                  <a:cubicBezTo>
                    <a:pt x="6050" y="8082"/>
                    <a:pt x="7587" y="9025"/>
                    <a:pt x="8381" y="9570"/>
                  </a:cubicBezTo>
                  <a:cubicBezTo>
                    <a:pt x="8579" y="9669"/>
                    <a:pt x="9025" y="10016"/>
                    <a:pt x="9620" y="10016"/>
                  </a:cubicBezTo>
                  <a:cubicBezTo>
                    <a:pt x="9681" y="10023"/>
                    <a:pt x="9740" y="10026"/>
                    <a:pt x="9797" y="10026"/>
                  </a:cubicBezTo>
                  <a:cubicBezTo>
                    <a:pt x="10158" y="10026"/>
                    <a:pt x="10441" y="9904"/>
                    <a:pt x="10612" y="9818"/>
                  </a:cubicBezTo>
                  <a:cubicBezTo>
                    <a:pt x="9571" y="8430"/>
                    <a:pt x="8529" y="7041"/>
                    <a:pt x="7339" y="5653"/>
                  </a:cubicBezTo>
                  <a:cubicBezTo>
                    <a:pt x="5852" y="3719"/>
                    <a:pt x="4265" y="1885"/>
                    <a:pt x="2728" y="0"/>
                  </a:cubicBezTo>
                  <a:close/>
                </a:path>
              </a:pathLst>
            </a:custGeom>
            <a:solidFill>
              <a:srgbClr val="F49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4;p16">
              <a:extLst>
                <a:ext uri="{FF2B5EF4-FFF2-40B4-BE49-F238E27FC236}">
                  <a16:creationId xmlns:a16="http://schemas.microsoft.com/office/drawing/2014/main" id="{E15031DC-155E-542A-2884-5D8B1965CDC9}"/>
                </a:ext>
              </a:extLst>
            </p:cNvPr>
            <p:cNvSpPr/>
            <p:nvPr/>
          </p:nvSpPr>
          <p:spPr>
            <a:xfrm>
              <a:off x="6060450" y="2858100"/>
              <a:ext cx="757425" cy="655200"/>
            </a:xfrm>
            <a:custGeom>
              <a:avLst/>
              <a:gdLst/>
              <a:ahLst/>
              <a:cxnLst/>
              <a:rect l="l" t="t" r="r" b="b"/>
              <a:pathLst>
                <a:path w="30297" h="26208" extrusionOk="0">
                  <a:moveTo>
                    <a:pt x="25983" y="1"/>
                  </a:moveTo>
                  <a:cubicBezTo>
                    <a:pt x="25090" y="695"/>
                    <a:pt x="23504" y="1885"/>
                    <a:pt x="21421" y="3224"/>
                  </a:cubicBezTo>
                  <a:cubicBezTo>
                    <a:pt x="19239" y="4662"/>
                    <a:pt x="17306" y="5852"/>
                    <a:pt x="15570" y="6843"/>
                  </a:cubicBezTo>
                  <a:lnTo>
                    <a:pt x="14281" y="7587"/>
                  </a:lnTo>
                  <a:cubicBezTo>
                    <a:pt x="12347" y="8678"/>
                    <a:pt x="10761" y="9620"/>
                    <a:pt x="9273" y="10562"/>
                  </a:cubicBezTo>
                  <a:cubicBezTo>
                    <a:pt x="6744" y="12149"/>
                    <a:pt x="4761" y="13835"/>
                    <a:pt x="3026" y="16363"/>
                  </a:cubicBezTo>
                  <a:cubicBezTo>
                    <a:pt x="1935" y="17900"/>
                    <a:pt x="1340" y="19289"/>
                    <a:pt x="1042" y="20033"/>
                  </a:cubicBezTo>
                  <a:cubicBezTo>
                    <a:pt x="695" y="20975"/>
                    <a:pt x="348" y="21966"/>
                    <a:pt x="1" y="22859"/>
                  </a:cubicBezTo>
                  <a:lnTo>
                    <a:pt x="1" y="23008"/>
                  </a:lnTo>
                  <a:cubicBezTo>
                    <a:pt x="150" y="23503"/>
                    <a:pt x="447" y="24545"/>
                    <a:pt x="1389" y="25288"/>
                  </a:cubicBezTo>
                  <a:cubicBezTo>
                    <a:pt x="2229" y="26012"/>
                    <a:pt x="3212" y="26208"/>
                    <a:pt x="4027" y="26208"/>
                  </a:cubicBezTo>
                  <a:cubicBezTo>
                    <a:pt x="4945" y="26208"/>
                    <a:pt x="5651" y="25959"/>
                    <a:pt x="5703" y="25933"/>
                  </a:cubicBezTo>
                  <a:cubicBezTo>
                    <a:pt x="9372" y="22710"/>
                    <a:pt x="12992" y="19388"/>
                    <a:pt x="16661" y="16165"/>
                  </a:cubicBezTo>
                  <a:cubicBezTo>
                    <a:pt x="17454" y="15520"/>
                    <a:pt x="18198" y="14777"/>
                    <a:pt x="18991" y="14083"/>
                  </a:cubicBezTo>
                  <a:cubicBezTo>
                    <a:pt x="19190" y="13884"/>
                    <a:pt x="19388" y="13785"/>
                    <a:pt x="19487" y="13636"/>
                  </a:cubicBezTo>
                  <a:cubicBezTo>
                    <a:pt x="22710" y="10810"/>
                    <a:pt x="25933" y="7885"/>
                    <a:pt x="29156" y="5058"/>
                  </a:cubicBezTo>
                  <a:cubicBezTo>
                    <a:pt x="29553" y="4810"/>
                    <a:pt x="29900" y="4463"/>
                    <a:pt x="30297" y="4215"/>
                  </a:cubicBezTo>
                  <a:cubicBezTo>
                    <a:pt x="28859" y="2877"/>
                    <a:pt x="27421" y="1439"/>
                    <a:pt x="259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5;p16">
              <a:extLst>
                <a:ext uri="{FF2B5EF4-FFF2-40B4-BE49-F238E27FC236}">
                  <a16:creationId xmlns:a16="http://schemas.microsoft.com/office/drawing/2014/main" id="{AE46EC74-2E3C-F62A-E2E1-B5A24EB9388A}"/>
                </a:ext>
              </a:extLst>
            </p:cNvPr>
            <p:cNvSpPr/>
            <p:nvPr/>
          </p:nvSpPr>
          <p:spPr>
            <a:xfrm>
              <a:off x="5838575" y="3489050"/>
              <a:ext cx="39700" cy="23575"/>
            </a:xfrm>
            <a:custGeom>
              <a:avLst/>
              <a:gdLst/>
              <a:ahLst/>
              <a:cxnLst/>
              <a:rect l="l" t="t" r="r" b="b"/>
              <a:pathLst>
                <a:path w="1588" h="943" extrusionOk="0">
                  <a:moveTo>
                    <a:pt x="1488" y="1"/>
                  </a:moveTo>
                  <a:lnTo>
                    <a:pt x="50" y="745"/>
                  </a:lnTo>
                  <a:cubicBezTo>
                    <a:pt x="0" y="794"/>
                    <a:pt x="0" y="794"/>
                    <a:pt x="0" y="893"/>
                  </a:cubicBezTo>
                  <a:cubicBezTo>
                    <a:pt x="0" y="943"/>
                    <a:pt x="50" y="943"/>
                    <a:pt x="50" y="943"/>
                  </a:cubicBezTo>
                  <a:lnTo>
                    <a:pt x="1538" y="199"/>
                  </a:lnTo>
                  <a:cubicBezTo>
                    <a:pt x="1587" y="150"/>
                    <a:pt x="1587" y="150"/>
                    <a:pt x="1587" y="50"/>
                  </a:cubicBezTo>
                  <a:cubicBezTo>
                    <a:pt x="1538" y="1"/>
                    <a:pt x="1538" y="1"/>
                    <a:pt x="1488"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6;p16">
              <a:extLst>
                <a:ext uri="{FF2B5EF4-FFF2-40B4-BE49-F238E27FC236}">
                  <a16:creationId xmlns:a16="http://schemas.microsoft.com/office/drawing/2014/main" id="{A9889752-F0EC-E6A8-4294-52B400B51934}"/>
                </a:ext>
              </a:extLst>
            </p:cNvPr>
            <p:cNvSpPr/>
            <p:nvPr/>
          </p:nvSpPr>
          <p:spPr>
            <a:xfrm>
              <a:off x="6102600" y="1649500"/>
              <a:ext cx="53325" cy="78125"/>
            </a:xfrm>
            <a:custGeom>
              <a:avLst/>
              <a:gdLst/>
              <a:ahLst/>
              <a:cxnLst/>
              <a:rect l="l" t="t" r="r" b="b"/>
              <a:pathLst>
                <a:path w="2133" h="3125" extrusionOk="0">
                  <a:moveTo>
                    <a:pt x="1092" y="1"/>
                  </a:moveTo>
                  <a:cubicBezTo>
                    <a:pt x="497" y="1"/>
                    <a:pt x="1" y="695"/>
                    <a:pt x="1" y="1538"/>
                  </a:cubicBezTo>
                  <a:cubicBezTo>
                    <a:pt x="1" y="2430"/>
                    <a:pt x="497" y="3125"/>
                    <a:pt x="1092" y="3125"/>
                  </a:cubicBezTo>
                  <a:cubicBezTo>
                    <a:pt x="1637" y="3125"/>
                    <a:pt x="2133" y="2430"/>
                    <a:pt x="2133" y="1538"/>
                  </a:cubicBezTo>
                  <a:cubicBezTo>
                    <a:pt x="2133" y="695"/>
                    <a:pt x="1637" y="1"/>
                    <a:pt x="1092" y="1"/>
                  </a:cubicBezTo>
                  <a:close/>
                </a:path>
              </a:pathLst>
            </a:custGeom>
            <a:solidFill>
              <a:srgbClr val="F49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7;p16">
              <a:extLst>
                <a:ext uri="{FF2B5EF4-FFF2-40B4-BE49-F238E27FC236}">
                  <a16:creationId xmlns:a16="http://schemas.microsoft.com/office/drawing/2014/main" id="{D028E92B-F447-FD85-2108-2F9EFD593927}"/>
                </a:ext>
              </a:extLst>
            </p:cNvPr>
            <p:cNvSpPr/>
            <p:nvPr/>
          </p:nvSpPr>
          <p:spPr>
            <a:xfrm>
              <a:off x="6002200" y="1637125"/>
              <a:ext cx="38450" cy="19850"/>
            </a:xfrm>
            <a:custGeom>
              <a:avLst/>
              <a:gdLst/>
              <a:ahLst/>
              <a:cxnLst/>
              <a:rect l="l" t="t" r="r" b="b"/>
              <a:pathLst>
                <a:path w="1538" h="794" extrusionOk="0">
                  <a:moveTo>
                    <a:pt x="596" y="0"/>
                  </a:moveTo>
                  <a:cubicBezTo>
                    <a:pt x="447" y="0"/>
                    <a:pt x="248" y="50"/>
                    <a:pt x="50" y="149"/>
                  </a:cubicBezTo>
                  <a:cubicBezTo>
                    <a:pt x="1" y="198"/>
                    <a:pt x="1" y="198"/>
                    <a:pt x="1" y="248"/>
                  </a:cubicBezTo>
                  <a:cubicBezTo>
                    <a:pt x="50" y="347"/>
                    <a:pt x="50" y="347"/>
                    <a:pt x="100" y="347"/>
                  </a:cubicBezTo>
                  <a:cubicBezTo>
                    <a:pt x="298" y="198"/>
                    <a:pt x="496" y="198"/>
                    <a:pt x="596" y="198"/>
                  </a:cubicBezTo>
                  <a:cubicBezTo>
                    <a:pt x="1091" y="248"/>
                    <a:pt x="1438" y="694"/>
                    <a:pt x="1438" y="744"/>
                  </a:cubicBezTo>
                  <a:cubicBezTo>
                    <a:pt x="1438" y="793"/>
                    <a:pt x="1488" y="793"/>
                    <a:pt x="1488" y="793"/>
                  </a:cubicBezTo>
                  <a:cubicBezTo>
                    <a:pt x="1538" y="744"/>
                    <a:pt x="1538" y="694"/>
                    <a:pt x="1538" y="645"/>
                  </a:cubicBezTo>
                  <a:cubicBezTo>
                    <a:pt x="1538" y="545"/>
                    <a:pt x="1191" y="0"/>
                    <a:pt x="5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8;p16">
              <a:extLst>
                <a:ext uri="{FF2B5EF4-FFF2-40B4-BE49-F238E27FC236}">
                  <a16:creationId xmlns:a16="http://schemas.microsoft.com/office/drawing/2014/main" id="{78A0CED2-7686-998F-3B2A-5E2A07052B85}"/>
                </a:ext>
              </a:extLst>
            </p:cNvPr>
            <p:cNvSpPr/>
            <p:nvPr/>
          </p:nvSpPr>
          <p:spPr>
            <a:xfrm>
              <a:off x="6045575" y="2520950"/>
              <a:ext cx="427700" cy="992850"/>
            </a:xfrm>
            <a:custGeom>
              <a:avLst/>
              <a:gdLst/>
              <a:ahLst/>
              <a:cxnLst/>
              <a:rect l="l" t="t" r="r" b="b"/>
              <a:pathLst>
                <a:path w="17108" h="39714" extrusionOk="0">
                  <a:moveTo>
                    <a:pt x="11108" y="0"/>
                  </a:moveTo>
                  <a:cubicBezTo>
                    <a:pt x="10612" y="0"/>
                    <a:pt x="10116" y="50"/>
                    <a:pt x="9620" y="50"/>
                  </a:cubicBezTo>
                  <a:cubicBezTo>
                    <a:pt x="6893" y="149"/>
                    <a:pt x="4116" y="298"/>
                    <a:pt x="1340" y="397"/>
                  </a:cubicBezTo>
                  <a:cubicBezTo>
                    <a:pt x="745" y="5603"/>
                    <a:pt x="249" y="11503"/>
                    <a:pt x="100" y="17900"/>
                  </a:cubicBezTo>
                  <a:cubicBezTo>
                    <a:pt x="51" y="19387"/>
                    <a:pt x="1" y="20924"/>
                    <a:pt x="51" y="22511"/>
                  </a:cubicBezTo>
                  <a:cubicBezTo>
                    <a:pt x="51" y="25734"/>
                    <a:pt x="199" y="29056"/>
                    <a:pt x="398" y="32527"/>
                  </a:cubicBezTo>
                  <a:cubicBezTo>
                    <a:pt x="447" y="33866"/>
                    <a:pt x="546" y="35204"/>
                    <a:pt x="596" y="36494"/>
                  </a:cubicBezTo>
                  <a:lnTo>
                    <a:pt x="695" y="36494"/>
                  </a:lnTo>
                  <a:cubicBezTo>
                    <a:pt x="794" y="36989"/>
                    <a:pt x="1141" y="37981"/>
                    <a:pt x="2034" y="38774"/>
                  </a:cubicBezTo>
                  <a:cubicBezTo>
                    <a:pt x="2863" y="39512"/>
                    <a:pt x="3832" y="39714"/>
                    <a:pt x="4646" y="39714"/>
                  </a:cubicBezTo>
                  <a:cubicBezTo>
                    <a:pt x="5584" y="39714"/>
                    <a:pt x="6318" y="39446"/>
                    <a:pt x="6397" y="39419"/>
                  </a:cubicBezTo>
                  <a:cubicBezTo>
                    <a:pt x="8628" y="37485"/>
                    <a:pt x="10909" y="35452"/>
                    <a:pt x="13289" y="33271"/>
                  </a:cubicBezTo>
                  <a:cubicBezTo>
                    <a:pt x="14579" y="32031"/>
                    <a:pt x="15868" y="30791"/>
                    <a:pt x="17107" y="29601"/>
                  </a:cubicBezTo>
                  <a:cubicBezTo>
                    <a:pt x="17058" y="28312"/>
                    <a:pt x="16810" y="26775"/>
                    <a:pt x="16364" y="25040"/>
                  </a:cubicBezTo>
                  <a:cubicBezTo>
                    <a:pt x="16016" y="23453"/>
                    <a:pt x="15521" y="22164"/>
                    <a:pt x="15025" y="21073"/>
                  </a:cubicBezTo>
                  <a:cubicBezTo>
                    <a:pt x="13091" y="22164"/>
                    <a:pt x="11455" y="23056"/>
                    <a:pt x="9967" y="24048"/>
                  </a:cubicBezTo>
                  <a:cubicBezTo>
                    <a:pt x="10116" y="23056"/>
                    <a:pt x="10166" y="21916"/>
                    <a:pt x="10215" y="20676"/>
                  </a:cubicBezTo>
                  <a:cubicBezTo>
                    <a:pt x="10314" y="19833"/>
                    <a:pt x="10215" y="20329"/>
                    <a:pt x="10314" y="17453"/>
                  </a:cubicBezTo>
                  <a:cubicBezTo>
                    <a:pt x="10413" y="13140"/>
                    <a:pt x="10612" y="8925"/>
                    <a:pt x="10860" y="4760"/>
                  </a:cubicBezTo>
                  <a:cubicBezTo>
                    <a:pt x="10909" y="3124"/>
                    <a:pt x="11058" y="1537"/>
                    <a:pt x="1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9;p16">
              <a:extLst>
                <a:ext uri="{FF2B5EF4-FFF2-40B4-BE49-F238E27FC236}">
                  <a16:creationId xmlns:a16="http://schemas.microsoft.com/office/drawing/2014/main" id="{2C971174-1059-3E29-19F1-BD272EF380D4}"/>
                </a:ext>
              </a:extLst>
            </p:cNvPr>
            <p:cNvSpPr/>
            <p:nvPr/>
          </p:nvSpPr>
          <p:spPr>
            <a:xfrm>
              <a:off x="5673700" y="2335000"/>
              <a:ext cx="663225" cy="1597850"/>
            </a:xfrm>
            <a:custGeom>
              <a:avLst/>
              <a:gdLst/>
              <a:ahLst/>
              <a:cxnLst/>
              <a:rect l="l" t="t" r="r" b="b"/>
              <a:pathLst>
                <a:path w="26529" h="63914" extrusionOk="0">
                  <a:moveTo>
                    <a:pt x="12099" y="1"/>
                  </a:moveTo>
                  <a:cubicBezTo>
                    <a:pt x="10959" y="1538"/>
                    <a:pt x="10166" y="3025"/>
                    <a:pt x="9620" y="4215"/>
                  </a:cubicBezTo>
                  <a:cubicBezTo>
                    <a:pt x="8380" y="6744"/>
                    <a:pt x="7835" y="8876"/>
                    <a:pt x="7637" y="9521"/>
                  </a:cubicBezTo>
                  <a:cubicBezTo>
                    <a:pt x="7637" y="9669"/>
                    <a:pt x="7587" y="9719"/>
                    <a:pt x="7587" y="9769"/>
                  </a:cubicBezTo>
                  <a:cubicBezTo>
                    <a:pt x="5158" y="18396"/>
                    <a:pt x="2926" y="28957"/>
                    <a:pt x="1786" y="41105"/>
                  </a:cubicBezTo>
                  <a:cubicBezTo>
                    <a:pt x="1687" y="42394"/>
                    <a:pt x="1538" y="43733"/>
                    <a:pt x="1488" y="45072"/>
                  </a:cubicBezTo>
                  <a:cubicBezTo>
                    <a:pt x="943" y="50873"/>
                    <a:pt x="497" y="56625"/>
                    <a:pt x="1" y="62426"/>
                  </a:cubicBezTo>
                  <a:cubicBezTo>
                    <a:pt x="2678" y="62922"/>
                    <a:pt x="5356" y="63418"/>
                    <a:pt x="7934" y="63914"/>
                  </a:cubicBezTo>
                  <a:cubicBezTo>
                    <a:pt x="9620" y="58360"/>
                    <a:pt x="10711" y="54840"/>
                    <a:pt x="9967" y="50129"/>
                  </a:cubicBezTo>
                  <a:cubicBezTo>
                    <a:pt x="9670" y="48295"/>
                    <a:pt x="9174" y="46857"/>
                    <a:pt x="8876" y="46113"/>
                  </a:cubicBezTo>
                  <a:lnTo>
                    <a:pt x="9075" y="44973"/>
                  </a:lnTo>
                  <a:cubicBezTo>
                    <a:pt x="9918" y="40609"/>
                    <a:pt x="11603" y="38775"/>
                    <a:pt x="13190" y="30941"/>
                  </a:cubicBezTo>
                  <a:cubicBezTo>
                    <a:pt x="13388" y="30098"/>
                    <a:pt x="13289" y="30544"/>
                    <a:pt x="13785" y="27767"/>
                  </a:cubicBezTo>
                  <a:cubicBezTo>
                    <a:pt x="14578" y="23503"/>
                    <a:pt x="15372" y="19338"/>
                    <a:pt x="16264" y="15223"/>
                  </a:cubicBezTo>
                  <a:cubicBezTo>
                    <a:pt x="16562" y="13834"/>
                    <a:pt x="16859" y="12446"/>
                    <a:pt x="17157" y="11107"/>
                  </a:cubicBezTo>
                  <a:lnTo>
                    <a:pt x="25735" y="11454"/>
                  </a:lnTo>
                  <a:cubicBezTo>
                    <a:pt x="25933" y="11157"/>
                    <a:pt x="26032" y="10711"/>
                    <a:pt x="26181" y="10215"/>
                  </a:cubicBezTo>
                  <a:cubicBezTo>
                    <a:pt x="26280" y="9669"/>
                    <a:pt x="26330" y="9223"/>
                    <a:pt x="26330" y="8975"/>
                  </a:cubicBezTo>
                  <a:cubicBezTo>
                    <a:pt x="26528" y="7041"/>
                    <a:pt x="26082" y="5554"/>
                    <a:pt x="26082" y="5554"/>
                  </a:cubicBezTo>
                  <a:cubicBezTo>
                    <a:pt x="25239" y="2480"/>
                    <a:pt x="22809" y="843"/>
                    <a:pt x="22214" y="447"/>
                  </a:cubicBezTo>
                  <a:cubicBezTo>
                    <a:pt x="22066" y="348"/>
                    <a:pt x="22016" y="298"/>
                    <a:pt x="21966" y="248"/>
                  </a:cubicBezTo>
                  <a:cubicBezTo>
                    <a:pt x="20881" y="565"/>
                    <a:pt x="19178" y="1005"/>
                    <a:pt x="17119" y="1005"/>
                  </a:cubicBezTo>
                  <a:cubicBezTo>
                    <a:pt x="16920" y="1005"/>
                    <a:pt x="16718" y="1001"/>
                    <a:pt x="16512" y="992"/>
                  </a:cubicBezTo>
                  <a:cubicBezTo>
                    <a:pt x="14628" y="843"/>
                    <a:pt x="13091" y="348"/>
                    <a:pt x="120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50;p16">
              <a:extLst>
                <a:ext uri="{FF2B5EF4-FFF2-40B4-BE49-F238E27FC236}">
                  <a16:creationId xmlns:a16="http://schemas.microsoft.com/office/drawing/2014/main" id="{865D97C9-3D01-3F77-71A1-329E222E7BB9}"/>
                </a:ext>
              </a:extLst>
            </p:cNvPr>
            <p:cNvSpPr/>
            <p:nvPr/>
          </p:nvSpPr>
          <p:spPr>
            <a:xfrm>
              <a:off x="5464225" y="4220325"/>
              <a:ext cx="352050" cy="155950"/>
            </a:xfrm>
            <a:custGeom>
              <a:avLst/>
              <a:gdLst/>
              <a:ahLst/>
              <a:cxnLst/>
              <a:rect l="l" t="t" r="r" b="b"/>
              <a:pathLst>
                <a:path w="14082" h="6238" extrusionOk="0">
                  <a:moveTo>
                    <a:pt x="7141" y="1"/>
                  </a:moveTo>
                  <a:cubicBezTo>
                    <a:pt x="6902" y="1"/>
                    <a:pt x="6558" y="29"/>
                    <a:pt x="6297" y="252"/>
                  </a:cubicBezTo>
                  <a:cubicBezTo>
                    <a:pt x="5802" y="698"/>
                    <a:pt x="5702" y="1690"/>
                    <a:pt x="6347" y="2533"/>
                  </a:cubicBezTo>
                  <a:cubicBezTo>
                    <a:pt x="5454" y="2632"/>
                    <a:pt x="4116" y="2781"/>
                    <a:pt x="2628" y="3624"/>
                  </a:cubicBezTo>
                  <a:cubicBezTo>
                    <a:pt x="1637" y="4119"/>
                    <a:pt x="0" y="5210"/>
                    <a:pt x="248" y="5855"/>
                  </a:cubicBezTo>
                  <a:cubicBezTo>
                    <a:pt x="449" y="6171"/>
                    <a:pt x="1199" y="6237"/>
                    <a:pt x="1813" y="6237"/>
                  </a:cubicBezTo>
                  <a:cubicBezTo>
                    <a:pt x="2260" y="6237"/>
                    <a:pt x="2636" y="6202"/>
                    <a:pt x="2678" y="6202"/>
                  </a:cubicBezTo>
                  <a:lnTo>
                    <a:pt x="14082" y="6202"/>
                  </a:lnTo>
                  <a:lnTo>
                    <a:pt x="14082" y="3624"/>
                  </a:lnTo>
                  <a:cubicBezTo>
                    <a:pt x="14082" y="3128"/>
                    <a:pt x="13983" y="2384"/>
                    <a:pt x="13487" y="2037"/>
                  </a:cubicBezTo>
                  <a:cubicBezTo>
                    <a:pt x="13328" y="1934"/>
                    <a:pt x="13154" y="1891"/>
                    <a:pt x="12967" y="1891"/>
                  </a:cubicBezTo>
                  <a:cubicBezTo>
                    <a:pt x="12137" y="1891"/>
                    <a:pt x="11058" y="2722"/>
                    <a:pt x="9963" y="2722"/>
                  </a:cubicBezTo>
                  <a:cubicBezTo>
                    <a:pt x="9766" y="2722"/>
                    <a:pt x="9568" y="2695"/>
                    <a:pt x="9372" y="2632"/>
                  </a:cubicBezTo>
                  <a:cubicBezTo>
                    <a:pt x="8826" y="2434"/>
                    <a:pt x="8033" y="1888"/>
                    <a:pt x="7339" y="4"/>
                  </a:cubicBezTo>
                  <a:cubicBezTo>
                    <a:pt x="7289" y="4"/>
                    <a:pt x="7221" y="1"/>
                    <a:pt x="7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51;p16">
              <a:extLst>
                <a:ext uri="{FF2B5EF4-FFF2-40B4-BE49-F238E27FC236}">
                  <a16:creationId xmlns:a16="http://schemas.microsoft.com/office/drawing/2014/main" id="{26015B0F-2631-7294-B2D9-AF2841E0F64C}"/>
                </a:ext>
              </a:extLst>
            </p:cNvPr>
            <p:cNvSpPr/>
            <p:nvPr/>
          </p:nvSpPr>
          <p:spPr>
            <a:xfrm>
              <a:off x="6690175" y="2799850"/>
              <a:ext cx="286375" cy="281875"/>
            </a:xfrm>
            <a:custGeom>
              <a:avLst/>
              <a:gdLst/>
              <a:ahLst/>
              <a:cxnLst/>
              <a:rect l="l" t="t" r="r" b="b"/>
              <a:pathLst>
                <a:path w="11455" h="11275" extrusionOk="0">
                  <a:moveTo>
                    <a:pt x="2926" y="0"/>
                  </a:moveTo>
                  <a:lnTo>
                    <a:pt x="893" y="1587"/>
                  </a:lnTo>
                  <a:cubicBezTo>
                    <a:pt x="496" y="1934"/>
                    <a:pt x="0" y="2480"/>
                    <a:pt x="50" y="3075"/>
                  </a:cubicBezTo>
                  <a:cubicBezTo>
                    <a:pt x="199" y="4265"/>
                    <a:pt x="2480" y="4463"/>
                    <a:pt x="3025" y="5950"/>
                  </a:cubicBezTo>
                  <a:cubicBezTo>
                    <a:pt x="3273" y="6496"/>
                    <a:pt x="3372" y="7487"/>
                    <a:pt x="2232" y="9173"/>
                  </a:cubicBezTo>
                  <a:cubicBezTo>
                    <a:pt x="2281" y="9272"/>
                    <a:pt x="2628" y="9719"/>
                    <a:pt x="3124" y="9867"/>
                  </a:cubicBezTo>
                  <a:cubicBezTo>
                    <a:pt x="3174" y="9875"/>
                    <a:pt x="3225" y="9879"/>
                    <a:pt x="3276" y="9879"/>
                  </a:cubicBezTo>
                  <a:cubicBezTo>
                    <a:pt x="3889" y="9879"/>
                    <a:pt x="4585" y="9337"/>
                    <a:pt x="4860" y="8330"/>
                  </a:cubicBezTo>
                  <a:cubicBezTo>
                    <a:pt x="5405" y="8975"/>
                    <a:pt x="6446" y="9967"/>
                    <a:pt x="7934" y="10611"/>
                  </a:cubicBezTo>
                  <a:cubicBezTo>
                    <a:pt x="8662" y="10903"/>
                    <a:pt x="9872" y="11274"/>
                    <a:pt x="10601" y="11274"/>
                  </a:cubicBezTo>
                  <a:cubicBezTo>
                    <a:pt x="10864" y="11274"/>
                    <a:pt x="11065" y="11226"/>
                    <a:pt x="11157" y="11107"/>
                  </a:cubicBezTo>
                  <a:cubicBezTo>
                    <a:pt x="11454" y="10462"/>
                    <a:pt x="10115" y="9025"/>
                    <a:pt x="9967" y="8925"/>
                  </a:cubicBezTo>
                  <a:lnTo>
                    <a:pt x="2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52;p16">
              <a:extLst>
                <a:ext uri="{FF2B5EF4-FFF2-40B4-BE49-F238E27FC236}">
                  <a16:creationId xmlns:a16="http://schemas.microsoft.com/office/drawing/2014/main" id="{8E2E587A-C077-79AB-4EE3-A5839FDCF991}"/>
                </a:ext>
              </a:extLst>
            </p:cNvPr>
            <p:cNvSpPr/>
            <p:nvPr/>
          </p:nvSpPr>
          <p:spPr>
            <a:xfrm>
              <a:off x="5891875" y="1847850"/>
              <a:ext cx="432650" cy="433875"/>
            </a:xfrm>
            <a:custGeom>
              <a:avLst/>
              <a:gdLst/>
              <a:ahLst/>
              <a:cxnLst/>
              <a:rect l="l" t="t" r="r" b="b"/>
              <a:pathLst>
                <a:path w="17306" h="17355" extrusionOk="0">
                  <a:moveTo>
                    <a:pt x="7141" y="0"/>
                  </a:moveTo>
                  <a:cubicBezTo>
                    <a:pt x="5703" y="0"/>
                    <a:pt x="3422" y="199"/>
                    <a:pt x="1538" y="1736"/>
                  </a:cubicBezTo>
                  <a:cubicBezTo>
                    <a:pt x="1389" y="1934"/>
                    <a:pt x="1191" y="2033"/>
                    <a:pt x="992" y="2232"/>
                  </a:cubicBezTo>
                  <a:cubicBezTo>
                    <a:pt x="1389" y="3521"/>
                    <a:pt x="1786" y="4859"/>
                    <a:pt x="2232" y="6099"/>
                  </a:cubicBezTo>
                  <a:cubicBezTo>
                    <a:pt x="496" y="7289"/>
                    <a:pt x="1" y="9372"/>
                    <a:pt x="844" y="10859"/>
                  </a:cubicBezTo>
                  <a:cubicBezTo>
                    <a:pt x="1736" y="12446"/>
                    <a:pt x="3819" y="12545"/>
                    <a:pt x="3868" y="12545"/>
                  </a:cubicBezTo>
                  <a:cubicBezTo>
                    <a:pt x="3719" y="14132"/>
                    <a:pt x="3670" y="15768"/>
                    <a:pt x="3571" y="17354"/>
                  </a:cubicBezTo>
                  <a:cubicBezTo>
                    <a:pt x="7091" y="17057"/>
                    <a:pt x="10661" y="16809"/>
                    <a:pt x="14181" y="16512"/>
                  </a:cubicBezTo>
                  <a:cubicBezTo>
                    <a:pt x="14727" y="14925"/>
                    <a:pt x="15223" y="13289"/>
                    <a:pt x="15619" y="11553"/>
                  </a:cubicBezTo>
                  <a:cubicBezTo>
                    <a:pt x="16462" y="8330"/>
                    <a:pt x="16958" y="5355"/>
                    <a:pt x="17305" y="2678"/>
                  </a:cubicBezTo>
                  <a:cubicBezTo>
                    <a:pt x="16809" y="2232"/>
                    <a:pt x="16066" y="1637"/>
                    <a:pt x="15074" y="1190"/>
                  </a:cubicBezTo>
                  <a:cubicBezTo>
                    <a:pt x="14330" y="794"/>
                    <a:pt x="13140" y="248"/>
                    <a:pt x="11603" y="248"/>
                  </a:cubicBezTo>
                  <a:cubicBezTo>
                    <a:pt x="11467" y="1654"/>
                    <a:pt x="10335" y="2604"/>
                    <a:pt x="9271" y="2604"/>
                  </a:cubicBezTo>
                  <a:cubicBezTo>
                    <a:pt x="9171" y="2604"/>
                    <a:pt x="9072" y="2596"/>
                    <a:pt x="8975" y="2579"/>
                  </a:cubicBezTo>
                  <a:cubicBezTo>
                    <a:pt x="7984" y="2380"/>
                    <a:pt x="7240" y="1240"/>
                    <a:pt x="7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53;p16">
              <a:extLst>
                <a:ext uri="{FF2B5EF4-FFF2-40B4-BE49-F238E27FC236}">
                  <a16:creationId xmlns:a16="http://schemas.microsoft.com/office/drawing/2014/main" id="{F47515C0-7F32-92AE-013D-5810278DCCAC}"/>
                </a:ext>
              </a:extLst>
            </p:cNvPr>
            <p:cNvSpPr/>
            <p:nvPr/>
          </p:nvSpPr>
          <p:spPr>
            <a:xfrm>
              <a:off x="5932775" y="2123025"/>
              <a:ext cx="378100" cy="206450"/>
            </a:xfrm>
            <a:custGeom>
              <a:avLst/>
              <a:gdLst/>
              <a:ahLst/>
              <a:cxnLst/>
              <a:rect l="l" t="t" r="r" b="b"/>
              <a:pathLst>
                <a:path w="15124" h="8258" extrusionOk="0">
                  <a:moveTo>
                    <a:pt x="14182" y="1"/>
                  </a:moveTo>
                  <a:cubicBezTo>
                    <a:pt x="10017" y="447"/>
                    <a:pt x="5951" y="893"/>
                    <a:pt x="1786" y="1389"/>
                  </a:cubicBezTo>
                  <a:cubicBezTo>
                    <a:pt x="1240" y="3521"/>
                    <a:pt x="596" y="5554"/>
                    <a:pt x="1" y="7686"/>
                  </a:cubicBezTo>
                  <a:cubicBezTo>
                    <a:pt x="1340" y="7934"/>
                    <a:pt x="2827" y="8083"/>
                    <a:pt x="4414" y="8182"/>
                  </a:cubicBezTo>
                  <a:cubicBezTo>
                    <a:pt x="5266" y="8233"/>
                    <a:pt x="6100" y="8257"/>
                    <a:pt x="6911" y="8257"/>
                  </a:cubicBezTo>
                  <a:cubicBezTo>
                    <a:pt x="10018" y="8257"/>
                    <a:pt x="12804" y="7910"/>
                    <a:pt x="15124" y="7438"/>
                  </a:cubicBezTo>
                  <a:lnTo>
                    <a:pt x="141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54;p16">
              <a:extLst>
                <a:ext uri="{FF2B5EF4-FFF2-40B4-BE49-F238E27FC236}">
                  <a16:creationId xmlns:a16="http://schemas.microsoft.com/office/drawing/2014/main" id="{B1E2035D-C1FA-FFEB-56F5-94A588BE3B42}"/>
                </a:ext>
              </a:extLst>
            </p:cNvPr>
            <p:cNvSpPr/>
            <p:nvPr/>
          </p:nvSpPr>
          <p:spPr>
            <a:xfrm>
              <a:off x="6049300" y="2569700"/>
              <a:ext cx="53325" cy="282225"/>
            </a:xfrm>
            <a:custGeom>
              <a:avLst/>
              <a:gdLst/>
              <a:ahLst/>
              <a:cxnLst/>
              <a:rect l="l" t="t" r="r" b="b"/>
              <a:pathLst>
                <a:path w="2133" h="11289" extrusionOk="0">
                  <a:moveTo>
                    <a:pt x="1874" y="1"/>
                  </a:moveTo>
                  <a:cubicBezTo>
                    <a:pt x="1811" y="1"/>
                    <a:pt x="1765" y="25"/>
                    <a:pt x="1736" y="83"/>
                  </a:cubicBezTo>
                  <a:lnTo>
                    <a:pt x="596" y="1868"/>
                  </a:lnTo>
                  <a:cubicBezTo>
                    <a:pt x="546" y="1967"/>
                    <a:pt x="546" y="1967"/>
                    <a:pt x="546" y="2017"/>
                  </a:cubicBezTo>
                  <a:lnTo>
                    <a:pt x="1" y="11041"/>
                  </a:lnTo>
                  <a:cubicBezTo>
                    <a:pt x="1" y="11190"/>
                    <a:pt x="100" y="11289"/>
                    <a:pt x="249" y="11289"/>
                  </a:cubicBezTo>
                  <a:cubicBezTo>
                    <a:pt x="348" y="11289"/>
                    <a:pt x="397" y="11190"/>
                    <a:pt x="497" y="11041"/>
                  </a:cubicBezTo>
                  <a:lnTo>
                    <a:pt x="1042" y="2066"/>
                  </a:lnTo>
                  <a:lnTo>
                    <a:pt x="2083" y="331"/>
                  </a:lnTo>
                  <a:cubicBezTo>
                    <a:pt x="2133" y="232"/>
                    <a:pt x="2133" y="83"/>
                    <a:pt x="2034" y="33"/>
                  </a:cubicBezTo>
                  <a:cubicBezTo>
                    <a:pt x="1972" y="13"/>
                    <a:pt x="1919" y="1"/>
                    <a:pt x="18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55;p16">
              <a:extLst>
                <a:ext uri="{FF2B5EF4-FFF2-40B4-BE49-F238E27FC236}">
                  <a16:creationId xmlns:a16="http://schemas.microsoft.com/office/drawing/2014/main" id="{FAC75510-9007-F584-AD8C-30F7425B48C3}"/>
                </a:ext>
              </a:extLst>
            </p:cNvPr>
            <p:cNvSpPr/>
            <p:nvPr/>
          </p:nvSpPr>
          <p:spPr>
            <a:xfrm>
              <a:off x="6039400" y="2570025"/>
              <a:ext cx="35950" cy="56300"/>
            </a:xfrm>
            <a:custGeom>
              <a:avLst/>
              <a:gdLst/>
              <a:ahLst/>
              <a:cxnLst/>
              <a:rect l="l" t="t" r="r" b="b"/>
              <a:pathLst>
                <a:path w="1438" h="2252" extrusionOk="0">
                  <a:moveTo>
                    <a:pt x="286" y="1"/>
                  </a:moveTo>
                  <a:cubicBezTo>
                    <a:pt x="255" y="1"/>
                    <a:pt x="225" y="7"/>
                    <a:pt x="198" y="20"/>
                  </a:cubicBezTo>
                  <a:cubicBezTo>
                    <a:pt x="50" y="70"/>
                    <a:pt x="0" y="169"/>
                    <a:pt x="50" y="318"/>
                  </a:cubicBezTo>
                  <a:lnTo>
                    <a:pt x="942" y="2103"/>
                  </a:lnTo>
                  <a:cubicBezTo>
                    <a:pt x="942" y="2202"/>
                    <a:pt x="1041" y="2252"/>
                    <a:pt x="1140" y="2252"/>
                  </a:cubicBezTo>
                  <a:lnTo>
                    <a:pt x="1240" y="2252"/>
                  </a:lnTo>
                  <a:cubicBezTo>
                    <a:pt x="1388" y="2202"/>
                    <a:pt x="1438" y="2053"/>
                    <a:pt x="1388" y="1954"/>
                  </a:cubicBezTo>
                  <a:lnTo>
                    <a:pt x="496" y="120"/>
                  </a:lnTo>
                  <a:cubicBezTo>
                    <a:pt x="460" y="47"/>
                    <a:pt x="370"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56;p16">
              <a:extLst>
                <a:ext uri="{FF2B5EF4-FFF2-40B4-BE49-F238E27FC236}">
                  <a16:creationId xmlns:a16="http://schemas.microsoft.com/office/drawing/2014/main" id="{2CD2D872-83FF-81C1-FC81-C1004FE12029}"/>
                </a:ext>
              </a:extLst>
            </p:cNvPr>
            <p:cNvSpPr/>
            <p:nvPr/>
          </p:nvSpPr>
          <p:spPr>
            <a:xfrm>
              <a:off x="6242675" y="3117675"/>
              <a:ext cx="55800" cy="90025"/>
            </a:xfrm>
            <a:custGeom>
              <a:avLst/>
              <a:gdLst/>
              <a:ahLst/>
              <a:cxnLst/>
              <a:rect l="l" t="t" r="r" b="b"/>
              <a:pathLst>
                <a:path w="2232" h="3601" extrusionOk="0">
                  <a:moveTo>
                    <a:pt x="1962" y="1"/>
                  </a:moveTo>
                  <a:cubicBezTo>
                    <a:pt x="1888" y="1"/>
                    <a:pt x="1817" y="35"/>
                    <a:pt x="1786" y="129"/>
                  </a:cubicBezTo>
                  <a:lnTo>
                    <a:pt x="50" y="3253"/>
                  </a:lnTo>
                  <a:cubicBezTo>
                    <a:pt x="1" y="3402"/>
                    <a:pt x="1" y="3501"/>
                    <a:pt x="100" y="3600"/>
                  </a:cubicBezTo>
                  <a:lnTo>
                    <a:pt x="249" y="3600"/>
                  </a:lnTo>
                  <a:cubicBezTo>
                    <a:pt x="348" y="3600"/>
                    <a:pt x="447" y="3501"/>
                    <a:pt x="447" y="3501"/>
                  </a:cubicBezTo>
                  <a:lnTo>
                    <a:pt x="2182" y="377"/>
                  </a:lnTo>
                  <a:cubicBezTo>
                    <a:pt x="2232" y="229"/>
                    <a:pt x="2232" y="129"/>
                    <a:pt x="2083" y="30"/>
                  </a:cubicBezTo>
                  <a:cubicBezTo>
                    <a:pt x="2047" y="12"/>
                    <a:pt x="2004" y="1"/>
                    <a:pt x="1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57;p16">
              <a:extLst>
                <a:ext uri="{FF2B5EF4-FFF2-40B4-BE49-F238E27FC236}">
                  <a16:creationId xmlns:a16="http://schemas.microsoft.com/office/drawing/2014/main" id="{C0AC1B10-1E79-7FD5-2E35-CB8AC185BC3C}"/>
                </a:ext>
              </a:extLst>
            </p:cNvPr>
            <p:cNvSpPr/>
            <p:nvPr/>
          </p:nvSpPr>
          <p:spPr>
            <a:xfrm>
              <a:off x="5839825" y="3481625"/>
              <a:ext cx="62000" cy="12425"/>
            </a:xfrm>
            <a:custGeom>
              <a:avLst/>
              <a:gdLst/>
              <a:ahLst/>
              <a:cxnLst/>
              <a:rect l="l" t="t" r="r" b="b"/>
              <a:pathLst>
                <a:path w="2480" h="497" extrusionOk="0">
                  <a:moveTo>
                    <a:pt x="248" y="0"/>
                  </a:moveTo>
                  <a:cubicBezTo>
                    <a:pt x="99" y="0"/>
                    <a:pt x="0" y="99"/>
                    <a:pt x="0" y="248"/>
                  </a:cubicBezTo>
                  <a:cubicBezTo>
                    <a:pt x="0" y="347"/>
                    <a:pt x="99" y="496"/>
                    <a:pt x="248" y="496"/>
                  </a:cubicBezTo>
                  <a:lnTo>
                    <a:pt x="2231" y="496"/>
                  </a:lnTo>
                  <a:cubicBezTo>
                    <a:pt x="2430" y="496"/>
                    <a:pt x="2479" y="397"/>
                    <a:pt x="2479" y="248"/>
                  </a:cubicBezTo>
                  <a:cubicBezTo>
                    <a:pt x="2479" y="99"/>
                    <a:pt x="2330" y="0"/>
                    <a:pt x="22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58;p16">
              <a:extLst>
                <a:ext uri="{FF2B5EF4-FFF2-40B4-BE49-F238E27FC236}">
                  <a16:creationId xmlns:a16="http://schemas.microsoft.com/office/drawing/2014/main" id="{C52D8EBE-C40E-14C8-B738-3DD9F8A6E2F1}"/>
                </a:ext>
              </a:extLst>
            </p:cNvPr>
            <p:cNvSpPr/>
            <p:nvPr/>
          </p:nvSpPr>
          <p:spPr>
            <a:xfrm>
              <a:off x="5251000" y="2094300"/>
              <a:ext cx="205800" cy="235825"/>
            </a:xfrm>
            <a:custGeom>
              <a:avLst/>
              <a:gdLst/>
              <a:ahLst/>
              <a:cxnLst/>
              <a:rect l="l" t="t" r="r" b="b"/>
              <a:pathLst>
                <a:path w="8232" h="9433" extrusionOk="0">
                  <a:moveTo>
                    <a:pt x="7799" y="1"/>
                  </a:moveTo>
                  <a:cubicBezTo>
                    <a:pt x="7144" y="1"/>
                    <a:pt x="5941" y="430"/>
                    <a:pt x="5158" y="803"/>
                  </a:cubicBezTo>
                  <a:cubicBezTo>
                    <a:pt x="4711" y="1001"/>
                    <a:pt x="3472" y="1596"/>
                    <a:pt x="2232" y="2935"/>
                  </a:cubicBezTo>
                  <a:cubicBezTo>
                    <a:pt x="1042" y="4075"/>
                    <a:pt x="348" y="5265"/>
                    <a:pt x="1" y="6158"/>
                  </a:cubicBezTo>
                  <a:cubicBezTo>
                    <a:pt x="1439" y="5959"/>
                    <a:pt x="2827" y="5761"/>
                    <a:pt x="4215" y="5513"/>
                  </a:cubicBezTo>
                  <a:cubicBezTo>
                    <a:pt x="4761" y="5711"/>
                    <a:pt x="5009" y="6009"/>
                    <a:pt x="5207" y="6207"/>
                  </a:cubicBezTo>
                  <a:cubicBezTo>
                    <a:pt x="5554" y="6703"/>
                    <a:pt x="5455" y="7100"/>
                    <a:pt x="5802" y="8339"/>
                  </a:cubicBezTo>
                  <a:cubicBezTo>
                    <a:pt x="6050" y="9232"/>
                    <a:pt x="6199" y="9430"/>
                    <a:pt x="6397" y="9430"/>
                  </a:cubicBezTo>
                  <a:cubicBezTo>
                    <a:pt x="6408" y="9432"/>
                    <a:pt x="6420" y="9433"/>
                    <a:pt x="6431" y="9433"/>
                  </a:cubicBezTo>
                  <a:cubicBezTo>
                    <a:pt x="6769" y="9433"/>
                    <a:pt x="7143" y="8733"/>
                    <a:pt x="7190" y="8637"/>
                  </a:cubicBezTo>
                  <a:lnTo>
                    <a:pt x="7190" y="3530"/>
                  </a:lnTo>
                  <a:cubicBezTo>
                    <a:pt x="7538" y="2439"/>
                    <a:pt x="7885" y="1398"/>
                    <a:pt x="8232" y="257"/>
                  </a:cubicBezTo>
                  <a:lnTo>
                    <a:pt x="8232" y="158"/>
                  </a:lnTo>
                  <a:cubicBezTo>
                    <a:pt x="8170" y="47"/>
                    <a:pt x="8014" y="1"/>
                    <a:pt x="7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59;p16">
              <a:extLst>
                <a:ext uri="{FF2B5EF4-FFF2-40B4-BE49-F238E27FC236}">
                  <a16:creationId xmlns:a16="http://schemas.microsoft.com/office/drawing/2014/main" id="{2E6EC055-A9FA-E58E-41C4-18409F25506D}"/>
                </a:ext>
              </a:extLst>
            </p:cNvPr>
            <p:cNvSpPr/>
            <p:nvPr/>
          </p:nvSpPr>
          <p:spPr>
            <a:xfrm>
              <a:off x="6269950" y="1882550"/>
              <a:ext cx="195875" cy="266550"/>
            </a:xfrm>
            <a:custGeom>
              <a:avLst/>
              <a:gdLst/>
              <a:ahLst/>
              <a:cxnLst/>
              <a:rect l="l" t="t" r="r" b="b"/>
              <a:pathLst>
                <a:path w="7835" h="10662" extrusionOk="0">
                  <a:moveTo>
                    <a:pt x="248" y="1"/>
                  </a:moveTo>
                  <a:cubicBezTo>
                    <a:pt x="199" y="1587"/>
                    <a:pt x="100" y="3224"/>
                    <a:pt x="1" y="4909"/>
                  </a:cubicBezTo>
                  <a:lnTo>
                    <a:pt x="199" y="10661"/>
                  </a:lnTo>
                  <a:cubicBezTo>
                    <a:pt x="2728" y="9471"/>
                    <a:pt x="5306" y="8231"/>
                    <a:pt x="7835" y="7041"/>
                  </a:cubicBezTo>
                  <a:cubicBezTo>
                    <a:pt x="6595" y="5009"/>
                    <a:pt x="4612" y="2480"/>
                    <a:pt x="1587" y="695"/>
                  </a:cubicBezTo>
                  <a:cubicBezTo>
                    <a:pt x="1141" y="447"/>
                    <a:pt x="695" y="199"/>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60;p16">
              <a:extLst>
                <a:ext uri="{FF2B5EF4-FFF2-40B4-BE49-F238E27FC236}">
                  <a16:creationId xmlns:a16="http://schemas.microsoft.com/office/drawing/2014/main" id="{AA75A652-C074-E801-E2FD-FB2C2FA8BF89}"/>
                </a:ext>
              </a:extLst>
            </p:cNvPr>
            <p:cNvSpPr/>
            <p:nvPr/>
          </p:nvSpPr>
          <p:spPr>
            <a:xfrm>
              <a:off x="6727350" y="2489950"/>
              <a:ext cx="295050" cy="161200"/>
            </a:xfrm>
            <a:custGeom>
              <a:avLst/>
              <a:gdLst/>
              <a:ahLst/>
              <a:cxnLst/>
              <a:rect l="l" t="t" r="r" b="b"/>
              <a:pathLst>
                <a:path w="11802" h="6448" extrusionOk="0">
                  <a:moveTo>
                    <a:pt x="2976" y="1"/>
                  </a:moveTo>
                  <a:cubicBezTo>
                    <a:pt x="1984" y="843"/>
                    <a:pt x="993" y="1786"/>
                    <a:pt x="1" y="2728"/>
                  </a:cubicBezTo>
                  <a:cubicBezTo>
                    <a:pt x="150" y="4909"/>
                    <a:pt x="546" y="6397"/>
                    <a:pt x="1141" y="6446"/>
                  </a:cubicBezTo>
                  <a:cubicBezTo>
                    <a:pt x="1149" y="6447"/>
                    <a:pt x="1157" y="6447"/>
                    <a:pt x="1165" y="6447"/>
                  </a:cubicBezTo>
                  <a:cubicBezTo>
                    <a:pt x="1901" y="6447"/>
                    <a:pt x="2630" y="4163"/>
                    <a:pt x="2728" y="3967"/>
                  </a:cubicBezTo>
                  <a:cubicBezTo>
                    <a:pt x="4959" y="4265"/>
                    <a:pt x="7240" y="4562"/>
                    <a:pt x="9471" y="4909"/>
                  </a:cubicBezTo>
                  <a:cubicBezTo>
                    <a:pt x="10232" y="5174"/>
                    <a:pt x="10750" y="5328"/>
                    <a:pt x="11084" y="5328"/>
                  </a:cubicBezTo>
                  <a:cubicBezTo>
                    <a:pt x="11251" y="5328"/>
                    <a:pt x="11372" y="5289"/>
                    <a:pt x="11455" y="5207"/>
                  </a:cubicBezTo>
                  <a:cubicBezTo>
                    <a:pt x="11802" y="4810"/>
                    <a:pt x="11108" y="3719"/>
                    <a:pt x="9471" y="1934"/>
                  </a:cubicBezTo>
                  <a:cubicBezTo>
                    <a:pt x="7339" y="1290"/>
                    <a:pt x="5158" y="695"/>
                    <a:pt x="2976" y="1"/>
                  </a:cubicBezTo>
                  <a:close/>
                </a:path>
              </a:pathLst>
            </a:custGeom>
            <a:solidFill>
              <a:srgbClr val="F49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1;p16">
              <a:extLst>
                <a:ext uri="{FF2B5EF4-FFF2-40B4-BE49-F238E27FC236}">
                  <a16:creationId xmlns:a16="http://schemas.microsoft.com/office/drawing/2014/main" id="{7667CC7A-B73D-15FE-2EF7-113C1613DB00}"/>
                </a:ext>
              </a:extLst>
            </p:cNvPr>
            <p:cNvSpPr/>
            <p:nvPr/>
          </p:nvSpPr>
          <p:spPr>
            <a:xfrm>
              <a:off x="5900550" y="1928425"/>
              <a:ext cx="84325" cy="173550"/>
            </a:xfrm>
            <a:custGeom>
              <a:avLst/>
              <a:gdLst/>
              <a:ahLst/>
              <a:cxnLst/>
              <a:rect l="l" t="t" r="r" b="b"/>
              <a:pathLst>
                <a:path w="3373" h="6942" extrusionOk="0">
                  <a:moveTo>
                    <a:pt x="3224" y="0"/>
                  </a:moveTo>
                  <a:cubicBezTo>
                    <a:pt x="3075" y="0"/>
                    <a:pt x="2976" y="50"/>
                    <a:pt x="2976" y="199"/>
                  </a:cubicBezTo>
                  <a:lnTo>
                    <a:pt x="2381" y="2777"/>
                  </a:lnTo>
                  <a:cubicBezTo>
                    <a:pt x="2034" y="2975"/>
                    <a:pt x="1637" y="3223"/>
                    <a:pt x="1339" y="3521"/>
                  </a:cubicBezTo>
                  <a:cubicBezTo>
                    <a:pt x="249" y="4611"/>
                    <a:pt x="50" y="5950"/>
                    <a:pt x="1" y="6694"/>
                  </a:cubicBezTo>
                  <a:cubicBezTo>
                    <a:pt x="1" y="6843"/>
                    <a:pt x="100" y="6942"/>
                    <a:pt x="249" y="6942"/>
                  </a:cubicBezTo>
                  <a:cubicBezTo>
                    <a:pt x="348" y="6942"/>
                    <a:pt x="497" y="6843"/>
                    <a:pt x="397" y="6694"/>
                  </a:cubicBezTo>
                  <a:cubicBezTo>
                    <a:pt x="497" y="6000"/>
                    <a:pt x="645" y="4760"/>
                    <a:pt x="1637" y="3868"/>
                  </a:cubicBezTo>
                  <a:cubicBezTo>
                    <a:pt x="1984" y="3620"/>
                    <a:pt x="2331" y="3372"/>
                    <a:pt x="2728" y="3174"/>
                  </a:cubicBezTo>
                  <a:cubicBezTo>
                    <a:pt x="2777" y="3124"/>
                    <a:pt x="2827" y="3025"/>
                    <a:pt x="2827" y="2975"/>
                  </a:cubicBezTo>
                  <a:lnTo>
                    <a:pt x="3372" y="248"/>
                  </a:lnTo>
                  <a:cubicBezTo>
                    <a:pt x="3372" y="149"/>
                    <a:pt x="3323" y="0"/>
                    <a:pt x="3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2;p16">
              <a:extLst>
                <a:ext uri="{FF2B5EF4-FFF2-40B4-BE49-F238E27FC236}">
                  <a16:creationId xmlns:a16="http://schemas.microsoft.com/office/drawing/2014/main" id="{1B4796CF-1755-3A26-6AE6-0C1C1EEE0186}"/>
                </a:ext>
              </a:extLst>
            </p:cNvPr>
            <p:cNvSpPr/>
            <p:nvPr/>
          </p:nvSpPr>
          <p:spPr>
            <a:xfrm>
              <a:off x="5760475" y="4299750"/>
              <a:ext cx="34750" cy="33500"/>
            </a:xfrm>
            <a:custGeom>
              <a:avLst/>
              <a:gdLst/>
              <a:ahLst/>
              <a:cxnLst/>
              <a:rect l="l" t="t" r="r" b="b"/>
              <a:pathLst>
                <a:path w="1390" h="1340" extrusionOk="0">
                  <a:moveTo>
                    <a:pt x="695" y="199"/>
                  </a:moveTo>
                  <a:cubicBezTo>
                    <a:pt x="943" y="199"/>
                    <a:pt x="1191" y="347"/>
                    <a:pt x="1191" y="695"/>
                  </a:cubicBezTo>
                  <a:cubicBezTo>
                    <a:pt x="1191" y="942"/>
                    <a:pt x="992" y="1190"/>
                    <a:pt x="695" y="1190"/>
                  </a:cubicBezTo>
                  <a:cubicBezTo>
                    <a:pt x="447" y="1190"/>
                    <a:pt x="199" y="992"/>
                    <a:pt x="199" y="695"/>
                  </a:cubicBezTo>
                  <a:cubicBezTo>
                    <a:pt x="199" y="447"/>
                    <a:pt x="397" y="199"/>
                    <a:pt x="695" y="199"/>
                  </a:cubicBezTo>
                  <a:close/>
                  <a:moveTo>
                    <a:pt x="695" y="0"/>
                  </a:moveTo>
                  <a:cubicBezTo>
                    <a:pt x="298" y="0"/>
                    <a:pt x="1" y="298"/>
                    <a:pt x="1" y="695"/>
                  </a:cubicBezTo>
                  <a:cubicBezTo>
                    <a:pt x="1" y="1042"/>
                    <a:pt x="298" y="1339"/>
                    <a:pt x="695" y="1339"/>
                  </a:cubicBezTo>
                  <a:cubicBezTo>
                    <a:pt x="1042" y="1339"/>
                    <a:pt x="1290" y="1042"/>
                    <a:pt x="1389" y="695"/>
                  </a:cubicBezTo>
                  <a:cubicBezTo>
                    <a:pt x="1389" y="298"/>
                    <a:pt x="1042" y="0"/>
                    <a:pt x="6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3;p16">
              <a:extLst>
                <a:ext uri="{FF2B5EF4-FFF2-40B4-BE49-F238E27FC236}">
                  <a16:creationId xmlns:a16="http://schemas.microsoft.com/office/drawing/2014/main" id="{71D8EED4-DE4A-EFF4-C922-7DA426581AF2}"/>
                </a:ext>
              </a:extLst>
            </p:cNvPr>
            <p:cNvSpPr/>
            <p:nvPr/>
          </p:nvSpPr>
          <p:spPr>
            <a:xfrm>
              <a:off x="6732325" y="2844475"/>
              <a:ext cx="43400" cy="43400"/>
            </a:xfrm>
            <a:custGeom>
              <a:avLst/>
              <a:gdLst/>
              <a:ahLst/>
              <a:cxnLst/>
              <a:rect l="l" t="t" r="r" b="b"/>
              <a:pathLst>
                <a:path w="1736" h="1736" extrusionOk="0">
                  <a:moveTo>
                    <a:pt x="843" y="149"/>
                  </a:moveTo>
                  <a:cubicBezTo>
                    <a:pt x="1240" y="149"/>
                    <a:pt x="1537" y="447"/>
                    <a:pt x="1537" y="794"/>
                  </a:cubicBezTo>
                  <a:cubicBezTo>
                    <a:pt x="1537" y="1190"/>
                    <a:pt x="1240" y="1488"/>
                    <a:pt x="843" y="1488"/>
                  </a:cubicBezTo>
                  <a:cubicBezTo>
                    <a:pt x="496" y="1488"/>
                    <a:pt x="199" y="1190"/>
                    <a:pt x="199" y="794"/>
                  </a:cubicBezTo>
                  <a:cubicBezTo>
                    <a:pt x="199" y="447"/>
                    <a:pt x="496" y="149"/>
                    <a:pt x="843" y="149"/>
                  </a:cubicBezTo>
                  <a:close/>
                  <a:moveTo>
                    <a:pt x="843" y="0"/>
                  </a:moveTo>
                  <a:cubicBezTo>
                    <a:pt x="347" y="0"/>
                    <a:pt x="0" y="397"/>
                    <a:pt x="0" y="893"/>
                  </a:cubicBezTo>
                  <a:cubicBezTo>
                    <a:pt x="0" y="1389"/>
                    <a:pt x="347" y="1736"/>
                    <a:pt x="843" y="1736"/>
                  </a:cubicBezTo>
                  <a:cubicBezTo>
                    <a:pt x="1339" y="1736"/>
                    <a:pt x="1736" y="1290"/>
                    <a:pt x="1736" y="893"/>
                  </a:cubicBezTo>
                  <a:cubicBezTo>
                    <a:pt x="1736" y="347"/>
                    <a:pt x="1339"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p16">
              <a:extLst>
                <a:ext uri="{FF2B5EF4-FFF2-40B4-BE49-F238E27FC236}">
                  <a16:creationId xmlns:a16="http://schemas.microsoft.com/office/drawing/2014/main" id="{C7DABAFA-17C0-46A8-E7BA-8F6150F419A1}"/>
                </a:ext>
              </a:extLst>
            </p:cNvPr>
            <p:cNvSpPr/>
            <p:nvPr/>
          </p:nvSpPr>
          <p:spPr>
            <a:xfrm>
              <a:off x="5981450" y="1495075"/>
              <a:ext cx="243900" cy="251150"/>
            </a:xfrm>
            <a:custGeom>
              <a:avLst/>
              <a:gdLst/>
              <a:ahLst/>
              <a:cxnLst/>
              <a:rect l="l" t="t" r="r" b="b"/>
              <a:pathLst>
                <a:path w="9756" h="10046" extrusionOk="0">
                  <a:moveTo>
                    <a:pt x="4741" y="0"/>
                  </a:moveTo>
                  <a:cubicBezTo>
                    <a:pt x="2333" y="0"/>
                    <a:pt x="0" y="1904"/>
                    <a:pt x="87" y="3203"/>
                  </a:cubicBezTo>
                  <a:cubicBezTo>
                    <a:pt x="136" y="4393"/>
                    <a:pt x="2318" y="5434"/>
                    <a:pt x="3756" y="6128"/>
                  </a:cubicBezTo>
                  <a:cubicBezTo>
                    <a:pt x="4450" y="6426"/>
                    <a:pt x="5045" y="6674"/>
                    <a:pt x="5491" y="6822"/>
                  </a:cubicBezTo>
                  <a:cubicBezTo>
                    <a:pt x="5541" y="6376"/>
                    <a:pt x="5838" y="6029"/>
                    <a:pt x="6285" y="5930"/>
                  </a:cubicBezTo>
                  <a:cubicBezTo>
                    <a:pt x="6313" y="5927"/>
                    <a:pt x="6341" y="5926"/>
                    <a:pt x="6370" y="5926"/>
                  </a:cubicBezTo>
                  <a:cubicBezTo>
                    <a:pt x="6831" y="5926"/>
                    <a:pt x="7232" y="6297"/>
                    <a:pt x="7326" y="6624"/>
                  </a:cubicBezTo>
                  <a:cubicBezTo>
                    <a:pt x="7574" y="7170"/>
                    <a:pt x="7276" y="7814"/>
                    <a:pt x="6582" y="8112"/>
                  </a:cubicBezTo>
                  <a:cubicBezTo>
                    <a:pt x="6929" y="8409"/>
                    <a:pt x="7227" y="8657"/>
                    <a:pt x="7524" y="9004"/>
                  </a:cubicBezTo>
                  <a:cubicBezTo>
                    <a:pt x="7574" y="9351"/>
                    <a:pt x="7574" y="9649"/>
                    <a:pt x="7673" y="10045"/>
                  </a:cubicBezTo>
                  <a:cubicBezTo>
                    <a:pt x="7921" y="9748"/>
                    <a:pt x="9756" y="7665"/>
                    <a:pt x="9309" y="4790"/>
                  </a:cubicBezTo>
                  <a:cubicBezTo>
                    <a:pt x="9061" y="3153"/>
                    <a:pt x="8020" y="823"/>
                    <a:pt x="5789" y="129"/>
                  </a:cubicBezTo>
                  <a:cubicBezTo>
                    <a:pt x="5443" y="41"/>
                    <a:pt x="5091" y="0"/>
                    <a:pt x="47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5;p16">
              <a:extLst>
                <a:ext uri="{FF2B5EF4-FFF2-40B4-BE49-F238E27FC236}">
                  <a16:creationId xmlns:a16="http://schemas.microsoft.com/office/drawing/2014/main" id="{9BF16752-6FA3-7123-7F00-C498853929B9}"/>
                </a:ext>
              </a:extLst>
            </p:cNvPr>
            <p:cNvSpPr/>
            <p:nvPr/>
          </p:nvSpPr>
          <p:spPr>
            <a:xfrm>
              <a:off x="4897725" y="1561450"/>
              <a:ext cx="997900" cy="394275"/>
            </a:xfrm>
            <a:custGeom>
              <a:avLst/>
              <a:gdLst/>
              <a:ahLst/>
              <a:cxnLst/>
              <a:rect l="l" t="t" r="r" b="b"/>
              <a:pathLst>
                <a:path w="39916" h="15771" extrusionOk="0">
                  <a:moveTo>
                    <a:pt x="34667" y="1"/>
                  </a:moveTo>
                  <a:cubicBezTo>
                    <a:pt x="32606" y="1"/>
                    <a:pt x="30551" y="89"/>
                    <a:pt x="28511" y="250"/>
                  </a:cubicBezTo>
                  <a:cubicBezTo>
                    <a:pt x="23404" y="746"/>
                    <a:pt x="16413" y="1292"/>
                    <a:pt x="9471" y="5357"/>
                  </a:cubicBezTo>
                  <a:cubicBezTo>
                    <a:pt x="5604" y="7490"/>
                    <a:pt x="1" y="11903"/>
                    <a:pt x="843" y="14183"/>
                  </a:cubicBezTo>
                  <a:cubicBezTo>
                    <a:pt x="1240" y="15274"/>
                    <a:pt x="2876" y="15770"/>
                    <a:pt x="5901" y="15770"/>
                  </a:cubicBezTo>
                  <a:lnTo>
                    <a:pt x="6446" y="15770"/>
                  </a:lnTo>
                  <a:lnTo>
                    <a:pt x="6446" y="15423"/>
                  </a:lnTo>
                  <a:cubicBezTo>
                    <a:pt x="6315" y="15425"/>
                    <a:pt x="6187" y="15425"/>
                    <a:pt x="6063" y="15425"/>
                  </a:cubicBezTo>
                  <a:cubicBezTo>
                    <a:pt x="2506" y="15425"/>
                    <a:pt x="1480" y="14755"/>
                    <a:pt x="1240" y="14084"/>
                  </a:cubicBezTo>
                  <a:cubicBezTo>
                    <a:pt x="397" y="12051"/>
                    <a:pt x="5703" y="7886"/>
                    <a:pt x="9669" y="5605"/>
                  </a:cubicBezTo>
                  <a:cubicBezTo>
                    <a:pt x="16462" y="1639"/>
                    <a:pt x="23454" y="994"/>
                    <a:pt x="28561" y="548"/>
                  </a:cubicBezTo>
                  <a:cubicBezTo>
                    <a:pt x="30531" y="392"/>
                    <a:pt x="32501" y="318"/>
                    <a:pt x="34478" y="318"/>
                  </a:cubicBezTo>
                  <a:cubicBezTo>
                    <a:pt x="36283" y="318"/>
                    <a:pt x="38093" y="380"/>
                    <a:pt x="39915" y="498"/>
                  </a:cubicBezTo>
                  <a:lnTo>
                    <a:pt x="39915" y="201"/>
                  </a:lnTo>
                  <a:cubicBezTo>
                    <a:pt x="38164" y="64"/>
                    <a:pt x="36413" y="1"/>
                    <a:pt x="34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6;p16">
              <a:extLst>
                <a:ext uri="{FF2B5EF4-FFF2-40B4-BE49-F238E27FC236}">
                  <a16:creationId xmlns:a16="http://schemas.microsoft.com/office/drawing/2014/main" id="{D6E2D457-5E1F-3D30-0C24-DD7E1A9D1F3B}"/>
                </a:ext>
              </a:extLst>
            </p:cNvPr>
            <p:cNvSpPr/>
            <p:nvPr/>
          </p:nvSpPr>
          <p:spPr>
            <a:xfrm>
              <a:off x="6449700" y="3029175"/>
              <a:ext cx="85550" cy="234300"/>
            </a:xfrm>
            <a:custGeom>
              <a:avLst/>
              <a:gdLst/>
              <a:ahLst/>
              <a:cxnLst/>
              <a:rect l="l" t="t" r="r" b="b"/>
              <a:pathLst>
                <a:path w="3422" h="9372" extrusionOk="0">
                  <a:moveTo>
                    <a:pt x="0" y="0"/>
                  </a:moveTo>
                  <a:lnTo>
                    <a:pt x="397" y="8925"/>
                  </a:lnTo>
                  <a:cubicBezTo>
                    <a:pt x="645" y="9025"/>
                    <a:pt x="843" y="9223"/>
                    <a:pt x="1091" y="9372"/>
                  </a:cubicBezTo>
                  <a:cubicBezTo>
                    <a:pt x="1884" y="8677"/>
                    <a:pt x="2628" y="7934"/>
                    <a:pt x="3421" y="7240"/>
                  </a:cubicBezTo>
                  <a:cubicBezTo>
                    <a:pt x="2331" y="4810"/>
                    <a:pt x="1190" y="2380"/>
                    <a:pt x="0" y="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7;p16">
              <a:extLst>
                <a:ext uri="{FF2B5EF4-FFF2-40B4-BE49-F238E27FC236}">
                  <a16:creationId xmlns:a16="http://schemas.microsoft.com/office/drawing/2014/main" id="{6EE58C70-A34F-1C2B-1548-E8F55C343D5C}"/>
                </a:ext>
              </a:extLst>
            </p:cNvPr>
            <p:cNvSpPr/>
            <p:nvPr/>
          </p:nvSpPr>
          <p:spPr>
            <a:xfrm>
              <a:off x="6138550" y="3029175"/>
              <a:ext cx="425200" cy="484700"/>
            </a:xfrm>
            <a:custGeom>
              <a:avLst/>
              <a:gdLst/>
              <a:ahLst/>
              <a:cxnLst/>
              <a:rect l="l" t="t" r="r" b="b"/>
              <a:pathLst>
                <a:path w="17008" h="19388" extrusionOk="0">
                  <a:moveTo>
                    <a:pt x="12545" y="0"/>
                  </a:moveTo>
                  <a:cubicBezTo>
                    <a:pt x="10810" y="992"/>
                    <a:pt x="8975" y="2033"/>
                    <a:pt x="7240" y="3025"/>
                  </a:cubicBezTo>
                  <a:cubicBezTo>
                    <a:pt x="4860" y="8479"/>
                    <a:pt x="2430" y="13884"/>
                    <a:pt x="1" y="19288"/>
                  </a:cubicBezTo>
                  <a:cubicBezTo>
                    <a:pt x="5653" y="19338"/>
                    <a:pt x="11355" y="19338"/>
                    <a:pt x="17008" y="19387"/>
                  </a:cubicBezTo>
                  <a:cubicBezTo>
                    <a:pt x="15520" y="12942"/>
                    <a:pt x="14033" y="6446"/>
                    <a:pt x="12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8;p16">
              <a:extLst>
                <a:ext uri="{FF2B5EF4-FFF2-40B4-BE49-F238E27FC236}">
                  <a16:creationId xmlns:a16="http://schemas.microsoft.com/office/drawing/2014/main" id="{D74B4953-E83F-BD54-071C-649F87901802}"/>
                </a:ext>
              </a:extLst>
            </p:cNvPr>
            <p:cNvSpPr/>
            <p:nvPr/>
          </p:nvSpPr>
          <p:spPr>
            <a:xfrm>
              <a:off x="5671225" y="3932825"/>
              <a:ext cx="193400" cy="99200"/>
            </a:xfrm>
            <a:custGeom>
              <a:avLst/>
              <a:gdLst/>
              <a:ahLst/>
              <a:cxnLst/>
              <a:rect l="l" t="t" r="r" b="b"/>
              <a:pathLst>
                <a:path w="7736" h="3968" extrusionOk="0">
                  <a:moveTo>
                    <a:pt x="1" y="1"/>
                  </a:moveTo>
                  <a:lnTo>
                    <a:pt x="1" y="1"/>
                  </a:lnTo>
                  <a:cubicBezTo>
                    <a:pt x="2282" y="1339"/>
                    <a:pt x="4612" y="2629"/>
                    <a:pt x="6942" y="3967"/>
                  </a:cubicBezTo>
                  <a:cubicBezTo>
                    <a:pt x="7240" y="2976"/>
                    <a:pt x="7488" y="2034"/>
                    <a:pt x="7736" y="1141"/>
                  </a:cubicBezTo>
                  <a:cubicBezTo>
                    <a:pt x="5207" y="744"/>
                    <a:pt x="2579" y="348"/>
                    <a:pt x="1"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9;p16">
              <a:extLst>
                <a:ext uri="{FF2B5EF4-FFF2-40B4-BE49-F238E27FC236}">
                  <a16:creationId xmlns:a16="http://schemas.microsoft.com/office/drawing/2014/main" id="{36CC099A-7279-C5CC-6772-6E4142DEB292}"/>
                </a:ext>
              </a:extLst>
            </p:cNvPr>
            <p:cNvSpPr/>
            <p:nvPr/>
          </p:nvSpPr>
          <p:spPr>
            <a:xfrm>
              <a:off x="5671225" y="3632850"/>
              <a:ext cx="334725" cy="412800"/>
            </a:xfrm>
            <a:custGeom>
              <a:avLst/>
              <a:gdLst/>
              <a:ahLst/>
              <a:cxnLst/>
              <a:rect l="l" t="t" r="r" b="b"/>
              <a:pathLst>
                <a:path w="13389" h="16512" extrusionOk="0">
                  <a:moveTo>
                    <a:pt x="10314" y="0"/>
                  </a:moveTo>
                  <a:cubicBezTo>
                    <a:pt x="7190" y="199"/>
                    <a:pt x="4067" y="447"/>
                    <a:pt x="893" y="645"/>
                  </a:cubicBezTo>
                  <a:cubicBezTo>
                    <a:pt x="596" y="4413"/>
                    <a:pt x="298" y="8132"/>
                    <a:pt x="1" y="11901"/>
                  </a:cubicBezTo>
                  <a:cubicBezTo>
                    <a:pt x="4463" y="13487"/>
                    <a:pt x="8926" y="14975"/>
                    <a:pt x="13388" y="16512"/>
                  </a:cubicBezTo>
                  <a:cubicBezTo>
                    <a:pt x="12397" y="11058"/>
                    <a:pt x="11306" y="5554"/>
                    <a:pt x="10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9F67AA3D-9A8C-E8C6-BEAE-818F720A5A3D}"/>
              </a:ext>
            </a:extLst>
          </p:cNvPr>
          <p:cNvSpPr txBox="1"/>
          <p:nvPr/>
        </p:nvSpPr>
        <p:spPr>
          <a:xfrm>
            <a:off x="1659204" y="1344598"/>
            <a:ext cx="6672354" cy="1531701"/>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User login -&gt; Home , Logout, Movies List added by admin.</a:t>
            </a:r>
          </a:p>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User select the movie by clicking the banner.</a:t>
            </a:r>
          </a:p>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The home icon -&gt; active shows.</a:t>
            </a:r>
          </a:p>
          <a:p>
            <a:pPr marL="285750" indent="-285750">
              <a:lnSpc>
                <a:spcPct val="150000"/>
              </a:lnSpc>
              <a:buFont typeface="Wingdings" panose="05000000000000000000" pitchFamily="2" charset="2"/>
              <a:buChar char="§"/>
            </a:pPr>
            <a:r>
              <a:rPr lang="en-IN" sz="1600" dirty="0">
                <a:latin typeface="Fira Sans Extra Condensed Medium" panose="020B0604020202020204" charset="0"/>
              </a:rPr>
              <a:t>The log out icon -&gt; login page.</a:t>
            </a:r>
          </a:p>
        </p:txBody>
      </p:sp>
    </p:spTree>
    <p:extLst>
      <p:ext uri="{BB962C8B-B14F-4D97-AF65-F5344CB8AC3E}">
        <p14:creationId xmlns:p14="http://schemas.microsoft.com/office/powerpoint/2010/main" val="466541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a:xfrm>
            <a:off x="454332" y="63499"/>
            <a:ext cx="8116800" cy="572700"/>
          </a:xfrm>
        </p:spPr>
        <p:txBody>
          <a:bodyPr/>
          <a:lstStyle/>
          <a:p>
            <a:r>
              <a:rPr lang="en-IN" dirty="0"/>
              <a:t>User Dashboard</a:t>
            </a:r>
          </a:p>
        </p:txBody>
      </p:sp>
      <p:pic>
        <p:nvPicPr>
          <p:cNvPr id="5" name="Picture 4">
            <a:extLst>
              <a:ext uri="{FF2B5EF4-FFF2-40B4-BE49-F238E27FC236}">
                <a16:creationId xmlns:a16="http://schemas.microsoft.com/office/drawing/2014/main" id="{A7405755-25EC-7985-6179-20A7CC0AA2CF}"/>
              </a:ext>
            </a:extLst>
          </p:cNvPr>
          <p:cNvPicPr>
            <a:picLocks noChangeAspect="1"/>
          </p:cNvPicPr>
          <p:nvPr/>
        </p:nvPicPr>
        <p:blipFill rotWithShape="1">
          <a:blip r:embed="rId2"/>
          <a:srcRect r="3333"/>
          <a:stretch/>
        </p:blipFill>
        <p:spPr>
          <a:xfrm>
            <a:off x="1024467" y="636199"/>
            <a:ext cx="7104888" cy="4134310"/>
          </a:xfrm>
          <a:prstGeom prst="rect">
            <a:avLst/>
          </a:prstGeom>
        </p:spPr>
      </p:pic>
    </p:spTree>
    <p:extLst>
      <p:ext uri="{BB962C8B-B14F-4D97-AF65-F5344CB8AC3E}">
        <p14:creationId xmlns:p14="http://schemas.microsoft.com/office/powerpoint/2010/main" val="2987647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p:txBody>
          <a:bodyPr/>
          <a:lstStyle/>
          <a:p>
            <a:r>
              <a:rPr lang="en-IN" dirty="0"/>
              <a:t>Movie Booking</a:t>
            </a:r>
          </a:p>
        </p:txBody>
      </p:sp>
      <p:grpSp>
        <p:nvGrpSpPr>
          <p:cNvPr id="3" name="Google Shape;1595;p30">
            <a:extLst>
              <a:ext uri="{FF2B5EF4-FFF2-40B4-BE49-F238E27FC236}">
                <a16:creationId xmlns:a16="http://schemas.microsoft.com/office/drawing/2014/main" id="{365613B5-AA91-9539-7F6F-6ACD4DEA4A59}"/>
              </a:ext>
            </a:extLst>
          </p:cNvPr>
          <p:cNvGrpSpPr/>
          <p:nvPr/>
        </p:nvGrpSpPr>
        <p:grpSpPr>
          <a:xfrm>
            <a:off x="6555783" y="2189264"/>
            <a:ext cx="2526224" cy="2846053"/>
            <a:chOff x="3072694" y="1524176"/>
            <a:chExt cx="3353521" cy="3288768"/>
          </a:xfrm>
        </p:grpSpPr>
        <p:grpSp>
          <p:nvGrpSpPr>
            <p:cNvPr id="4" name="Google Shape;1596;p30">
              <a:extLst>
                <a:ext uri="{FF2B5EF4-FFF2-40B4-BE49-F238E27FC236}">
                  <a16:creationId xmlns:a16="http://schemas.microsoft.com/office/drawing/2014/main" id="{862FAE44-CAD6-D267-E77F-E574FF343460}"/>
                </a:ext>
              </a:extLst>
            </p:cNvPr>
            <p:cNvGrpSpPr/>
            <p:nvPr/>
          </p:nvGrpSpPr>
          <p:grpSpPr>
            <a:xfrm>
              <a:off x="3815144" y="3441889"/>
              <a:ext cx="1807122" cy="1291203"/>
              <a:chOff x="4192600" y="2602900"/>
              <a:chExt cx="2070725" cy="1479550"/>
            </a:xfrm>
          </p:grpSpPr>
          <p:sp>
            <p:nvSpPr>
              <p:cNvPr id="238" name="Google Shape;1597;p30">
                <a:extLst>
                  <a:ext uri="{FF2B5EF4-FFF2-40B4-BE49-F238E27FC236}">
                    <a16:creationId xmlns:a16="http://schemas.microsoft.com/office/drawing/2014/main" id="{6E8E32EA-7559-66A5-93B0-DF9B0D3E4EA6}"/>
                  </a:ext>
                </a:extLst>
              </p:cNvPr>
              <p:cNvSpPr/>
              <p:nvPr/>
            </p:nvSpPr>
            <p:spPr>
              <a:xfrm>
                <a:off x="5909200" y="3197150"/>
                <a:ext cx="340450" cy="23575"/>
              </a:xfrm>
              <a:custGeom>
                <a:avLst/>
                <a:gdLst/>
                <a:ahLst/>
                <a:cxnLst/>
                <a:rect l="l" t="t" r="r" b="b"/>
                <a:pathLst>
                  <a:path w="13618" h="943" extrusionOk="0">
                    <a:moveTo>
                      <a:pt x="13405" y="0"/>
                    </a:moveTo>
                    <a:cubicBezTo>
                      <a:pt x="12189" y="183"/>
                      <a:pt x="10943" y="304"/>
                      <a:pt x="9666" y="365"/>
                    </a:cubicBezTo>
                    <a:cubicBezTo>
                      <a:pt x="8511" y="456"/>
                      <a:pt x="7326" y="487"/>
                      <a:pt x="6170" y="487"/>
                    </a:cubicBezTo>
                    <a:lnTo>
                      <a:pt x="3952" y="487"/>
                    </a:lnTo>
                    <a:cubicBezTo>
                      <a:pt x="3708" y="487"/>
                      <a:pt x="3465" y="487"/>
                      <a:pt x="3252" y="456"/>
                    </a:cubicBezTo>
                    <a:cubicBezTo>
                      <a:pt x="2584" y="395"/>
                      <a:pt x="1854" y="395"/>
                      <a:pt x="1155" y="335"/>
                    </a:cubicBezTo>
                    <a:cubicBezTo>
                      <a:pt x="851" y="304"/>
                      <a:pt x="547" y="304"/>
                      <a:pt x="243" y="243"/>
                    </a:cubicBezTo>
                    <a:cubicBezTo>
                      <a:pt x="152" y="243"/>
                      <a:pt x="31" y="335"/>
                      <a:pt x="31" y="456"/>
                    </a:cubicBezTo>
                    <a:cubicBezTo>
                      <a:pt x="0" y="608"/>
                      <a:pt x="61" y="699"/>
                      <a:pt x="183" y="760"/>
                    </a:cubicBezTo>
                    <a:cubicBezTo>
                      <a:pt x="395" y="791"/>
                      <a:pt x="669" y="791"/>
                      <a:pt x="912" y="791"/>
                    </a:cubicBezTo>
                    <a:cubicBezTo>
                      <a:pt x="1550" y="821"/>
                      <a:pt x="2219" y="851"/>
                      <a:pt x="2888" y="912"/>
                    </a:cubicBezTo>
                    <a:cubicBezTo>
                      <a:pt x="3860" y="943"/>
                      <a:pt x="4803" y="943"/>
                      <a:pt x="5806" y="943"/>
                    </a:cubicBezTo>
                    <a:cubicBezTo>
                      <a:pt x="6930" y="943"/>
                      <a:pt x="8116" y="912"/>
                      <a:pt x="9271" y="821"/>
                    </a:cubicBezTo>
                    <a:cubicBezTo>
                      <a:pt x="10517" y="760"/>
                      <a:pt x="11733" y="639"/>
                      <a:pt x="12979" y="487"/>
                    </a:cubicBezTo>
                    <a:cubicBezTo>
                      <a:pt x="13131" y="456"/>
                      <a:pt x="13283" y="456"/>
                      <a:pt x="13435" y="395"/>
                    </a:cubicBezTo>
                    <a:cubicBezTo>
                      <a:pt x="13557" y="395"/>
                      <a:pt x="13617" y="304"/>
                      <a:pt x="13617" y="183"/>
                    </a:cubicBezTo>
                    <a:cubicBezTo>
                      <a:pt x="13617" y="61"/>
                      <a:pt x="13526" y="0"/>
                      <a:pt x="13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598;p30">
                <a:extLst>
                  <a:ext uri="{FF2B5EF4-FFF2-40B4-BE49-F238E27FC236}">
                    <a16:creationId xmlns:a16="http://schemas.microsoft.com/office/drawing/2014/main" id="{2AA49682-29AE-1D43-ABFA-CD205D8F218E}"/>
                  </a:ext>
                </a:extLst>
              </p:cNvPr>
              <p:cNvSpPr/>
              <p:nvPr/>
            </p:nvSpPr>
            <p:spPr>
              <a:xfrm>
                <a:off x="6005700" y="2864625"/>
                <a:ext cx="163400" cy="303950"/>
              </a:xfrm>
              <a:custGeom>
                <a:avLst/>
                <a:gdLst/>
                <a:ahLst/>
                <a:cxnLst/>
                <a:rect l="l" t="t" r="r" b="b"/>
                <a:pathLst>
                  <a:path w="6536" h="12158" extrusionOk="0">
                    <a:moveTo>
                      <a:pt x="6291" y="0"/>
                    </a:moveTo>
                    <a:cubicBezTo>
                      <a:pt x="6226" y="0"/>
                      <a:pt x="6168" y="21"/>
                      <a:pt x="6110" y="79"/>
                    </a:cubicBezTo>
                    <a:cubicBezTo>
                      <a:pt x="5958" y="262"/>
                      <a:pt x="5836" y="444"/>
                      <a:pt x="5684" y="687"/>
                    </a:cubicBezTo>
                    <a:cubicBezTo>
                      <a:pt x="5320" y="1234"/>
                      <a:pt x="4985" y="1781"/>
                      <a:pt x="4651" y="2359"/>
                    </a:cubicBezTo>
                    <a:cubicBezTo>
                      <a:pt x="4134" y="3149"/>
                      <a:pt x="3648" y="3970"/>
                      <a:pt x="3192" y="4821"/>
                    </a:cubicBezTo>
                    <a:cubicBezTo>
                      <a:pt x="2614" y="5824"/>
                      <a:pt x="2128" y="6857"/>
                      <a:pt x="1642" y="7891"/>
                    </a:cubicBezTo>
                    <a:cubicBezTo>
                      <a:pt x="1095" y="9046"/>
                      <a:pt x="608" y="10201"/>
                      <a:pt x="183" y="11386"/>
                    </a:cubicBezTo>
                    <a:cubicBezTo>
                      <a:pt x="152" y="11538"/>
                      <a:pt x="92" y="11690"/>
                      <a:pt x="31" y="11842"/>
                    </a:cubicBezTo>
                    <a:cubicBezTo>
                      <a:pt x="0" y="11964"/>
                      <a:pt x="31" y="12086"/>
                      <a:pt x="152" y="12146"/>
                    </a:cubicBezTo>
                    <a:cubicBezTo>
                      <a:pt x="181" y="12153"/>
                      <a:pt x="210" y="12157"/>
                      <a:pt x="238" y="12157"/>
                    </a:cubicBezTo>
                    <a:cubicBezTo>
                      <a:pt x="328" y="12157"/>
                      <a:pt x="410" y="12118"/>
                      <a:pt x="456" y="12025"/>
                    </a:cubicBezTo>
                    <a:cubicBezTo>
                      <a:pt x="882" y="10809"/>
                      <a:pt x="1338" y="9684"/>
                      <a:pt x="1855" y="8499"/>
                    </a:cubicBezTo>
                    <a:cubicBezTo>
                      <a:pt x="2371" y="7435"/>
                      <a:pt x="2858" y="6402"/>
                      <a:pt x="3435" y="5338"/>
                    </a:cubicBezTo>
                    <a:cubicBezTo>
                      <a:pt x="3891" y="4456"/>
                      <a:pt x="4377" y="3636"/>
                      <a:pt x="4894" y="2754"/>
                    </a:cubicBezTo>
                    <a:cubicBezTo>
                      <a:pt x="4955" y="2693"/>
                      <a:pt x="5016" y="2572"/>
                      <a:pt x="5046" y="2481"/>
                    </a:cubicBezTo>
                    <a:cubicBezTo>
                      <a:pt x="5107" y="2450"/>
                      <a:pt x="5107" y="2420"/>
                      <a:pt x="5137" y="2389"/>
                    </a:cubicBezTo>
                    <a:lnTo>
                      <a:pt x="5137" y="2329"/>
                    </a:lnTo>
                    <a:cubicBezTo>
                      <a:pt x="5137" y="2298"/>
                      <a:pt x="5168" y="2298"/>
                      <a:pt x="5168" y="2268"/>
                    </a:cubicBezTo>
                    <a:cubicBezTo>
                      <a:pt x="5289" y="2116"/>
                      <a:pt x="5350" y="1964"/>
                      <a:pt x="5472" y="1812"/>
                    </a:cubicBezTo>
                    <a:cubicBezTo>
                      <a:pt x="5624" y="1538"/>
                      <a:pt x="5806" y="1325"/>
                      <a:pt x="5958" y="1052"/>
                    </a:cubicBezTo>
                    <a:cubicBezTo>
                      <a:pt x="6110" y="809"/>
                      <a:pt x="6292" y="566"/>
                      <a:pt x="6444" y="322"/>
                    </a:cubicBezTo>
                    <a:cubicBezTo>
                      <a:pt x="6535" y="262"/>
                      <a:pt x="6535" y="110"/>
                      <a:pt x="6414" y="18"/>
                    </a:cubicBezTo>
                    <a:cubicBezTo>
                      <a:pt x="6369" y="7"/>
                      <a:pt x="6329" y="0"/>
                      <a:pt x="6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99;p30">
                <a:extLst>
                  <a:ext uri="{FF2B5EF4-FFF2-40B4-BE49-F238E27FC236}">
                    <a16:creationId xmlns:a16="http://schemas.microsoft.com/office/drawing/2014/main" id="{CAF8526B-296B-49C3-D06A-373A4C6A22AB}"/>
                  </a:ext>
                </a:extLst>
              </p:cNvPr>
              <p:cNvSpPr/>
              <p:nvPr/>
            </p:nvSpPr>
            <p:spPr>
              <a:xfrm>
                <a:off x="5090025" y="2632275"/>
                <a:ext cx="252300" cy="116700"/>
              </a:xfrm>
              <a:custGeom>
                <a:avLst/>
                <a:gdLst/>
                <a:ahLst/>
                <a:cxnLst/>
                <a:rect l="l" t="t" r="r" b="b"/>
                <a:pathLst>
                  <a:path w="10092" h="4668" extrusionOk="0">
                    <a:moveTo>
                      <a:pt x="9903" y="0"/>
                    </a:moveTo>
                    <a:cubicBezTo>
                      <a:pt x="9883" y="0"/>
                      <a:pt x="9864" y="4"/>
                      <a:pt x="9849" y="11"/>
                    </a:cubicBezTo>
                    <a:cubicBezTo>
                      <a:pt x="8967" y="559"/>
                      <a:pt x="8086" y="1014"/>
                      <a:pt x="7204" y="1470"/>
                    </a:cubicBezTo>
                    <a:cubicBezTo>
                      <a:pt x="6384" y="1866"/>
                      <a:pt x="5502" y="2261"/>
                      <a:pt x="4682" y="2625"/>
                    </a:cubicBezTo>
                    <a:cubicBezTo>
                      <a:pt x="4286" y="2777"/>
                      <a:pt x="3922" y="2990"/>
                      <a:pt x="3496" y="3142"/>
                    </a:cubicBezTo>
                    <a:cubicBezTo>
                      <a:pt x="3466" y="3142"/>
                      <a:pt x="3405" y="3173"/>
                      <a:pt x="3344" y="3173"/>
                    </a:cubicBezTo>
                    <a:cubicBezTo>
                      <a:pt x="3314" y="3173"/>
                      <a:pt x="3314" y="3173"/>
                      <a:pt x="3253" y="3203"/>
                    </a:cubicBezTo>
                    <a:lnTo>
                      <a:pt x="3192" y="3203"/>
                    </a:lnTo>
                    <a:cubicBezTo>
                      <a:pt x="3101" y="3233"/>
                      <a:pt x="3010" y="3294"/>
                      <a:pt x="2919" y="3325"/>
                    </a:cubicBezTo>
                    <a:cubicBezTo>
                      <a:pt x="2767" y="3385"/>
                      <a:pt x="2584" y="3446"/>
                      <a:pt x="2432" y="3507"/>
                    </a:cubicBezTo>
                    <a:lnTo>
                      <a:pt x="821" y="4084"/>
                    </a:lnTo>
                    <a:lnTo>
                      <a:pt x="153" y="4297"/>
                    </a:lnTo>
                    <a:cubicBezTo>
                      <a:pt x="61" y="4358"/>
                      <a:pt x="1" y="4419"/>
                      <a:pt x="31" y="4540"/>
                    </a:cubicBezTo>
                    <a:cubicBezTo>
                      <a:pt x="31" y="4593"/>
                      <a:pt x="122" y="4668"/>
                      <a:pt x="205" y="4668"/>
                    </a:cubicBezTo>
                    <a:cubicBezTo>
                      <a:pt x="218" y="4668"/>
                      <a:pt x="231" y="4666"/>
                      <a:pt x="244" y="4662"/>
                    </a:cubicBezTo>
                    <a:cubicBezTo>
                      <a:pt x="426" y="4571"/>
                      <a:pt x="608" y="4540"/>
                      <a:pt x="791" y="4449"/>
                    </a:cubicBezTo>
                    <a:cubicBezTo>
                      <a:pt x="1277" y="4267"/>
                      <a:pt x="1794" y="4115"/>
                      <a:pt x="2280" y="3932"/>
                    </a:cubicBezTo>
                    <a:cubicBezTo>
                      <a:pt x="3010" y="3659"/>
                      <a:pt x="3770" y="3355"/>
                      <a:pt x="4469" y="3051"/>
                    </a:cubicBezTo>
                    <a:cubicBezTo>
                      <a:pt x="5320" y="2686"/>
                      <a:pt x="6201" y="2291"/>
                      <a:pt x="7022" y="1926"/>
                    </a:cubicBezTo>
                    <a:cubicBezTo>
                      <a:pt x="7934" y="1470"/>
                      <a:pt x="8815" y="1014"/>
                      <a:pt x="9697" y="498"/>
                    </a:cubicBezTo>
                    <a:cubicBezTo>
                      <a:pt x="9788" y="437"/>
                      <a:pt x="9910" y="407"/>
                      <a:pt x="10001" y="315"/>
                    </a:cubicBezTo>
                    <a:cubicBezTo>
                      <a:pt x="10062" y="285"/>
                      <a:pt x="10092" y="163"/>
                      <a:pt x="10062" y="103"/>
                    </a:cubicBezTo>
                    <a:cubicBezTo>
                      <a:pt x="10039" y="34"/>
                      <a:pt x="9965" y="0"/>
                      <a:pt x="99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600;p30">
                <a:extLst>
                  <a:ext uri="{FF2B5EF4-FFF2-40B4-BE49-F238E27FC236}">
                    <a16:creationId xmlns:a16="http://schemas.microsoft.com/office/drawing/2014/main" id="{64B84E26-2CAC-6297-9E0E-6AA9BBF64B28}"/>
                  </a:ext>
                </a:extLst>
              </p:cNvPr>
              <p:cNvSpPr/>
              <p:nvPr/>
            </p:nvSpPr>
            <p:spPr>
              <a:xfrm>
                <a:off x="4285300" y="2755600"/>
                <a:ext cx="426650" cy="337100"/>
              </a:xfrm>
              <a:custGeom>
                <a:avLst/>
                <a:gdLst/>
                <a:ahLst/>
                <a:cxnLst/>
                <a:rect l="l" t="t" r="r" b="b"/>
                <a:pathLst>
                  <a:path w="17066" h="13484" extrusionOk="0">
                    <a:moveTo>
                      <a:pt x="1456" y="0"/>
                    </a:moveTo>
                    <a:cubicBezTo>
                      <a:pt x="1079" y="0"/>
                      <a:pt x="776" y="43"/>
                      <a:pt x="548" y="94"/>
                    </a:cubicBezTo>
                    <a:cubicBezTo>
                      <a:pt x="244" y="185"/>
                      <a:pt x="1" y="428"/>
                      <a:pt x="61" y="793"/>
                    </a:cubicBezTo>
                    <a:cubicBezTo>
                      <a:pt x="578" y="7966"/>
                      <a:pt x="13162" y="12404"/>
                      <a:pt x="16566" y="13468"/>
                    </a:cubicBezTo>
                    <a:cubicBezTo>
                      <a:pt x="16598" y="13478"/>
                      <a:pt x="16629" y="13483"/>
                      <a:pt x="16659" y="13483"/>
                    </a:cubicBezTo>
                    <a:cubicBezTo>
                      <a:pt x="16891" y="13483"/>
                      <a:pt x="17065" y="13197"/>
                      <a:pt x="16931" y="12981"/>
                    </a:cubicBezTo>
                    <a:cubicBezTo>
                      <a:pt x="8951" y="1626"/>
                      <a:pt x="3786" y="0"/>
                      <a:pt x="1456" y="0"/>
                    </a:cubicBezTo>
                    <a:close/>
                  </a:path>
                </a:pathLst>
              </a:custGeom>
              <a:solidFill>
                <a:srgbClr val="717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601;p30">
                <a:extLst>
                  <a:ext uri="{FF2B5EF4-FFF2-40B4-BE49-F238E27FC236}">
                    <a16:creationId xmlns:a16="http://schemas.microsoft.com/office/drawing/2014/main" id="{F079A8E4-3034-3B2E-C48F-6E4CFAFA61D2}"/>
                  </a:ext>
                </a:extLst>
              </p:cNvPr>
              <p:cNvSpPr/>
              <p:nvPr/>
            </p:nvSpPr>
            <p:spPr>
              <a:xfrm>
                <a:off x="4708900" y="2656025"/>
                <a:ext cx="332525" cy="438300"/>
              </a:xfrm>
              <a:custGeom>
                <a:avLst/>
                <a:gdLst/>
                <a:ahLst/>
                <a:cxnLst/>
                <a:rect l="l" t="t" r="r" b="b"/>
                <a:pathLst>
                  <a:path w="13301" h="17532" extrusionOk="0">
                    <a:moveTo>
                      <a:pt x="12010" y="0"/>
                    </a:moveTo>
                    <a:cubicBezTo>
                      <a:pt x="11984" y="0"/>
                      <a:pt x="11959" y="1"/>
                      <a:pt x="11932" y="4"/>
                    </a:cubicBezTo>
                    <a:cubicBezTo>
                      <a:pt x="4789" y="916"/>
                      <a:pt x="960" y="13651"/>
                      <a:pt x="48" y="17147"/>
                    </a:cubicBezTo>
                    <a:cubicBezTo>
                      <a:pt x="1" y="17357"/>
                      <a:pt x="188" y="17532"/>
                      <a:pt x="374" y="17532"/>
                    </a:cubicBezTo>
                    <a:cubicBezTo>
                      <a:pt x="430" y="17532"/>
                      <a:pt x="485" y="17516"/>
                      <a:pt x="534" y="17481"/>
                    </a:cubicBezTo>
                    <a:cubicBezTo>
                      <a:pt x="13300" y="7603"/>
                      <a:pt x="13118" y="2131"/>
                      <a:pt x="12662" y="520"/>
                    </a:cubicBezTo>
                    <a:cubicBezTo>
                      <a:pt x="12606" y="182"/>
                      <a:pt x="12340" y="0"/>
                      <a:pt x="12010" y="0"/>
                    </a:cubicBezTo>
                    <a:close/>
                  </a:path>
                </a:pathLst>
              </a:custGeom>
              <a:solidFill>
                <a:srgbClr val="717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02;p30">
                <a:extLst>
                  <a:ext uri="{FF2B5EF4-FFF2-40B4-BE49-F238E27FC236}">
                    <a16:creationId xmlns:a16="http://schemas.microsoft.com/office/drawing/2014/main" id="{8321E213-6217-77B7-1DC1-18F5E005CA29}"/>
                  </a:ext>
                </a:extLst>
              </p:cNvPr>
              <p:cNvSpPr/>
              <p:nvPr/>
            </p:nvSpPr>
            <p:spPr>
              <a:xfrm>
                <a:off x="5778925" y="3213875"/>
                <a:ext cx="409925" cy="479075"/>
              </a:xfrm>
              <a:custGeom>
                <a:avLst/>
                <a:gdLst/>
                <a:ahLst/>
                <a:cxnLst/>
                <a:rect l="l" t="t" r="r" b="b"/>
                <a:pathLst>
                  <a:path w="16397" h="19163" extrusionOk="0">
                    <a:moveTo>
                      <a:pt x="14208" y="0"/>
                    </a:moveTo>
                    <a:cubicBezTo>
                      <a:pt x="12293" y="30"/>
                      <a:pt x="6366" y="1672"/>
                      <a:pt x="74" y="18693"/>
                    </a:cubicBezTo>
                    <a:cubicBezTo>
                      <a:pt x="1" y="18938"/>
                      <a:pt x="222" y="19162"/>
                      <a:pt x="438" y="19162"/>
                    </a:cubicBezTo>
                    <a:cubicBezTo>
                      <a:pt x="491" y="19162"/>
                      <a:pt x="543" y="19149"/>
                      <a:pt x="591" y="19119"/>
                    </a:cubicBezTo>
                    <a:cubicBezTo>
                      <a:pt x="4026" y="16961"/>
                      <a:pt x="16397" y="8602"/>
                      <a:pt x="14968" y="608"/>
                    </a:cubicBezTo>
                    <a:cubicBezTo>
                      <a:pt x="14877" y="243"/>
                      <a:pt x="14573" y="0"/>
                      <a:pt x="14208" y="0"/>
                    </a:cubicBezTo>
                    <a:close/>
                  </a:path>
                </a:pathLst>
              </a:custGeom>
              <a:solidFill>
                <a:srgbClr val="717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603;p30">
                <a:extLst>
                  <a:ext uri="{FF2B5EF4-FFF2-40B4-BE49-F238E27FC236}">
                    <a16:creationId xmlns:a16="http://schemas.microsoft.com/office/drawing/2014/main" id="{45299D5C-6146-F3F0-DD95-F4416211064E}"/>
                  </a:ext>
                </a:extLst>
              </p:cNvPr>
              <p:cNvSpPr/>
              <p:nvPr/>
            </p:nvSpPr>
            <p:spPr>
              <a:xfrm>
                <a:off x="5532000" y="3303600"/>
                <a:ext cx="378725" cy="366150"/>
              </a:xfrm>
              <a:custGeom>
                <a:avLst/>
                <a:gdLst/>
                <a:ahLst/>
                <a:cxnLst/>
                <a:rect l="l" t="t" r="r" b="b"/>
                <a:pathLst>
                  <a:path w="15149" h="14646" extrusionOk="0">
                    <a:moveTo>
                      <a:pt x="13830" y="1"/>
                    </a:moveTo>
                    <a:cubicBezTo>
                      <a:pt x="11837" y="1"/>
                      <a:pt x="6863" y="1571"/>
                      <a:pt x="103" y="14192"/>
                    </a:cubicBezTo>
                    <a:cubicBezTo>
                      <a:pt x="1" y="14397"/>
                      <a:pt x="157" y="14646"/>
                      <a:pt x="373" y="14646"/>
                    </a:cubicBezTo>
                    <a:cubicBezTo>
                      <a:pt x="413" y="14646"/>
                      <a:pt x="455" y="14637"/>
                      <a:pt x="498" y="14618"/>
                    </a:cubicBezTo>
                    <a:cubicBezTo>
                      <a:pt x="3629" y="13220"/>
                      <a:pt x="15149" y="7536"/>
                      <a:pt x="14845" y="636"/>
                    </a:cubicBezTo>
                    <a:cubicBezTo>
                      <a:pt x="14845" y="332"/>
                      <a:pt x="14571" y="59"/>
                      <a:pt x="14267" y="28"/>
                    </a:cubicBezTo>
                    <a:cubicBezTo>
                      <a:pt x="14143" y="12"/>
                      <a:pt x="13997" y="1"/>
                      <a:pt x="13830" y="1"/>
                    </a:cubicBezTo>
                    <a:close/>
                  </a:path>
                </a:pathLst>
              </a:custGeom>
              <a:solidFill>
                <a:srgbClr val="717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604;p30">
                <a:extLst>
                  <a:ext uri="{FF2B5EF4-FFF2-40B4-BE49-F238E27FC236}">
                    <a16:creationId xmlns:a16="http://schemas.microsoft.com/office/drawing/2014/main" id="{2D92346B-6B89-31DE-AB23-694841614E6C}"/>
                  </a:ext>
                </a:extLst>
              </p:cNvPr>
              <p:cNvSpPr/>
              <p:nvPr/>
            </p:nvSpPr>
            <p:spPr>
              <a:xfrm>
                <a:off x="4206400" y="3654025"/>
                <a:ext cx="700525" cy="133575"/>
              </a:xfrm>
              <a:custGeom>
                <a:avLst/>
                <a:gdLst/>
                <a:ahLst/>
                <a:cxnLst/>
                <a:rect l="l" t="t" r="r" b="b"/>
                <a:pathLst>
                  <a:path w="28021" h="5343" extrusionOk="0">
                    <a:moveTo>
                      <a:pt x="328" y="1"/>
                    </a:moveTo>
                    <a:cubicBezTo>
                      <a:pt x="130" y="1"/>
                      <a:pt x="1" y="313"/>
                      <a:pt x="239" y="419"/>
                    </a:cubicBezTo>
                    <a:cubicBezTo>
                      <a:pt x="1880" y="1239"/>
                      <a:pt x="3582" y="1969"/>
                      <a:pt x="5284" y="2607"/>
                    </a:cubicBezTo>
                    <a:cubicBezTo>
                      <a:pt x="7047" y="3245"/>
                      <a:pt x="8841" y="3762"/>
                      <a:pt x="10603" y="4157"/>
                    </a:cubicBezTo>
                    <a:cubicBezTo>
                      <a:pt x="12397" y="4583"/>
                      <a:pt x="14221" y="4887"/>
                      <a:pt x="16044" y="5069"/>
                    </a:cubicBezTo>
                    <a:cubicBezTo>
                      <a:pt x="17868" y="5282"/>
                      <a:pt x="19722" y="5343"/>
                      <a:pt x="21607" y="5343"/>
                    </a:cubicBezTo>
                    <a:cubicBezTo>
                      <a:pt x="23461" y="5312"/>
                      <a:pt x="25285" y="5191"/>
                      <a:pt x="27108" y="4917"/>
                    </a:cubicBezTo>
                    <a:cubicBezTo>
                      <a:pt x="27321" y="4887"/>
                      <a:pt x="27564" y="4856"/>
                      <a:pt x="27747" y="4826"/>
                    </a:cubicBezTo>
                    <a:cubicBezTo>
                      <a:pt x="27868" y="4826"/>
                      <a:pt x="27990" y="4704"/>
                      <a:pt x="27990" y="4583"/>
                    </a:cubicBezTo>
                    <a:cubicBezTo>
                      <a:pt x="28020" y="4552"/>
                      <a:pt x="27929" y="4431"/>
                      <a:pt x="27777" y="4431"/>
                    </a:cubicBezTo>
                    <a:cubicBezTo>
                      <a:pt x="25953" y="4704"/>
                      <a:pt x="24130" y="4887"/>
                      <a:pt x="22306" y="4917"/>
                    </a:cubicBezTo>
                    <a:cubicBezTo>
                      <a:pt x="21835" y="4933"/>
                      <a:pt x="21364" y="4940"/>
                      <a:pt x="20892" y="4940"/>
                    </a:cubicBezTo>
                    <a:cubicBezTo>
                      <a:pt x="19540" y="4940"/>
                      <a:pt x="18187" y="4878"/>
                      <a:pt x="16835" y="4765"/>
                    </a:cubicBezTo>
                    <a:cubicBezTo>
                      <a:pt x="15011" y="4613"/>
                      <a:pt x="13187" y="4309"/>
                      <a:pt x="11424" y="3944"/>
                    </a:cubicBezTo>
                    <a:cubicBezTo>
                      <a:pt x="9631" y="3549"/>
                      <a:pt x="7868" y="3063"/>
                      <a:pt x="6135" y="2455"/>
                    </a:cubicBezTo>
                    <a:cubicBezTo>
                      <a:pt x="4372" y="1847"/>
                      <a:pt x="2701" y="1178"/>
                      <a:pt x="1029" y="327"/>
                    </a:cubicBezTo>
                    <a:cubicBezTo>
                      <a:pt x="846" y="206"/>
                      <a:pt x="634" y="145"/>
                      <a:pt x="421" y="23"/>
                    </a:cubicBezTo>
                    <a:cubicBezTo>
                      <a:pt x="389" y="8"/>
                      <a:pt x="358" y="1"/>
                      <a:pt x="328" y="1"/>
                    </a:cubicBezTo>
                    <a:close/>
                  </a:path>
                </a:pathLst>
              </a:custGeom>
              <a:solidFill>
                <a:srgbClr val="717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05;p30">
                <a:extLst>
                  <a:ext uri="{FF2B5EF4-FFF2-40B4-BE49-F238E27FC236}">
                    <a16:creationId xmlns:a16="http://schemas.microsoft.com/office/drawing/2014/main" id="{5FBD6379-D874-3B05-91B2-DBD2543BEE40}"/>
                  </a:ext>
                </a:extLst>
              </p:cNvPr>
              <p:cNvSpPr/>
              <p:nvPr/>
            </p:nvSpPr>
            <p:spPr>
              <a:xfrm>
                <a:off x="4301250" y="3380700"/>
                <a:ext cx="268825" cy="389450"/>
              </a:xfrm>
              <a:custGeom>
                <a:avLst/>
                <a:gdLst/>
                <a:ahLst/>
                <a:cxnLst/>
                <a:rect l="l" t="t" r="r" b="b"/>
                <a:pathLst>
                  <a:path w="10753" h="15578" extrusionOk="0">
                    <a:moveTo>
                      <a:pt x="2524" y="1"/>
                    </a:moveTo>
                    <a:cubicBezTo>
                      <a:pt x="2295" y="1"/>
                      <a:pt x="2089" y="142"/>
                      <a:pt x="2037" y="348"/>
                    </a:cubicBezTo>
                    <a:cubicBezTo>
                      <a:pt x="1" y="5972"/>
                      <a:pt x="8086" y="13540"/>
                      <a:pt x="10305" y="15516"/>
                    </a:cubicBezTo>
                    <a:cubicBezTo>
                      <a:pt x="10348" y="15559"/>
                      <a:pt x="10403" y="15577"/>
                      <a:pt x="10459" y="15577"/>
                    </a:cubicBezTo>
                    <a:cubicBezTo>
                      <a:pt x="10602" y="15577"/>
                      <a:pt x="10752" y="15456"/>
                      <a:pt x="10731" y="15303"/>
                    </a:cubicBezTo>
                    <a:cubicBezTo>
                      <a:pt x="8147" y="2172"/>
                      <a:pt x="4013" y="288"/>
                      <a:pt x="2645" y="14"/>
                    </a:cubicBezTo>
                    <a:cubicBezTo>
                      <a:pt x="2604" y="5"/>
                      <a:pt x="2564" y="1"/>
                      <a:pt x="2524" y="1"/>
                    </a:cubicBezTo>
                    <a:close/>
                  </a:path>
                </a:pathLst>
              </a:custGeom>
              <a:solidFill>
                <a:srgbClr val="717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06;p30">
                <a:extLst>
                  <a:ext uri="{FF2B5EF4-FFF2-40B4-BE49-F238E27FC236}">
                    <a16:creationId xmlns:a16="http://schemas.microsoft.com/office/drawing/2014/main" id="{098CD430-BFAC-9028-BD8B-640F66979AF3}"/>
                  </a:ext>
                </a:extLst>
              </p:cNvPr>
              <p:cNvSpPr/>
              <p:nvPr/>
            </p:nvSpPr>
            <p:spPr>
              <a:xfrm>
                <a:off x="4497300" y="3475275"/>
                <a:ext cx="256450" cy="307625"/>
              </a:xfrm>
              <a:custGeom>
                <a:avLst/>
                <a:gdLst/>
                <a:ahLst/>
                <a:cxnLst/>
                <a:rect l="l" t="t" r="r" b="b"/>
                <a:pathLst>
                  <a:path w="10258" h="12305" extrusionOk="0">
                    <a:moveTo>
                      <a:pt x="1521" y="0"/>
                    </a:moveTo>
                    <a:cubicBezTo>
                      <a:pt x="1308" y="0"/>
                      <a:pt x="1065" y="152"/>
                      <a:pt x="1034" y="365"/>
                    </a:cubicBezTo>
                    <a:cubicBezTo>
                      <a:pt x="1" y="5380"/>
                      <a:pt x="7721" y="10851"/>
                      <a:pt x="9849" y="12280"/>
                    </a:cubicBezTo>
                    <a:cubicBezTo>
                      <a:pt x="9883" y="12297"/>
                      <a:pt x="9918" y="12304"/>
                      <a:pt x="9953" y="12304"/>
                    </a:cubicBezTo>
                    <a:cubicBezTo>
                      <a:pt x="10109" y="12304"/>
                      <a:pt x="10258" y="12155"/>
                      <a:pt x="10183" y="12006"/>
                    </a:cubicBezTo>
                    <a:cubicBezTo>
                      <a:pt x="6475" y="1186"/>
                      <a:pt x="2737" y="61"/>
                      <a:pt x="1521" y="0"/>
                    </a:cubicBezTo>
                    <a:close/>
                  </a:path>
                </a:pathLst>
              </a:custGeom>
              <a:solidFill>
                <a:srgbClr val="7175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607;p30">
                <a:extLst>
                  <a:ext uri="{FF2B5EF4-FFF2-40B4-BE49-F238E27FC236}">
                    <a16:creationId xmlns:a16="http://schemas.microsoft.com/office/drawing/2014/main" id="{2A022B97-E590-34BE-DCBE-EE2F349DA2E7}"/>
                  </a:ext>
                </a:extLst>
              </p:cNvPr>
              <p:cNvSpPr/>
              <p:nvPr/>
            </p:nvSpPr>
            <p:spPr>
              <a:xfrm>
                <a:off x="4983650" y="3778450"/>
                <a:ext cx="502300" cy="262950"/>
              </a:xfrm>
              <a:custGeom>
                <a:avLst/>
                <a:gdLst/>
                <a:ahLst/>
                <a:cxnLst/>
                <a:rect l="l" t="t" r="r" b="b"/>
                <a:pathLst>
                  <a:path w="20092" h="10518" extrusionOk="0">
                    <a:moveTo>
                      <a:pt x="0" y="1"/>
                    </a:moveTo>
                    <a:lnTo>
                      <a:pt x="0" y="10518"/>
                    </a:lnTo>
                    <a:lnTo>
                      <a:pt x="20092" y="10518"/>
                    </a:lnTo>
                    <a:lnTo>
                      <a:pt x="200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608;p30">
                <a:extLst>
                  <a:ext uri="{FF2B5EF4-FFF2-40B4-BE49-F238E27FC236}">
                    <a16:creationId xmlns:a16="http://schemas.microsoft.com/office/drawing/2014/main" id="{25A7F1CD-ACE8-AAD8-8DFC-A180BD7C145C}"/>
                  </a:ext>
                </a:extLst>
              </p:cNvPr>
              <p:cNvSpPr/>
              <p:nvPr/>
            </p:nvSpPr>
            <p:spPr>
              <a:xfrm>
                <a:off x="4192600" y="2602900"/>
                <a:ext cx="2070725" cy="1198375"/>
              </a:xfrm>
              <a:custGeom>
                <a:avLst/>
                <a:gdLst/>
                <a:ahLst/>
                <a:cxnLst/>
                <a:rect l="l" t="t" r="r" b="b"/>
                <a:pathLst>
                  <a:path w="82829" h="47935" extrusionOk="0">
                    <a:moveTo>
                      <a:pt x="1520" y="1"/>
                    </a:moveTo>
                    <a:cubicBezTo>
                      <a:pt x="669" y="1"/>
                      <a:pt x="0" y="700"/>
                      <a:pt x="0" y="1521"/>
                    </a:cubicBezTo>
                    <a:lnTo>
                      <a:pt x="0" y="46415"/>
                    </a:lnTo>
                    <a:cubicBezTo>
                      <a:pt x="0" y="47236"/>
                      <a:pt x="669" y="47935"/>
                      <a:pt x="1520" y="47935"/>
                    </a:cubicBezTo>
                    <a:lnTo>
                      <a:pt x="81309" y="47935"/>
                    </a:lnTo>
                    <a:cubicBezTo>
                      <a:pt x="82129" y="47935"/>
                      <a:pt x="82829" y="47236"/>
                      <a:pt x="82829" y="46415"/>
                    </a:cubicBezTo>
                    <a:lnTo>
                      <a:pt x="82829" y="1521"/>
                    </a:lnTo>
                    <a:cubicBezTo>
                      <a:pt x="82829" y="700"/>
                      <a:pt x="82129" y="1"/>
                      <a:pt x="8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609;p30">
                <a:extLst>
                  <a:ext uri="{FF2B5EF4-FFF2-40B4-BE49-F238E27FC236}">
                    <a16:creationId xmlns:a16="http://schemas.microsoft.com/office/drawing/2014/main" id="{C29D18BC-638F-A1F4-4BFF-991E16287F1A}"/>
                  </a:ext>
                </a:extLst>
              </p:cNvPr>
              <p:cNvSpPr/>
              <p:nvPr/>
            </p:nvSpPr>
            <p:spPr>
              <a:xfrm>
                <a:off x="4192600" y="2686500"/>
                <a:ext cx="2070725" cy="1018275"/>
              </a:xfrm>
              <a:custGeom>
                <a:avLst/>
                <a:gdLst/>
                <a:ahLst/>
                <a:cxnLst/>
                <a:rect l="l" t="t" r="r" b="b"/>
                <a:pathLst>
                  <a:path w="82829" h="40731" extrusionOk="0">
                    <a:moveTo>
                      <a:pt x="943" y="0"/>
                    </a:moveTo>
                    <a:cubicBezTo>
                      <a:pt x="426" y="0"/>
                      <a:pt x="0" y="426"/>
                      <a:pt x="0" y="973"/>
                    </a:cubicBezTo>
                    <a:lnTo>
                      <a:pt x="0" y="39788"/>
                    </a:lnTo>
                    <a:cubicBezTo>
                      <a:pt x="0" y="40335"/>
                      <a:pt x="426" y="40731"/>
                      <a:pt x="943" y="40731"/>
                    </a:cubicBezTo>
                    <a:lnTo>
                      <a:pt x="81856" y="40731"/>
                    </a:lnTo>
                    <a:cubicBezTo>
                      <a:pt x="82403" y="40731"/>
                      <a:pt x="82829" y="40335"/>
                      <a:pt x="82829" y="39788"/>
                    </a:cubicBezTo>
                    <a:lnTo>
                      <a:pt x="82829" y="973"/>
                    </a:lnTo>
                    <a:cubicBezTo>
                      <a:pt x="82829" y="426"/>
                      <a:pt x="82403" y="0"/>
                      <a:pt x="818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610;p30">
                <a:extLst>
                  <a:ext uri="{FF2B5EF4-FFF2-40B4-BE49-F238E27FC236}">
                    <a16:creationId xmlns:a16="http://schemas.microsoft.com/office/drawing/2014/main" id="{2AF7181C-9E76-0C2E-B5FA-CA4D6215FE18}"/>
                  </a:ext>
                </a:extLst>
              </p:cNvPr>
              <p:cNvSpPr/>
              <p:nvPr/>
            </p:nvSpPr>
            <p:spPr>
              <a:xfrm>
                <a:off x="4847625" y="4023900"/>
                <a:ext cx="774350" cy="58550"/>
              </a:xfrm>
              <a:custGeom>
                <a:avLst/>
                <a:gdLst/>
                <a:ahLst/>
                <a:cxnLst/>
                <a:rect l="l" t="t" r="r" b="b"/>
                <a:pathLst>
                  <a:path w="30974" h="2342" extrusionOk="0">
                    <a:moveTo>
                      <a:pt x="851" y="1"/>
                    </a:moveTo>
                    <a:cubicBezTo>
                      <a:pt x="395" y="1"/>
                      <a:pt x="0" y="396"/>
                      <a:pt x="0" y="852"/>
                    </a:cubicBezTo>
                    <a:lnTo>
                      <a:pt x="0" y="1490"/>
                    </a:lnTo>
                    <a:cubicBezTo>
                      <a:pt x="0" y="1946"/>
                      <a:pt x="395" y="2341"/>
                      <a:pt x="851" y="2341"/>
                    </a:cubicBezTo>
                    <a:lnTo>
                      <a:pt x="30153" y="2341"/>
                    </a:lnTo>
                    <a:cubicBezTo>
                      <a:pt x="30578" y="2341"/>
                      <a:pt x="30974" y="1946"/>
                      <a:pt x="30974" y="1490"/>
                    </a:cubicBezTo>
                    <a:lnTo>
                      <a:pt x="30974" y="852"/>
                    </a:lnTo>
                    <a:cubicBezTo>
                      <a:pt x="30974" y="396"/>
                      <a:pt x="30609" y="1"/>
                      <a:pt x="30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611;p30">
                <a:extLst>
                  <a:ext uri="{FF2B5EF4-FFF2-40B4-BE49-F238E27FC236}">
                    <a16:creationId xmlns:a16="http://schemas.microsoft.com/office/drawing/2014/main" id="{CA38EFB2-25F7-3EF2-2A26-89C4ACDA2CAA}"/>
                  </a:ext>
                </a:extLst>
              </p:cNvPr>
              <p:cNvSpPr/>
              <p:nvPr/>
            </p:nvSpPr>
            <p:spPr>
              <a:xfrm>
                <a:off x="4603700" y="3366600"/>
                <a:ext cx="1559325" cy="338175"/>
              </a:xfrm>
              <a:custGeom>
                <a:avLst/>
                <a:gdLst/>
                <a:ahLst/>
                <a:cxnLst/>
                <a:rect l="l" t="t" r="r" b="b"/>
                <a:pathLst>
                  <a:path w="62373" h="13527" extrusionOk="0">
                    <a:moveTo>
                      <a:pt x="335" y="1"/>
                    </a:moveTo>
                    <a:cubicBezTo>
                      <a:pt x="152" y="1"/>
                      <a:pt x="0" y="153"/>
                      <a:pt x="0" y="365"/>
                    </a:cubicBezTo>
                    <a:lnTo>
                      <a:pt x="0" y="13192"/>
                    </a:lnTo>
                    <a:cubicBezTo>
                      <a:pt x="0" y="13375"/>
                      <a:pt x="152" y="13527"/>
                      <a:pt x="335" y="13527"/>
                    </a:cubicBezTo>
                    <a:lnTo>
                      <a:pt x="62038" y="13527"/>
                    </a:lnTo>
                    <a:cubicBezTo>
                      <a:pt x="62251" y="13527"/>
                      <a:pt x="62372" y="13375"/>
                      <a:pt x="62372" y="13192"/>
                    </a:cubicBezTo>
                    <a:lnTo>
                      <a:pt x="62372" y="365"/>
                    </a:lnTo>
                    <a:cubicBezTo>
                      <a:pt x="62372" y="153"/>
                      <a:pt x="62251" y="1"/>
                      <a:pt x="6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612;p30">
                <a:extLst>
                  <a:ext uri="{FF2B5EF4-FFF2-40B4-BE49-F238E27FC236}">
                    <a16:creationId xmlns:a16="http://schemas.microsoft.com/office/drawing/2014/main" id="{BED39157-BCDE-DF3B-C67D-947EB040CCA5}"/>
                  </a:ext>
                </a:extLst>
              </p:cNvPr>
              <p:cNvSpPr/>
              <p:nvPr/>
            </p:nvSpPr>
            <p:spPr>
              <a:xfrm>
                <a:off x="4638650" y="3403825"/>
                <a:ext cx="1390625" cy="49425"/>
              </a:xfrm>
              <a:custGeom>
                <a:avLst/>
                <a:gdLst/>
                <a:ahLst/>
                <a:cxnLst/>
                <a:rect l="l" t="t" r="r" b="b"/>
                <a:pathLst>
                  <a:path w="55625" h="1977" extrusionOk="0">
                    <a:moveTo>
                      <a:pt x="213" y="1"/>
                    </a:moveTo>
                    <a:cubicBezTo>
                      <a:pt x="92" y="1"/>
                      <a:pt x="1" y="92"/>
                      <a:pt x="1" y="183"/>
                    </a:cubicBezTo>
                    <a:lnTo>
                      <a:pt x="1" y="1794"/>
                    </a:lnTo>
                    <a:cubicBezTo>
                      <a:pt x="1" y="1916"/>
                      <a:pt x="92" y="1977"/>
                      <a:pt x="213" y="1977"/>
                    </a:cubicBezTo>
                    <a:lnTo>
                      <a:pt x="55442" y="1977"/>
                    </a:lnTo>
                    <a:cubicBezTo>
                      <a:pt x="55564" y="1977"/>
                      <a:pt x="55625" y="1916"/>
                      <a:pt x="55594" y="1794"/>
                    </a:cubicBezTo>
                    <a:lnTo>
                      <a:pt x="55594" y="183"/>
                    </a:lnTo>
                    <a:cubicBezTo>
                      <a:pt x="55594" y="92"/>
                      <a:pt x="55533" y="1"/>
                      <a:pt x="5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613;p30">
                <a:extLst>
                  <a:ext uri="{FF2B5EF4-FFF2-40B4-BE49-F238E27FC236}">
                    <a16:creationId xmlns:a16="http://schemas.microsoft.com/office/drawing/2014/main" id="{643C4FD6-26E4-F284-1156-161992C1A225}"/>
                  </a:ext>
                </a:extLst>
              </p:cNvPr>
              <p:cNvSpPr/>
              <p:nvPr/>
            </p:nvSpPr>
            <p:spPr>
              <a:xfrm>
                <a:off x="4638650" y="3545175"/>
                <a:ext cx="1247775" cy="49425"/>
              </a:xfrm>
              <a:custGeom>
                <a:avLst/>
                <a:gdLst/>
                <a:ahLst/>
                <a:cxnLst/>
                <a:rect l="l" t="t" r="r" b="b"/>
                <a:pathLst>
                  <a:path w="49911" h="1977" extrusionOk="0">
                    <a:moveTo>
                      <a:pt x="213" y="1"/>
                    </a:moveTo>
                    <a:cubicBezTo>
                      <a:pt x="92" y="1"/>
                      <a:pt x="1" y="92"/>
                      <a:pt x="1" y="213"/>
                    </a:cubicBezTo>
                    <a:lnTo>
                      <a:pt x="1" y="1794"/>
                    </a:lnTo>
                    <a:cubicBezTo>
                      <a:pt x="1" y="1915"/>
                      <a:pt x="92" y="1976"/>
                      <a:pt x="213" y="1976"/>
                    </a:cubicBezTo>
                    <a:lnTo>
                      <a:pt x="49697" y="1976"/>
                    </a:lnTo>
                    <a:cubicBezTo>
                      <a:pt x="49819" y="1976"/>
                      <a:pt x="49910" y="1885"/>
                      <a:pt x="49910" y="1794"/>
                    </a:cubicBezTo>
                    <a:lnTo>
                      <a:pt x="49910" y="213"/>
                    </a:lnTo>
                    <a:cubicBezTo>
                      <a:pt x="49910" y="92"/>
                      <a:pt x="49819" y="1"/>
                      <a:pt x="49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14;p30">
                <a:extLst>
                  <a:ext uri="{FF2B5EF4-FFF2-40B4-BE49-F238E27FC236}">
                    <a16:creationId xmlns:a16="http://schemas.microsoft.com/office/drawing/2014/main" id="{6987D85B-16A3-E7FD-EAFE-29E7EBB19646}"/>
                  </a:ext>
                </a:extLst>
              </p:cNvPr>
              <p:cNvSpPr/>
              <p:nvPr/>
            </p:nvSpPr>
            <p:spPr>
              <a:xfrm>
                <a:off x="4295175" y="2688025"/>
                <a:ext cx="278900" cy="1016750"/>
              </a:xfrm>
              <a:custGeom>
                <a:avLst/>
                <a:gdLst/>
                <a:ahLst/>
                <a:cxnLst/>
                <a:rect l="l" t="t" r="r" b="b"/>
                <a:pathLst>
                  <a:path w="11156" h="40670" extrusionOk="0">
                    <a:moveTo>
                      <a:pt x="335" y="0"/>
                    </a:moveTo>
                    <a:cubicBezTo>
                      <a:pt x="153" y="0"/>
                      <a:pt x="1" y="152"/>
                      <a:pt x="1" y="335"/>
                    </a:cubicBezTo>
                    <a:lnTo>
                      <a:pt x="1" y="40335"/>
                    </a:lnTo>
                    <a:cubicBezTo>
                      <a:pt x="1" y="40518"/>
                      <a:pt x="153" y="40670"/>
                      <a:pt x="335" y="40670"/>
                    </a:cubicBezTo>
                    <a:lnTo>
                      <a:pt x="10791" y="40670"/>
                    </a:lnTo>
                    <a:cubicBezTo>
                      <a:pt x="10974" y="40670"/>
                      <a:pt x="11125" y="40518"/>
                      <a:pt x="11156" y="40335"/>
                    </a:cubicBezTo>
                    <a:lnTo>
                      <a:pt x="11156" y="335"/>
                    </a:lnTo>
                    <a:cubicBezTo>
                      <a:pt x="11156" y="152"/>
                      <a:pt x="11004" y="0"/>
                      <a:pt x="10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615;p30">
                <a:extLst>
                  <a:ext uri="{FF2B5EF4-FFF2-40B4-BE49-F238E27FC236}">
                    <a16:creationId xmlns:a16="http://schemas.microsoft.com/office/drawing/2014/main" id="{9AD909D7-49C3-C283-EF80-516F96407AE8}"/>
                  </a:ext>
                </a:extLst>
              </p:cNvPr>
              <p:cNvSpPr/>
              <p:nvPr/>
            </p:nvSpPr>
            <p:spPr>
              <a:xfrm>
                <a:off x="4319500" y="3211575"/>
                <a:ext cx="223425" cy="16000"/>
              </a:xfrm>
              <a:custGeom>
                <a:avLst/>
                <a:gdLst/>
                <a:ahLst/>
                <a:cxnLst/>
                <a:rect l="l" t="t" r="r" b="b"/>
                <a:pathLst>
                  <a:path w="8937" h="640" extrusionOk="0">
                    <a:moveTo>
                      <a:pt x="213" y="1"/>
                    </a:moveTo>
                    <a:cubicBezTo>
                      <a:pt x="92" y="1"/>
                      <a:pt x="0" y="92"/>
                      <a:pt x="0" y="214"/>
                    </a:cubicBezTo>
                    <a:lnTo>
                      <a:pt x="0" y="426"/>
                    </a:lnTo>
                    <a:cubicBezTo>
                      <a:pt x="0" y="548"/>
                      <a:pt x="92" y="639"/>
                      <a:pt x="213" y="639"/>
                    </a:cubicBezTo>
                    <a:lnTo>
                      <a:pt x="8724" y="639"/>
                    </a:lnTo>
                    <a:cubicBezTo>
                      <a:pt x="8815" y="639"/>
                      <a:pt x="8937" y="548"/>
                      <a:pt x="8906" y="426"/>
                    </a:cubicBezTo>
                    <a:lnTo>
                      <a:pt x="8906" y="214"/>
                    </a:lnTo>
                    <a:cubicBezTo>
                      <a:pt x="8906" y="92"/>
                      <a:pt x="8815" y="1"/>
                      <a:pt x="87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16;p30">
                <a:extLst>
                  <a:ext uri="{FF2B5EF4-FFF2-40B4-BE49-F238E27FC236}">
                    <a16:creationId xmlns:a16="http://schemas.microsoft.com/office/drawing/2014/main" id="{B4CD88A5-BDA5-EEDD-DEC0-0D6D18FC6A5A}"/>
                  </a:ext>
                </a:extLst>
              </p:cNvPr>
              <p:cNvSpPr/>
              <p:nvPr/>
            </p:nvSpPr>
            <p:spPr>
              <a:xfrm>
                <a:off x="4319500" y="3311900"/>
                <a:ext cx="223425" cy="15200"/>
              </a:xfrm>
              <a:custGeom>
                <a:avLst/>
                <a:gdLst/>
                <a:ahLst/>
                <a:cxnLst/>
                <a:rect l="l" t="t" r="r" b="b"/>
                <a:pathLst>
                  <a:path w="8937" h="608" extrusionOk="0">
                    <a:moveTo>
                      <a:pt x="213" y="0"/>
                    </a:moveTo>
                    <a:cubicBezTo>
                      <a:pt x="92" y="0"/>
                      <a:pt x="0" y="61"/>
                      <a:pt x="0" y="182"/>
                    </a:cubicBezTo>
                    <a:lnTo>
                      <a:pt x="0" y="426"/>
                    </a:lnTo>
                    <a:cubicBezTo>
                      <a:pt x="0" y="517"/>
                      <a:pt x="92" y="608"/>
                      <a:pt x="213" y="608"/>
                    </a:cubicBezTo>
                    <a:lnTo>
                      <a:pt x="8724" y="608"/>
                    </a:lnTo>
                    <a:cubicBezTo>
                      <a:pt x="8815" y="608"/>
                      <a:pt x="8937" y="517"/>
                      <a:pt x="8906" y="426"/>
                    </a:cubicBezTo>
                    <a:lnTo>
                      <a:pt x="8906" y="182"/>
                    </a:lnTo>
                    <a:cubicBezTo>
                      <a:pt x="8906" y="61"/>
                      <a:pt x="8815" y="0"/>
                      <a:pt x="8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617;p30">
                <a:extLst>
                  <a:ext uri="{FF2B5EF4-FFF2-40B4-BE49-F238E27FC236}">
                    <a16:creationId xmlns:a16="http://schemas.microsoft.com/office/drawing/2014/main" id="{542866A4-437F-DB50-E3FD-2229C697D046}"/>
                  </a:ext>
                </a:extLst>
              </p:cNvPr>
              <p:cNvSpPr/>
              <p:nvPr/>
            </p:nvSpPr>
            <p:spPr>
              <a:xfrm>
                <a:off x="4319500" y="3412200"/>
                <a:ext cx="223425" cy="15225"/>
              </a:xfrm>
              <a:custGeom>
                <a:avLst/>
                <a:gdLst/>
                <a:ahLst/>
                <a:cxnLst/>
                <a:rect l="l" t="t" r="r" b="b"/>
                <a:pathLst>
                  <a:path w="8937" h="609" extrusionOk="0">
                    <a:moveTo>
                      <a:pt x="213" y="0"/>
                    </a:moveTo>
                    <a:cubicBezTo>
                      <a:pt x="92" y="0"/>
                      <a:pt x="0" y="91"/>
                      <a:pt x="0" y="213"/>
                    </a:cubicBezTo>
                    <a:lnTo>
                      <a:pt x="0" y="426"/>
                    </a:lnTo>
                    <a:cubicBezTo>
                      <a:pt x="0" y="547"/>
                      <a:pt x="92" y="608"/>
                      <a:pt x="213" y="608"/>
                    </a:cubicBezTo>
                    <a:lnTo>
                      <a:pt x="8724" y="608"/>
                    </a:lnTo>
                    <a:cubicBezTo>
                      <a:pt x="8815" y="608"/>
                      <a:pt x="8937" y="517"/>
                      <a:pt x="8906" y="426"/>
                    </a:cubicBezTo>
                    <a:lnTo>
                      <a:pt x="8906" y="213"/>
                    </a:lnTo>
                    <a:cubicBezTo>
                      <a:pt x="8906" y="91"/>
                      <a:pt x="8815" y="0"/>
                      <a:pt x="8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618;p30">
                <a:extLst>
                  <a:ext uri="{FF2B5EF4-FFF2-40B4-BE49-F238E27FC236}">
                    <a16:creationId xmlns:a16="http://schemas.microsoft.com/office/drawing/2014/main" id="{E509461F-1895-E76E-83DA-8AF368933A59}"/>
                  </a:ext>
                </a:extLst>
              </p:cNvPr>
              <p:cNvSpPr/>
              <p:nvPr/>
            </p:nvSpPr>
            <p:spPr>
              <a:xfrm>
                <a:off x="4319500" y="3512500"/>
                <a:ext cx="223425" cy="15225"/>
              </a:xfrm>
              <a:custGeom>
                <a:avLst/>
                <a:gdLst/>
                <a:ahLst/>
                <a:cxnLst/>
                <a:rect l="l" t="t" r="r" b="b"/>
                <a:pathLst>
                  <a:path w="8937" h="609" extrusionOk="0">
                    <a:moveTo>
                      <a:pt x="213" y="0"/>
                    </a:moveTo>
                    <a:cubicBezTo>
                      <a:pt x="92" y="0"/>
                      <a:pt x="0" y="61"/>
                      <a:pt x="0" y="183"/>
                    </a:cubicBezTo>
                    <a:lnTo>
                      <a:pt x="0" y="396"/>
                    </a:lnTo>
                    <a:cubicBezTo>
                      <a:pt x="0" y="517"/>
                      <a:pt x="92" y="608"/>
                      <a:pt x="213" y="608"/>
                    </a:cubicBezTo>
                    <a:lnTo>
                      <a:pt x="8724" y="608"/>
                    </a:lnTo>
                    <a:cubicBezTo>
                      <a:pt x="8815" y="608"/>
                      <a:pt x="8937" y="517"/>
                      <a:pt x="8906" y="396"/>
                    </a:cubicBezTo>
                    <a:lnTo>
                      <a:pt x="8906" y="183"/>
                    </a:lnTo>
                    <a:cubicBezTo>
                      <a:pt x="8906" y="61"/>
                      <a:pt x="8815" y="0"/>
                      <a:pt x="8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19;p30">
                <a:extLst>
                  <a:ext uri="{FF2B5EF4-FFF2-40B4-BE49-F238E27FC236}">
                    <a16:creationId xmlns:a16="http://schemas.microsoft.com/office/drawing/2014/main" id="{C6FBEE20-5341-FDCF-1BFE-27EA26CC3317}"/>
                  </a:ext>
                </a:extLst>
              </p:cNvPr>
              <p:cNvSpPr/>
              <p:nvPr/>
            </p:nvSpPr>
            <p:spPr>
              <a:xfrm>
                <a:off x="4319500" y="3612050"/>
                <a:ext cx="223425" cy="15225"/>
              </a:xfrm>
              <a:custGeom>
                <a:avLst/>
                <a:gdLst/>
                <a:ahLst/>
                <a:cxnLst/>
                <a:rect l="l" t="t" r="r" b="b"/>
                <a:pathLst>
                  <a:path w="8937" h="609" extrusionOk="0">
                    <a:moveTo>
                      <a:pt x="213" y="0"/>
                    </a:moveTo>
                    <a:cubicBezTo>
                      <a:pt x="92" y="0"/>
                      <a:pt x="0" y="61"/>
                      <a:pt x="0" y="183"/>
                    </a:cubicBezTo>
                    <a:lnTo>
                      <a:pt x="0" y="426"/>
                    </a:lnTo>
                    <a:cubicBezTo>
                      <a:pt x="0" y="517"/>
                      <a:pt x="92" y="608"/>
                      <a:pt x="213" y="608"/>
                    </a:cubicBezTo>
                    <a:lnTo>
                      <a:pt x="8724" y="608"/>
                    </a:lnTo>
                    <a:cubicBezTo>
                      <a:pt x="8815" y="608"/>
                      <a:pt x="8937" y="517"/>
                      <a:pt x="8906" y="426"/>
                    </a:cubicBezTo>
                    <a:lnTo>
                      <a:pt x="8906" y="183"/>
                    </a:lnTo>
                    <a:cubicBezTo>
                      <a:pt x="8906" y="61"/>
                      <a:pt x="8815" y="0"/>
                      <a:pt x="8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20;p30">
                <a:extLst>
                  <a:ext uri="{FF2B5EF4-FFF2-40B4-BE49-F238E27FC236}">
                    <a16:creationId xmlns:a16="http://schemas.microsoft.com/office/drawing/2014/main" id="{1CD71C36-0C09-F084-D06B-23A55608FA83}"/>
                  </a:ext>
                </a:extLst>
              </p:cNvPr>
              <p:cNvSpPr/>
              <p:nvPr/>
            </p:nvSpPr>
            <p:spPr>
              <a:xfrm>
                <a:off x="4325575" y="2727525"/>
                <a:ext cx="95775" cy="61575"/>
              </a:xfrm>
              <a:custGeom>
                <a:avLst/>
                <a:gdLst/>
                <a:ahLst/>
                <a:cxnLst/>
                <a:rect l="l" t="t" r="r" b="b"/>
                <a:pathLst>
                  <a:path w="3831" h="2463" extrusionOk="0">
                    <a:moveTo>
                      <a:pt x="213" y="1"/>
                    </a:moveTo>
                    <a:cubicBezTo>
                      <a:pt x="122" y="1"/>
                      <a:pt x="0" y="92"/>
                      <a:pt x="0" y="244"/>
                    </a:cubicBezTo>
                    <a:lnTo>
                      <a:pt x="0" y="2250"/>
                    </a:lnTo>
                    <a:cubicBezTo>
                      <a:pt x="0" y="2372"/>
                      <a:pt x="61" y="2463"/>
                      <a:pt x="213" y="2463"/>
                    </a:cubicBezTo>
                    <a:lnTo>
                      <a:pt x="3557" y="2463"/>
                    </a:lnTo>
                    <a:cubicBezTo>
                      <a:pt x="3709" y="2463"/>
                      <a:pt x="3830" y="2372"/>
                      <a:pt x="3800" y="2250"/>
                    </a:cubicBezTo>
                    <a:lnTo>
                      <a:pt x="3800" y="244"/>
                    </a:lnTo>
                    <a:cubicBezTo>
                      <a:pt x="3800" y="122"/>
                      <a:pt x="3709" y="1"/>
                      <a:pt x="35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621;p30">
                <a:extLst>
                  <a:ext uri="{FF2B5EF4-FFF2-40B4-BE49-F238E27FC236}">
                    <a16:creationId xmlns:a16="http://schemas.microsoft.com/office/drawing/2014/main" id="{B004BCA7-FAAF-28BC-FA93-C48AFBA515B3}"/>
                  </a:ext>
                </a:extLst>
              </p:cNvPr>
              <p:cNvSpPr/>
              <p:nvPr/>
            </p:nvSpPr>
            <p:spPr>
              <a:xfrm>
                <a:off x="4451725" y="2727525"/>
                <a:ext cx="95000" cy="61575"/>
              </a:xfrm>
              <a:custGeom>
                <a:avLst/>
                <a:gdLst/>
                <a:ahLst/>
                <a:cxnLst/>
                <a:rect l="l" t="t" r="r" b="b"/>
                <a:pathLst>
                  <a:path w="3800" h="2463" extrusionOk="0">
                    <a:moveTo>
                      <a:pt x="243" y="1"/>
                    </a:moveTo>
                    <a:cubicBezTo>
                      <a:pt x="122" y="1"/>
                      <a:pt x="0" y="92"/>
                      <a:pt x="0" y="244"/>
                    </a:cubicBezTo>
                    <a:lnTo>
                      <a:pt x="0" y="2250"/>
                    </a:lnTo>
                    <a:cubicBezTo>
                      <a:pt x="0" y="2372"/>
                      <a:pt x="91" y="2463"/>
                      <a:pt x="243" y="2463"/>
                    </a:cubicBezTo>
                    <a:lnTo>
                      <a:pt x="3587" y="2463"/>
                    </a:lnTo>
                    <a:cubicBezTo>
                      <a:pt x="3678" y="2463"/>
                      <a:pt x="3800" y="2372"/>
                      <a:pt x="3800" y="2250"/>
                    </a:cubicBezTo>
                    <a:lnTo>
                      <a:pt x="3800" y="244"/>
                    </a:lnTo>
                    <a:cubicBezTo>
                      <a:pt x="3800" y="122"/>
                      <a:pt x="3739" y="1"/>
                      <a:pt x="35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622;p30">
                <a:extLst>
                  <a:ext uri="{FF2B5EF4-FFF2-40B4-BE49-F238E27FC236}">
                    <a16:creationId xmlns:a16="http://schemas.microsoft.com/office/drawing/2014/main" id="{7800FF4D-DA1C-9B47-DE94-AF5C44D46667}"/>
                  </a:ext>
                </a:extLst>
              </p:cNvPr>
              <p:cNvSpPr/>
              <p:nvPr/>
            </p:nvSpPr>
            <p:spPr>
              <a:xfrm>
                <a:off x="4325575" y="2841525"/>
                <a:ext cx="95775" cy="61575"/>
              </a:xfrm>
              <a:custGeom>
                <a:avLst/>
                <a:gdLst/>
                <a:ahLst/>
                <a:cxnLst/>
                <a:rect l="l" t="t" r="r" b="b"/>
                <a:pathLst>
                  <a:path w="3831" h="2463" extrusionOk="0">
                    <a:moveTo>
                      <a:pt x="213" y="0"/>
                    </a:moveTo>
                    <a:cubicBezTo>
                      <a:pt x="122" y="0"/>
                      <a:pt x="0" y="91"/>
                      <a:pt x="0" y="243"/>
                    </a:cubicBezTo>
                    <a:lnTo>
                      <a:pt x="0" y="2249"/>
                    </a:lnTo>
                    <a:cubicBezTo>
                      <a:pt x="0" y="2371"/>
                      <a:pt x="61" y="2462"/>
                      <a:pt x="213" y="2462"/>
                    </a:cubicBezTo>
                    <a:lnTo>
                      <a:pt x="3557" y="2462"/>
                    </a:lnTo>
                    <a:cubicBezTo>
                      <a:pt x="3709" y="2462"/>
                      <a:pt x="3830" y="2371"/>
                      <a:pt x="3800" y="2249"/>
                    </a:cubicBezTo>
                    <a:lnTo>
                      <a:pt x="3800" y="243"/>
                    </a:lnTo>
                    <a:cubicBezTo>
                      <a:pt x="3800" y="122"/>
                      <a:pt x="3709" y="0"/>
                      <a:pt x="3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623;p30">
                <a:extLst>
                  <a:ext uri="{FF2B5EF4-FFF2-40B4-BE49-F238E27FC236}">
                    <a16:creationId xmlns:a16="http://schemas.microsoft.com/office/drawing/2014/main" id="{4A561BC3-D3AE-9A26-0134-787489AF5CD5}"/>
                  </a:ext>
                </a:extLst>
              </p:cNvPr>
              <p:cNvSpPr/>
              <p:nvPr/>
            </p:nvSpPr>
            <p:spPr>
              <a:xfrm>
                <a:off x="4451725" y="2841525"/>
                <a:ext cx="95000" cy="61575"/>
              </a:xfrm>
              <a:custGeom>
                <a:avLst/>
                <a:gdLst/>
                <a:ahLst/>
                <a:cxnLst/>
                <a:rect l="l" t="t" r="r" b="b"/>
                <a:pathLst>
                  <a:path w="3800" h="2463" extrusionOk="0">
                    <a:moveTo>
                      <a:pt x="243" y="0"/>
                    </a:moveTo>
                    <a:cubicBezTo>
                      <a:pt x="122" y="0"/>
                      <a:pt x="0" y="91"/>
                      <a:pt x="0" y="243"/>
                    </a:cubicBezTo>
                    <a:lnTo>
                      <a:pt x="0" y="2249"/>
                    </a:lnTo>
                    <a:cubicBezTo>
                      <a:pt x="0" y="2371"/>
                      <a:pt x="91" y="2462"/>
                      <a:pt x="243" y="2462"/>
                    </a:cubicBezTo>
                    <a:lnTo>
                      <a:pt x="3587" y="2462"/>
                    </a:lnTo>
                    <a:cubicBezTo>
                      <a:pt x="3678" y="2462"/>
                      <a:pt x="3800" y="2371"/>
                      <a:pt x="3800" y="2249"/>
                    </a:cubicBezTo>
                    <a:lnTo>
                      <a:pt x="3800" y="243"/>
                    </a:lnTo>
                    <a:cubicBezTo>
                      <a:pt x="3800" y="122"/>
                      <a:pt x="3739" y="0"/>
                      <a:pt x="35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624;p30">
                <a:extLst>
                  <a:ext uri="{FF2B5EF4-FFF2-40B4-BE49-F238E27FC236}">
                    <a16:creationId xmlns:a16="http://schemas.microsoft.com/office/drawing/2014/main" id="{836623E8-3B20-4552-48CF-6875CE87F3B2}"/>
                  </a:ext>
                </a:extLst>
              </p:cNvPr>
              <p:cNvSpPr/>
              <p:nvPr/>
            </p:nvSpPr>
            <p:spPr>
              <a:xfrm>
                <a:off x="4325575" y="2968425"/>
                <a:ext cx="221150" cy="180125"/>
              </a:xfrm>
              <a:custGeom>
                <a:avLst/>
                <a:gdLst/>
                <a:ahLst/>
                <a:cxnLst/>
                <a:rect l="l" t="t" r="r" b="b"/>
                <a:pathLst>
                  <a:path w="8846" h="7205" extrusionOk="0">
                    <a:moveTo>
                      <a:pt x="213" y="0"/>
                    </a:moveTo>
                    <a:cubicBezTo>
                      <a:pt x="122" y="0"/>
                      <a:pt x="0" y="91"/>
                      <a:pt x="0" y="243"/>
                    </a:cubicBezTo>
                    <a:lnTo>
                      <a:pt x="0" y="6961"/>
                    </a:lnTo>
                    <a:cubicBezTo>
                      <a:pt x="0" y="7082"/>
                      <a:pt x="61" y="7204"/>
                      <a:pt x="213" y="7204"/>
                    </a:cubicBezTo>
                    <a:lnTo>
                      <a:pt x="8633" y="7204"/>
                    </a:lnTo>
                    <a:cubicBezTo>
                      <a:pt x="8724" y="7204"/>
                      <a:pt x="8846" y="7082"/>
                      <a:pt x="8846" y="6961"/>
                    </a:cubicBezTo>
                    <a:lnTo>
                      <a:pt x="8846" y="243"/>
                    </a:lnTo>
                    <a:cubicBezTo>
                      <a:pt x="8846" y="122"/>
                      <a:pt x="8785" y="0"/>
                      <a:pt x="8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625;p30">
                <a:extLst>
                  <a:ext uri="{FF2B5EF4-FFF2-40B4-BE49-F238E27FC236}">
                    <a16:creationId xmlns:a16="http://schemas.microsoft.com/office/drawing/2014/main" id="{3EDEC1E4-038B-77D5-2257-0A148534755E}"/>
                  </a:ext>
                </a:extLst>
              </p:cNvPr>
              <p:cNvSpPr/>
              <p:nvPr/>
            </p:nvSpPr>
            <p:spPr>
              <a:xfrm>
                <a:off x="4603700" y="2686500"/>
                <a:ext cx="1208250" cy="640600"/>
              </a:xfrm>
              <a:custGeom>
                <a:avLst/>
                <a:gdLst/>
                <a:ahLst/>
                <a:cxnLst/>
                <a:rect l="l" t="t" r="r" b="b"/>
                <a:pathLst>
                  <a:path w="48330" h="25624" extrusionOk="0">
                    <a:moveTo>
                      <a:pt x="335" y="0"/>
                    </a:moveTo>
                    <a:cubicBezTo>
                      <a:pt x="152" y="0"/>
                      <a:pt x="0" y="152"/>
                      <a:pt x="0" y="365"/>
                    </a:cubicBezTo>
                    <a:lnTo>
                      <a:pt x="0" y="25290"/>
                    </a:lnTo>
                    <a:cubicBezTo>
                      <a:pt x="0" y="25472"/>
                      <a:pt x="152" y="25624"/>
                      <a:pt x="335" y="25624"/>
                    </a:cubicBezTo>
                    <a:lnTo>
                      <a:pt x="47995" y="25624"/>
                    </a:lnTo>
                    <a:cubicBezTo>
                      <a:pt x="48178" y="25624"/>
                      <a:pt x="48329" y="25472"/>
                      <a:pt x="48329" y="25290"/>
                    </a:cubicBezTo>
                    <a:lnTo>
                      <a:pt x="48329" y="365"/>
                    </a:lnTo>
                    <a:cubicBezTo>
                      <a:pt x="48329" y="152"/>
                      <a:pt x="48178" y="0"/>
                      <a:pt x="47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1626;p30">
                <a:extLst>
                  <a:ext uri="{FF2B5EF4-FFF2-40B4-BE49-F238E27FC236}">
                    <a16:creationId xmlns:a16="http://schemas.microsoft.com/office/drawing/2014/main" id="{13D5F54A-4996-AB50-8A59-C6E036B035C8}"/>
                  </a:ext>
                </a:extLst>
              </p:cNvPr>
              <p:cNvSpPr/>
              <p:nvPr/>
            </p:nvSpPr>
            <p:spPr>
              <a:xfrm>
                <a:off x="4927400" y="2769350"/>
                <a:ext cx="541850" cy="475325"/>
              </a:xfrm>
              <a:custGeom>
                <a:avLst/>
                <a:gdLst/>
                <a:ahLst/>
                <a:cxnLst/>
                <a:rect l="l" t="t" r="r" b="b"/>
                <a:pathLst>
                  <a:path w="21674" h="19013" extrusionOk="0">
                    <a:moveTo>
                      <a:pt x="10824" y="1"/>
                    </a:moveTo>
                    <a:cubicBezTo>
                      <a:pt x="9447" y="1"/>
                      <a:pt x="8047" y="303"/>
                      <a:pt x="6718" y="942"/>
                    </a:cubicBezTo>
                    <a:cubicBezTo>
                      <a:pt x="1977" y="3222"/>
                      <a:pt x="1" y="8906"/>
                      <a:pt x="2281" y="13617"/>
                    </a:cubicBezTo>
                    <a:cubicBezTo>
                      <a:pt x="3901" y="17032"/>
                      <a:pt x="7303" y="19013"/>
                      <a:pt x="10852" y="19013"/>
                    </a:cubicBezTo>
                    <a:cubicBezTo>
                      <a:pt x="12229" y="19013"/>
                      <a:pt x="13629" y="18714"/>
                      <a:pt x="14956" y="18085"/>
                    </a:cubicBezTo>
                    <a:cubicBezTo>
                      <a:pt x="19667" y="15805"/>
                      <a:pt x="21673" y="10121"/>
                      <a:pt x="19393" y="5410"/>
                    </a:cubicBezTo>
                    <a:cubicBezTo>
                      <a:pt x="17752" y="1997"/>
                      <a:pt x="14363" y="1"/>
                      <a:pt x="10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627;p30">
                <a:extLst>
                  <a:ext uri="{FF2B5EF4-FFF2-40B4-BE49-F238E27FC236}">
                    <a16:creationId xmlns:a16="http://schemas.microsoft.com/office/drawing/2014/main" id="{FB7AB31C-2F16-8B89-5609-0B9C9D38146E}"/>
                  </a:ext>
                </a:extLst>
              </p:cNvPr>
              <p:cNvSpPr/>
              <p:nvPr/>
            </p:nvSpPr>
            <p:spPr>
              <a:xfrm>
                <a:off x="5106155" y="2872312"/>
                <a:ext cx="238625" cy="287825"/>
              </a:xfrm>
              <a:custGeom>
                <a:avLst/>
                <a:gdLst/>
                <a:ahLst/>
                <a:cxnLst/>
                <a:rect l="l" t="t" r="r" b="b"/>
                <a:pathLst>
                  <a:path w="9545" h="11513" extrusionOk="0">
                    <a:moveTo>
                      <a:pt x="669" y="1"/>
                    </a:moveTo>
                    <a:cubicBezTo>
                      <a:pt x="319" y="1"/>
                      <a:pt x="0" y="267"/>
                      <a:pt x="0" y="650"/>
                    </a:cubicBezTo>
                    <a:lnTo>
                      <a:pt x="0" y="10833"/>
                    </a:lnTo>
                    <a:cubicBezTo>
                      <a:pt x="0" y="11240"/>
                      <a:pt x="320" y="11513"/>
                      <a:pt x="672" y="11513"/>
                    </a:cubicBezTo>
                    <a:cubicBezTo>
                      <a:pt x="793" y="11513"/>
                      <a:pt x="917" y="11480"/>
                      <a:pt x="1034" y="11410"/>
                    </a:cubicBezTo>
                    <a:lnTo>
                      <a:pt x="9119" y="6334"/>
                    </a:lnTo>
                    <a:cubicBezTo>
                      <a:pt x="9545" y="6061"/>
                      <a:pt x="9545" y="5453"/>
                      <a:pt x="9119" y="5210"/>
                    </a:cubicBezTo>
                    <a:lnTo>
                      <a:pt x="1034" y="103"/>
                    </a:lnTo>
                    <a:cubicBezTo>
                      <a:pt x="916" y="33"/>
                      <a:pt x="791" y="1"/>
                      <a:pt x="6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628;p30">
                <a:extLst>
                  <a:ext uri="{FF2B5EF4-FFF2-40B4-BE49-F238E27FC236}">
                    <a16:creationId xmlns:a16="http://schemas.microsoft.com/office/drawing/2014/main" id="{5FDC07BB-1A37-7119-E18B-F31BECAD5ABD}"/>
                  </a:ext>
                </a:extLst>
              </p:cNvPr>
              <p:cNvSpPr/>
              <p:nvPr/>
            </p:nvSpPr>
            <p:spPr>
              <a:xfrm>
                <a:off x="5841550" y="2686500"/>
                <a:ext cx="321475" cy="640600"/>
              </a:xfrm>
              <a:custGeom>
                <a:avLst/>
                <a:gdLst/>
                <a:ahLst/>
                <a:cxnLst/>
                <a:rect l="l" t="t" r="r" b="b"/>
                <a:pathLst>
                  <a:path w="12859" h="25624" extrusionOk="0">
                    <a:moveTo>
                      <a:pt x="335" y="0"/>
                    </a:moveTo>
                    <a:cubicBezTo>
                      <a:pt x="153" y="0"/>
                      <a:pt x="1" y="152"/>
                      <a:pt x="1" y="365"/>
                    </a:cubicBezTo>
                    <a:lnTo>
                      <a:pt x="1" y="25290"/>
                    </a:lnTo>
                    <a:cubicBezTo>
                      <a:pt x="1" y="25472"/>
                      <a:pt x="153" y="25624"/>
                      <a:pt x="335" y="25624"/>
                    </a:cubicBezTo>
                    <a:lnTo>
                      <a:pt x="12524" y="25624"/>
                    </a:lnTo>
                    <a:cubicBezTo>
                      <a:pt x="12737" y="25624"/>
                      <a:pt x="12858" y="25472"/>
                      <a:pt x="12858" y="25290"/>
                    </a:cubicBezTo>
                    <a:lnTo>
                      <a:pt x="12858" y="365"/>
                    </a:lnTo>
                    <a:cubicBezTo>
                      <a:pt x="12858" y="152"/>
                      <a:pt x="12737" y="0"/>
                      <a:pt x="12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629;p30">
                <a:extLst>
                  <a:ext uri="{FF2B5EF4-FFF2-40B4-BE49-F238E27FC236}">
                    <a16:creationId xmlns:a16="http://schemas.microsoft.com/office/drawing/2014/main" id="{B703A0C3-763F-36A6-8B3B-93832B53EEFE}"/>
                  </a:ext>
                </a:extLst>
              </p:cNvPr>
              <p:cNvSpPr/>
              <p:nvPr/>
            </p:nvSpPr>
            <p:spPr>
              <a:xfrm>
                <a:off x="5888675" y="2992725"/>
                <a:ext cx="222675" cy="14475"/>
              </a:xfrm>
              <a:custGeom>
                <a:avLst/>
                <a:gdLst/>
                <a:ahLst/>
                <a:cxnLst/>
                <a:rect l="l" t="t" r="r" b="b"/>
                <a:pathLst>
                  <a:path w="8907" h="579" extrusionOk="0">
                    <a:moveTo>
                      <a:pt x="213" y="1"/>
                    </a:moveTo>
                    <a:cubicBezTo>
                      <a:pt x="92" y="1"/>
                      <a:pt x="0" y="62"/>
                      <a:pt x="0" y="183"/>
                    </a:cubicBezTo>
                    <a:lnTo>
                      <a:pt x="0" y="366"/>
                    </a:lnTo>
                    <a:cubicBezTo>
                      <a:pt x="0" y="487"/>
                      <a:pt x="92" y="578"/>
                      <a:pt x="213" y="578"/>
                    </a:cubicBezTo>
                    <a:lnTo>
                      <a:pt x="8694" y="578"/>
                    </a:lnTo>
                    <a:cubicBezTo>
                      <a:pt x="8815" y="578"/>
                      <a:pt x="8906" y="487"/>
                      <a:pt x="8906" y="426"/>
                    </a:cubicBezTo>
                    <a:lnTo>
                      <a:pt x="8906" y="183"/>
                    </a:lnTo>
                    <a:cubicBezTo>
                      <a:pt x="8906" y="62"/>
                      <a:pt x="8815" y="1"/>
                      <a:pt x="8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630;p30">
                <a:extLst>
                  <a:ext uri="{FF2B5EF4-FFF2-40B4-BE49-F238E27FC236}">
                    <a16:creationId xmlns:a16="http://schemas.microsoft.com/office/drawing/2014/main" id="{17C5700D-4AD8-1A85-D381-2FC881F14A14}"/>
                  </a:ext>
                </a:extLst>
              </p:cNvPr>
              <p:cNvSpPr/>
              <p:nvPr/>
            </p:nvSpPr>
            <p:spPr>
              <a:xfrm>
                <a:off x="5888675" y="3134075"/>
                <a:ext cx="222675" cy="15225"/>
              </a:xfrm>
              <a:custGeom>
                <a:avLst/>
                <a:gdLst/>
                <a:ahLst/>
                <a:cxnLst/>
                <a:rect l="l" t="t" r="r" b="b"/>
                <a:pathLst>
                  <a:path w="8907" h="609" extrusionOk="0">
                    <a:moveTo>
                      <a:pt x="213" y="0"/>
                    </a:moveTo>
                    <a:cubicBezTo>
                      <a:pt x="92" y="0"/>
                      <a:pt x="0" y="61"/>
                      <a:pt x="0" y="183"/>
                    </a:cubicBezTo>
                    <a:lnTo>
                      <a:pt x="0" y="426"/>
                    </a:lnTo>
                    <a:cubicBezTo>
                      <a:pt x="0" y="548"/>
                      <a:pt x="92" y="608"/>
                      <a:pt x="213" y="608"/>
                    </a:cubicBezTo>
                    <a:lnTo>
                      <a:pt x="8694" y="608"/>
                    </a:lnTo>
                    <a:cubicBezTo>
                      <a:pt x="8815" y="608"/>
                      <a:pt x="8906" y="548"/>
                      <a:pt x="8906" y="426"/>
                    </a:cubicBezTo>
                    <a:lnTo>
                      <a:pt x="8906" y="183"/>
                    </a:lnTo>
                    <a:cubicBezTo>
                      <a:pt x="8906" y="61"/>
                      <a:pt x="8815" y="0"/>
                      <a:pt x="8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631;p30">
                <a:extLst>
                  <a:ext uri="{FF2B5EF4-FFF2-40B4-BE49-F238E27FC236}">
                    <a16:creationId xmlns:a16="http://schemas.microsoft.com/office/drawing/2014/main" id="{A6D2FFBA-2422-B1DE-039D-B901112E1929}"/>
                  </a:ext>
                </a:extLst>
              </p:cNvPr>
              <p:cNvSpPr/>
              <p:nvPr/>
            </p:nvSpPr>
            <p:spPr>
              <a:xfrm>
                <a:off x="5888675" y="3205500"/>
                <a:ext cx="222675" cy="15225"/>
              </a:xfrm>
              <a:custGeom>
                <a:avLst/>
                <a:gdLst/>
                <a:ahLst/>
                <a:cxnLst/>
                <a:rect l="l" t="t" r="r" b="b"/>
                <a:pathLst>
                  <a:path w="8907" h="609" extrusionOk="0">
                    <a:moveTo>
                      <a:pt x="213" y="1"/>
                    </a:moveTo>
                    <a:cubicBezTo>
                      <a:pt x="92" y="1"/>
                      <a:pt x="0" y="61"/>
                      <a:pt x="0" y="183"/>
                    </a:cubicBezTo>
                    <a:lnTo>
                      <a:pt x="0" y="426"/>
                    </a:lnTo>
                    <a:cubicBezTo>
                      <a:pt x="0" y="517"/>
                      <a:pt x="92" y="609"/>
                      <a:pt x="213" y="609"/>
                    </a:cubicBezTo>
                    <a:lnTo>
                      <a:pt x="8694" y="609"/>
                    </a:lnTo>
                    <a:cubicBezTo>
                      <a:pt x="8815" y="609"/>
                      <a:pt x="8906" y="487"/>
                      <a:pt x="8906" y="426"/>
                    </a:cubicBezTo>
                    <a:lnTo>
                      <a:pt x="8906" y="183"/>
                    </a:lnTo>
                    <a:cubicBezTo>
                      <a:pt x="8906" y="61"/>
                      <a:pt x="8815" y="1"/>
                      <a:pt x="8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632;p30">
                <a:extLst>
                  <a:ext uri="{FF2B5EF4-FFF2-40B4-BE49-F238E27FC236}">
                    <a16:creationId xmlns:a16="http://schemas.microsoft.com/office/drawing/2014/main" id="{6F1D9D6D-1ADE-2BA7-30D2-8E3924C8A04D}"/>
                  </a:ext>
                </a:extLst>
              </p:cNvPr>
              <p:cNvSpPr/>
              <p:nvPr/>
            </p:nvSpPr>
            <p:spPr>
              <a:xfrm>
                <a:off x="5886400" y="2726025"/>
                <a:ext cx="226475" cy="203675"/>
              </a:xfrm>
              <a:custGeom>
                <a:avLst/>
                <a:gdLst/>
                <a:ahLst/>
                <a:cxnLst/>
                <a:rect l="l" t="t" r="r" b="b"/>
                <a:pathLst>
                  <a:path w="9059" h="8147" extrusionOk="0">
                    <a:moveTo>
                      <a:pt x="335" y="0"/>
                    </a:moveTo>
                    <a:cubicBezTo>
                      <a:pt x="152" y="0"/>
                      <a:pt x="0" y="152"/>
                      <a:pt x="0" y="334"/>
                    </a:cubicBezTo>
                    <a:lnTo>
                      <a:pt x="0" y="7812"/>
                    </a:lnTo>
                    <a:cubicBezTo>
                      <a:pt x="0" y="7994"/>
                      <a:pt x="152" y="8146"/>
                      <a:pt x="335" y="8146"/>
                    </a:cubicBezTo>
                    <a:lnTo>
                      <a:pt x="8724" y="8146"/>
                    </a:lnTo>
                    <a:cubicBezTo>
                      <a:pt x="8906" y="8146"/>
                      <a:pt x="9058" y="7994"/>
                      <a:pt x="9058" y="7812"/>
                    </a:cubicBezTo>
                    <a:lnTo>
                      <a:pt x="9058" y="334"/>
                    </a:lnTo>
                    <a:cubicBezTo>
                      <a:pt x="9058" y="152"/>
                      <a:pt x="8906" y="0"/>
                      <a:pt x="8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3;p30">
              <a:extLst>
                <a:ext uri="{FF2B5EF4-FFF2-40B4-BE49-F238E27FC236}">
                  <a16:creationId xmlns:a16="http://schemas.microsoft.com/office/drawing/2014/main" id="{3F75210B-4D31-0D4C-ACDC-C562ADB3247C}"/>
                </a:ext>
              </a:extLst>
            </p:cNvPr>
            <p:cNvGrpSpPr/>
            <p:nvPr/>
          </p:nvGrpSpPr>
          <p:grpSpPr>
            <a:xfrm rot="-1245072">
              <a:off x="3221087" y="3946140"/>
              <a:ext cx="883749" cy="734053"/>
              <a:chOff x="3828600" y="1901525"/>
              <a:chExt cx="883775" cy="734075"/>
            </a:xfrm>
          </p:grpSpPr>
          <p:sp>
            <p:nvSpPr>
              <p:cNvPr id="224" name="Google Shape;1634;p30">
                <a:extLst>
                  <a:ext uri="{FF2B5EF4-FFF2-40B4-BE49-F238E27FC236}">
                    <a16:creationId xmlns:a16="http://schemas.microsoft.com/office/drawing/2014/main" id="{31DF79EB-B6B7-5CA7-2496-85A27D786DEE}"/>
                  </a:ext>
                </a:extLst>
              </p:cNvPr>
              <p:cNvSpPr/>
              <p:nvPr/>
            </p:nvSpPr>
            <p:spPr>
              <a:xfrm>
                <a:off x="3828600" y="2191800"/>
                <a:ext cx="733325" cy="443800"/>
              </a:xfrm>
              <a:custGeom>
                <a:avLst/>
                <a:gdLst/>
                <a:ahLst/>
                <a:cxnLst/>
                <a:rect l="l" t="t" r="r" b="b"/>
                <a:pathLst>
                  <a:path w="29333" h="17752" extrusionOk="0">
                    <a:moveTo>
                      <a:pt x="2706" y="1"/>
                    </a:moveTo>
                    <a:cubicBezTo>
                      <a:pt x="1217" y="1"/>
                      <a:pt x="1" y="1217"/>
                      <a:pt x="1" y="2706"/>
                    </a:cubicBezTo>
                    <a:lnTo>
                      <a:pt x="1" y="15047"/>
                    </a:lnTo>
                    <a:cubicBezTo>
                      <a:pt x="1" y="16536"/>
                      <a:pt x="1217" y="17752"/>
                      <a:pt x="2706" y="17752"/>
                    </a:cubicBezTo>
                    <a:lnTo>
                      <a:pt x="26475" y="17752"/>
                    </a:lnTo>
                    <a:cubicBezTo>
                      <a:pt x="28056" y="17752"/>
                      <a:pt x="29333" y="16475"/>
                      <a:pt x="29333" y="14895"/>
                    </a:cubicBezTo>
                    <a:lnTo>
                      <a:pt x="29333" y="2797"/>
                    </a:lnTo>
                    <a:cubicBezTo>
                      <a:pt x="29333" y="1247"/>
                      <a:pt x="28086" y="1"/>
                      <a:pt x="26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35;p30">
                <a:extLst>
                  <a:ext uri="{FF2B5EF4-FFF2-40B4-BE49-F238E27FC236}">
                    <a16:creationId xmlns:a16="http://schemas.microsoft.com/office/drawing/2014/main" id="{76E74F07-1F62-CF06-8205-80D09B3D54F7}"/>
                  </a:ext>
                </a:extLst>
              </p:cNvPr>
              <p:cNvSpPr/>
              <p:nvPr/>
            </p:nvSpPr>
            <p:spPr>
              <a:xfrm>
                <a:off x="3828600" y="2191800"/>
                <a:ext cx="68425" cy="443800"/>
              </a:xfrm>
              <a:custGeom>
                <a:avLst/>
                <a:gdLst/>
                <a:ahLst/>
                <a:cxnLst/>
                <a:rect l="l" t="t" r="r" b="b"/>
                <a:pathLst>
                  <a:path w="2737" h="17752" extrusionOk="0">
                    <a:moveTo>
                      <a:pt x="2736" y="1"/>
                    </a:moveTo>
                    <a:cubicBezTo>
                      <a:pt x="1217" y="1"/>
                      <a:pt x="1" y="1217"/>
                      <a:pt x="1" y="2706"/>
                    </a:cubicBezTo>
                    <a:lnTo>
                      <a:pt x="1" y="15047"/>
                    </a:lnTo>
                    <a:cubicBezTo>
                      <a:pt x="1" y="16536"/>
                      <a:pt x="1217" y="17752"/>
                      <a:pt x="2706" y="17752"/>
                    </a:cubicBezTo>
                    <a:lnTo>
                      <a:pt x="2736" y="17752"/>
                    </a:lnTo>
                    <a:lnTo>
                      <a:pt x="27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36;p30">
                <a:extLst>
                  <a:ext uri="{FF2B5EF4-FFF2-40B4-BE49-F238E27FC236}">
                    <a16:creationId xmlns:a16="http://schemas.microsoft.com/office/drawing/2014/main" id="{79B2FAA7-76BC-7AA9-4CD6-3C8335A0BCAD}"/>
                  </a:ext>
                </a:extLst>
              </p:cNvPr>
              <p:cNvSpPr/>
              <p:nvPr/>
            </p:nvSpPr>
            <p:spPr>
              <a:xfrm>
                <a:off x="3963875" y="2302000"/>
                <a:ext cx="463550" cy="215825"/>
              </a:xfrm>
              <a:custGeom>
                <a:avLst/>
                <a:gdLst/>
                <a:ahLst/>
                <a:cxnLst/>
                <a:rect l="l" t="t" r="r" b="b"/>
                <a:pathLst>
                  <a:path w="18542" h="8633" extrusionOk="0">
                    <a:moveTo>
                      <a:pt x="1277" y="0"/>
                    </a:moveTo>
                    <a:cubicBezTo>
                      <a:pt x="547" y="0"/>
                      <a:pt x="0" y="578"/>
                      <a:pt x="0" y="1307"/>
                    </a:cubicBezTo>
                    <a:lnTo>
                      <a:pt x="0" y="7326"/>
                    </a:lnTo>
                    <a:cubicBezTo>
                      <a:pt x="0" y="8055"/>
                      <a:pt x="547" y="8633"/>
                      <a:pt x="1277" y="8633"/>
                    </a:cubicBezTo>
                    <a:lnTo>
                      <a:pt x="17235" y="8633"/>
                    </a:lnTo>
                    <a:cubicBezTo>
                      <a:pt x="17964" y="8633"/>
                      <a:pt x="18542" y="8055"/>
                      <a:pt x="18542" y="7326"/>
                    </a:cubicBezTo>
                    <a:lnTo>
                      <a:pt x="18542" y="1307"/>
                    </a:lnTo>
                    <a:cubicBezTo>
                      <a:pt x="18542" y="578"/>
                      <a:pt x="17964" y="0"/>
                      <a:pt x="17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37;p30">
                <a:extLst>
                  <a:ext uri="{FF2B5EF4-FFF2-40B4-BE49-F238E27FC236}">
                    <a16:creationId xmlns:a16="http://schemas.microsoft.com/office/drawing/2014/main" id="{AA53D27F-E18E-71E5-D026-84C0B8278CAE}"/>
                  </a:ext>
                </a:extLst>
              </p:cNvPr>
              <p:cNvSpPr/>
              <p:nvPr/>
            </p:nvSpPr>
            <p:spPr>
              <a:xfrm>
                <a:off x="4076325" y="2373425"/>
                <a:ext cx="237875" cy="79825"/>
              </a:xfrm>
              <a:custGeom>
                <a:avLst/>
                <a:gdLst/>
                <a:ahLst/>
                <a:cxnLst/>
                <a:rect l="l" t="t" r="r" b="b"/>
                <a:pathLst>
                  <a:path w="9515" h="3193" extrusionOk="0">
                    <a:moveTo>
                      <a:pt x="761" y="1"/>
                    </a:moveTo>
                    <a:cubicBezTo>
                      <a:pt x="365" y="1"/>
                      <a:pt x="1" y="335"/>
                      <a:pt x="1" y="760"/>
                    </a:cubicBezTo>
                    <a:lnTo>
                      <a:pt x="1" y="2432"/>
                    </a:lnTo>
                    <a:cubicBezTo>
                      <a:pt x="1" y="2858"/>
                      <a:pt x="365" y="3192"/>
                      <a:pt x="761" y="3192"/>
                    </a:cubicBezTo>
                    <a:lnTo>
                      <a:pt x="8755" y="3192"/>
                    </a:lnTo>
                    <a:cubicBezTo>
                      <a:pt x="9180" y="3192"/>
                      <a:pt x="9515" y="2858"/>
                      <a:pt x="9515" y="2432"/>
                    </a:cubicBezTo>
                    <a:lnTo>
                      <a:pt x="9515" y="760"/>
                    </a:lnTo>
                    <a:cubicBezTo>
                      <a:pt x="9515" y="335"/>
                      <a:pt x="9180" y="1"/>
                      <a:pt x="8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638;p30">
                <a:extLst>
                  <a:ext uri="{FF2B5EF4-FFF2-40B4-BE49-F238E27FC236}">
                    <a16:creationId xmlns:a16="http://schemas.microsoft.com/office/drawing/2014/main" id="{41F703C2-D0B3-24F1-5A00-5A07A63EEA31}"/>
                  </a:ext>
                </a:extLst>
              </p:cNvPr>
              <p:cNvSpPr/>
              <p:nvPr/>
            </p:nvSpPr>
            <p:spPr>
              <a:xfrm>
                <a:off x="4561900" y="2302425"/>
                <a:ext cx="150475" cy="224250"/>
              </a:xfrm>
              <a:custGeom>
                <a:avLst/>
                <a:gdLst/>
                <a:ahLst/>
                <a:cxnLst/>
                <a:rect l="l" t="t" r="r" b="b"/>
                <a:pathLst>
                  <a:path w="6019" h="8970" extrusionOk="0">
                    <a:moveTo>
                      <a:pt x="5291" y="1"/>
                    </a:moveTo>
                    <a:cubicBezTo>
                      <a:pt x="5190" y="1"/>
                      <a:pt x="5087" y="24"/>
                      <a:pt x="4985" y="75"/>
                    </a:cubicBezTo>
                    <a:lnTo>
                      <a:pt x="1" y="2293"/>
                    </a:lnTo>
                    <a:lnTo>
                      <a:pt x="1" y="6670"/>
                    </a:lnTo>
                    <a:lnTo>
                      <a:pt x="4985" y="8920"/>
                    </a:lnTo>
                    <a:cubicBezTo>
                      <a:pt x="5071" y="8954"/>
                      <a:pt x="5160" y="8970"/>
                      <a:pt x="5249" y="8970"/>
                    </a:cubicBezTo>
                    <a:cubicBezTo>
                      <a:pt x="5637" y="8970"/>
                      <a:pt x="6019" y="8665"/>
                      <a:pt x="6019" y="8221"/>
                    </a:cubicBezTo>
                    <a:lnTo>
                      <a:pt x="6019" y="743"/>
                    </a:lnTo>
                    <a:cubicBezTo>
                      <a:pt x="6019" y="334"/>
                      <a:pt x="5676" y="1"/>
                      <a:pt x="52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39;p30">
                <a:extLst>
                  <a:ext uri="{FF2B5EF4-FFF2-40B4-BE49-F238E27FC236}">
                    <a16:creationId xmlns:a16="http://schemas.microsoft.com/office/drawing/2014/main" id="{30DD3AC8-2833-8172-9FA9-68441893FC03}"/>
                  </a:ext>
                </a:extLst>
              </p:cNvPr>
              <p:cNvSpPr/>
              <p:nvPr/>
            </p:nvSpPr>
            <p:spPr>
              <a:xfrm>
                <a:off x="4561900" y="2333150"/>
                <a:ext cx="59300" cy="161875"/>
              </a:xfrm>
              <a:custGeom>
                <a:avLst/>
                <a:gdLst/>
                <a:ahLst/>
                <a:cxnLst/>
                <a:rect l="l" t="t" r="r" b="b"/>
                <a:pathLst>
                  <a:path w="2372" h="6475" extrusionOk="0">
                    <a:moveTo>
                      <a:pt x="2371" y="1"/>
                    </a:moveTo>
                    <a:lnTo>
                      <a:pt x="1" y="1064"/>
                    </a:lnTo>
                    <a:lnTo>
                      <a:pt x="1" y="5411"/>
                    </a:lnTo>
                    <a:lnTo>
                      <a:pt x="2371" y="6475"/>
                    </a:lnTo>
                    <a:lnTo>
                      <a:pt x="23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40;p30">
                <a:extLst>
                  <a:ext uri="{FF2B5EF4-FFF2-40B4-BE49-F238E27FC236}">
                    <a16:creationId xmlns:a16="http://schemas.microsoft.com/office/drawing/2014/main" id="{4BD58F08-3A55-3B33-F95C-ACB0EC29467C}"/>
                  </a:ext>
                </a:extLst>
              </p:cNvPr>
              <p:cNvSpPr/>
              <p:nvPr/>
            </p:nvSpPr>
            <p:spPr>
              <a:xfrm>
                <a:off x="3890150" y="1901525"/>
                <a:ext cx="298675" cy="297900"/>
              </a:xfrm>
              <a:custGeom>
                <a:avLst/>
                <a:gdLst/>
                <a:ahLst/>
                <a:cxnLst/>
                <a:rect l="l" t="t" r="r" b="b"/>
                <a:pathLst>
                  <a:path w="11947" h="11916" extrusionOk="0">
                    <a:moveTo>
                      <a:pt x="5928" y="1004"/>
                    </a:moveTo>
                    <a:cubicBezTo>
                      <a:pt x="7235" y="1004"/>
                      <a:pt x="8299" y="2068"/>
                      <a:pt x="8299" y="3375"/>
                    </a:cubicBezTo>
                    <a:cubicBezTo>
                      <a:pt x="8299" y="4651"/>
                      <a:pt x="7235" y="4743"/>
                      <a:pt x="5928" y="4743"/>
                    </a:cubicBezTo>
                    <a:cubicBezTo>
                      <a:pt x="4651" y="4743"/>
                      <a:pt x="3587" y="4651"/>
                      <a:pt x="3587" y="3375"/>
                    </a:cubicBezTo>
                    <a:cubicBezTo>
                      <a:pt x="3587" y="2068"/>
                      <a:pt x="4651" y="1004"/>
                      <a:pt x="5928" y="1004"/>
                    </a:cubicBezTo>
                    <a:close/>
                    <a:moveTo>
                      <a:pt x="8644" y="4892"/>
                    </a:moveTo>
                    <a:cubicBezTo>
                      <a:pt x="8857" y="4892"/>
                      <a:pt x="9093" y="4958"/>
                      <a:pt x="9363" y="5107"/>
                    </a:cubicBezTo>
                    <a:cubicBezTo>
                      <a:pt x="10457" y="5715"/>
                      <a:pt x="10852" y="7174"/>
                      <a:pt x="10183" y="8268"/>
                    </a:cubicBezTo>
                    <a:cubicBezTo>
                      <a:pt x="9749" y="9014"/>
                      <a:pt x="8947" y="9449"/>
                      <a:pt x="8125" y="9449"/>
                    </a:cubicBezTo>
                    <a:cubicBezTo>
                      <a:pt x="7740" y="9449"/>
                      <a:pt x="7350" y="9353"/>
                      <a:pt x="6992" y="9150"/>
                    </a:cubicBezTo>
                    <a:cubicBezTo>
                      <a:pt x="5898" y="8512"/>
                      <a:pt x="6353" y="7539"/>
                      <a:pt x="6992" y="6445"/>
                    </a:cubicBezTo>
                    <a:cubicBezTo>
                      <a:pt x="7504" y="5606"/>
                      <a:pt x="7946" y="4892"/>
                      <a:pt x="8644" y="4892"/>
                    </a:cubicBezTo>
                    <a:close/>
                    <a:moveTo>
                      <a:pt x="3401" y="4936"/>
                    </a:moveTo>
                    <a:cubicBezTo>
                      <a:pt x="4082" y="4936"/>
                      <a:pt x="4531" y="5644"/>
                      <a:pt x="5016" y="6475"/>
                    </a:cubicBezTo>
                    <a:cubicBezTo>
                      <a:pt x="5624" y="7630"/>
                      <a:pt x="6141" y="8572"/>
                      <a:pt x="4986" y="9211"/>
                    </a:cubicBezTo>
                    <a:cubicBezTo>
                      <a:pt x="4623" y="9432"/>
                      <a:pt x="4220" y="9537"/>
                      <a:pt x="3820" y="9537"/>
                    </a:cubicBezTo>
                    <a:cubicBezTo>
                      <a:pt x="3014" y="9537"/>
                      <a:pt x="2221" y="9111"/>
                      <a:pt x="1794" y="8360"/>
                    </a:cubicBezTo>
                    <a:cubicBezTo>
                      <a:pt x="1156" y="7235"/>
                      <a:pt x="1521" y="5806"/>
                      <a:pt x="2676" y="5168"/>
                    </a:cubicBezTo>
                    <a:cubicBezTo>
                      <a:pt x="2946" y="5007"/>
                      <a:pt x="3185" y="4936"/>
                      <a:pt x="3401" y="4936"/>
                    </a:cubicBezTo>
                    <a:close/>
                    <a:moveTo>
                      <a:pt x="5989" y="1"/>
                    </a:moveTo>
                    <a:cubicBezTo>
                      <a:pt x="2676" y="1"/>
                      <a:pt x="1" y="2645"/>
                      <a:pt x="1" y="5958"/>
                    </a:cubicBezTo>
                    <a:cubicBezTo>
                      <a:pt x="1" y="9241"/>
                      <a:pt x="2676" y="11916"/>
                      <a:pt x="5989" y="11916"/>
                    </a:cubicBezTo>
                    <a:cubicBezTo>
                      <a:pt x="9271" y="11916"/>
                      <a:pt x="11946" y="9241"/>
                      <a:pt x="11946" y="5958"/>
                    </a:cubicBezTo>
                    <a:cubicBezTo>
                      <a:pt x="11946" y="2645"/>
                      <a:pt x="9271" y="1"/>
                      <a:pt x="5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41;p30">
                <a:extLst>
                  <a:ext uri="{FF2B5EF4-FFF2-40B4-BE49-F238E27FC236}">
                    <a16:creationId xmlns:a16="http://schemas.microsoft.com/office/drawing/2014/main" id="{F92A24B3-758C-ACD1-4FC4-C161F292B162}"/>
                  </a:ext>
                </a:extLst>
              </p:cNvPr>
              <p:cNvSpPr/>
              <p:nvPr/>
            </p:nvSpPr>
            <p:spPr>
              <a:xfrm>
                <a:off x="3969175" y="2024625"/>
                <a:ext cx="65375" cy="89700"/>
              </a:xfrm>
              <a:custGeom>
                <a:avLst/>
                <a:gdLst/>
                <a:ahLst/>
                <a:cxnLst/>
                <a:rect l="l" t="t" r="r" b="b"/>
                <a:pathLst>
                  <a:path w="2615" h="3588" extrusionOk="0">
                    <a:moveTo>
                      <a:pt x="153" y="1"/>
                    </a:moveTo>
                    <a:cubicBezTo>
                      <a:pt x="31" y="275"/>
                      <a:pt x="1" y="578"/>
                      <a:pt x="1" y="882"/>
                    </a:cubicBezTo>
                    <a:cubicBezTo>
                      <a:pt x="1" y="2281"/>
                      <a:pt x="1065" y="3436"/>
                      <a:pt x="2433" y="3588"/>
                    </a:cubicBezTo>
                    <a:cubicBezTo>
                      <a:pt x="2615" y="3010"/>
                      <a:pt x="2281" y="2311"/>
                      <a:pt x="1825" y="1551"/>
                    </a:cubicBezTo>
                    <a:cubicBezTo>
                      <a:pt x="1338" y="730"/>
                      <a:pt x="882" y="1"/>
                      <a:pt x="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42;p30">
                <a:extLst>
                  <a:ext uri="{FF2B5EF4-FFF2-40B4-BE49-F238E27FC236}">
                    <a16:creationId xmlns:a16="http://schemas.microsoft.com/office/drawing/2014/main" id="{4BF6D3E1-3BF0-BADD-A173-C68D7332E4E3}"/>
                  </a:ext>
                </a:extLst>
              </p:cNvPr>
              <p:cNvSpPr/>
              <p:nvPr/>
            </p:nvSpPr>
            <p:spPr>
              <a:xfrm>
                <a:off x="3984375" y="1979050"/>
                <a:ext cx="107175" cy="41050"/>
              </a:xfrm>
              <a:custGeom>
                <a:avLst/>
                <a:gdLst/>
                <a:ahLst/>
                <a:cxnLst/>
                <a:rect l="l" t="t" r="r" b="b"/>
                <a:pathLst>
                  <a:path w="4287" h="1642" extrusionOk="0">
                    <a:moveTo>
                      <a:pt x="2129" y="0"/>
                    </a:moveTo>
                    <a:cubicBezTo>
                      <a:pt x="1247" y="0"/>
                      <a:pt x="487" y="395"/>
                      <a:pt x="1" y="1034"/>
                    </a:cubicBezTo>
                    <a:cubicBezTo>
                      <a:pt x="396" y="1611"/>
                      <a:pt x="1186" y="1642"/>
                      <a:pt x="2159" y="1642"/>
                    </a:cubicBezTo>
                    <a:cubicBezTo>
                      <a:pt x="3132" y="1642"/>
                      <a:pt x="3922" y="1611"/>
                      <a:pt x="4287" y="1064"/>
                    </a:cubicBezTo>
                    <a:cubicBezTo>
                      <a:pt x="3800" y="426"/>
                      <a:pt x="3010" y="0"/>
                      <a:pt x="21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43;p30">
                <a:extLst>
                  <a:ext uri="{FF2B5EF4-FFF2-40B4-BE49-F238E27FC236}">
                    <a16:creationId xmlns:a16="http://schemas.microsoft.com/office/drawing/2014/main" id="{61AD54A8-4C9A-9C6E-ED24-60EEF375FA9E}"/>
                  </a:ext>
                </a:extLst>
              </p:cNvPr>
              <p:cNvSpPr/>
              <p:nvPr/>
            </p:nvSpPr>
            <p:spPr>
              <a:xfrm>
                <a:off x="4044425" y="2023125"/>
                <a:ext cx="60800" cy="89675"/>
              </a:xfrm>
              <a:custGeom>
                <a:avLst/>
                <a:gdLst/>
                <a:ahLst/>
                <a:cxnLst/>
                <a:rect l="l" t="t" r="r" b="b"/>
                <a:pathLst>
                  <a:path w="2432" h="3587" extrusionOk="0">
                    <a:moveTo>
                      <a:pt x="2249" y="0"/>
                    </a:moveTo>
                    <a:cubicBezTo>
                      <a:pt x="1672" y="91"/>
                      <a:pt x="1246" y="790"/>
                      <a:pt x="790" y="1550"/>
                    </a:cubicBezTo>
                    <a:cubicBezTo>
                      <a:pt x="334" y="2341"/>
                      <a:pt x="0" y="3040"/>
                      <a:pt x="182" y="3587"/>
                    </a:cubicBezTo>
                    <a:cubicBezTo>
                      <a:pt x="1489" y="3374"/>
                      <a:pt x="2432" y="2280"/>
                      <a:pt x="2432" y="942"/>
                    </a:cubicBezTo>
                    <a:cubicBezTo>
                      <a:pt x="2432" y="638"/>
                      <a:pt x="2341" y="335"/>
                      <a:pt x="2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644;p30">
                <a:extLst>
                  <a:ext uri="{FF2B5EF4-FFF2-40B4-BE49-F238E27FC236}">
                    <a16:creationId xmlns:a16="http://schemas.microsoft.com/office/drawing/2014/main" id="{335CC5E3-6EF6-BB73-759C-020C3AC12F0F}"/>
                  </a:ext>
                </a:extLst>
              </p:cNvPr>
              <p:cNvSpPr/>
              <p:nvPr/>
            </p:nvSpPr>
            <p:spPr>
              <a:xfrm>
                <a:off x="4197925" y="1943325"/>
                <a:ext cx="258375" cy="258400"/>
              </a:xfrm>
              <a:custGeom>
                <a:avLst/>
                <a:gdLst/>
                <a:ahLst/>
                <a:cxnLst/>
                <a:rect l="l" t="t" r="r" b="b"/>
                <a:pathLst>
                  <a:path w="10335" h="10336" extrusionOk="0">
                    <a:moveTo>
                      <a:pt x="5137" y="912"/>
                    </a:moveTo>
                    <a:cubicBezTo>
                      <a:pt x="6231" y="912"/>
                      <a:pt x="7143" y="1824"/>
                      <a:pt x="7143" y="2919"/>
                    </a:cubicBezTo>
                    <a:cubicBezTo>
                      <a:pt x="7143" y="4013"/>
                      <a:pt x="6231" y="4104"/>
                      <a:pt x="5137" y="4104"/>
                    </a:cubicBezTo>
                    <a:cubicBezTo>
                      <a:pt x="4043" y="4104"/>
                      <a:pt x="3131" y="4013"/>
                      <a:pt x="3131" y="2919"/>
                    </a:cubicBezTo>
                    <a:cubicBezTo>
                      <a:pt x="3131" y="1824"/>
                      <a:pt x="4043" y="912"/>
                      <a:pt x="5137" y="912"/>
                    </a:cubicBezTo>
                    <a:close/>
                    <a:moveTo>
                      <a:pt x="7484" y="4180"/>
                    </a:moveTo>
                    <a:cubicBezTo>
                      <a:pt x="7656" y="4180"/>
                      <a:pt x="7844" y="4232"/>
                      <a:pt x="8055" y="4347"/>
                    </a:cubicBezTo>
                    <a:cubicBezTo>
                      <a:pt x="9028" y="4894"/>
                      <a:pt x="9362" y="6141"/>
                      <a:pt x="8784" y="7144"/>
                    </a:cubicBezTo>
                    <a:cubicBezTo>
                      <a:pt x="8401" y="7770"/>
                      <a:pt x="7735" y="8128"/>
                      <a:pt x="7055" y="8128"/>
                    </a:cubicBezTo>
                    <a:cubicBezTo>
                      <a:pt x="6712" y="8128"/>
                      <a:pt x="6365" y="8036"/>
                      <a:pt x="6049" y="7843"/>
                    </a:cubicBezTo>
                    <a:cubicBezTo>
                      <a:pt x="5106" y="7296"/>
                      <a:pt x="5471" y="6475"/>
                      <a:pt x="6049" y="5533"/>
                    </a:cubicBezTo>
                    <a:cubicBezTo>
                      <a:pt x="6497" y="4801"/>
                      <a:pt x="6890" y="4180"/>
                      <a:pt x="7484" y="4180"/>
                    </a:cubicBezTo>
                    <a:close/>
                    <a:moveTo>
                      <a:pt x="2906" y="4269"/>
                    </a:moveTo>
                    <a:cubicBezTo>
                      <a:pt x="3501" y="4269"/>
                      <a:pt x="3900" y="4891"/>
                      <a:pt x="4316" y="5654"/>
                    </a:cubicBezTo>
                    <a:cubicBezTo>
                      <a:pt x="4863" y="6566"/>
                      <a:pt x="5289" y="7356"/>
                      <a:pt x="4316" y="7934"/>
                    </a:cubicBezTo>
                    <a:cubicBezTo>
                      <a:pt x="3998" y="8123"/>
                      <a:pt x="3650" y="8211"/>
                      <a:pt x="3309" y="8211"/>
                    </a:cubicBezTo>
                    <a:cubicBezTo>
                      <a:pt x="2606" y="8211"/>
                      <a:pt x="1928" y="7838"/>
                      <a:pt x="1581" y="7204"/>
                    </a:cubicBezTo>
                    <a:cubicBezTo>
                      <a:pt x="1003" y="6262"/>
                      <a:pt x="1337" y="5016"/>
                      <a:pt x="2280" y="4469"/>
                    </a:cubicBezTo>
                    <a:cubicBezTo>
                      <a:pt x="2512" y="4331"/>
                      <a:pt x="2719" y="4269"/>
                      <a:pt x="2906" y="4269"/>
                    </a:cubicBezTo>
                    <a:close/>
                    <a:moveTo>
                      <a:pt x="5167" y="1"/>
                    </a:moveTo>
                    <a:cubicBezTo>
                      <a:pt x="2340" y="1"/>
                      <a:pt x="0" y="2311"/>
                      <a:pt x="0" y="5168"/>
                    </a:cubicBezTo>
                    <a:cubicBezTo>
                      <a:pt x="0" y="7995"/>
                      <a:pt x="2340" y="10335"/>
                      <a:pt x="5167" y="10335"/>
                    </a:cubicBezTo>
                    <a:cubicBezTo>
                      <a:pt x="8024" y="10335"/>
                      <a:pt x="10335" y="7995"/>
                      <a:pt x="10335" y="5168"/>
                    </a:cubicBezTo>
                    <a:cubicBezTo>
                      <a:pt x="10335" y="2311"/>
                      <a:pt x="8024" y="1"/>
                      <a:pt x="5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1645;p30">
                <a:extLst>
                  <a:ext uri="{FF2B5EF4-FFF2-40B4-BE49-F238E27FC236}">
                    <a16:creationId xmlns:a16="http://schemas.microsoft.com/office/drawing/2014/main" id="{74BAD952-4C3A-ACDD-8474-48914458B78A}"/>
                  </a:ext>
                </a:extLst>
              </p:cNvPr>
              <p:cNvSpPr/>
              <p:nvPr/>
            </p:nvSpPr>
            <p:spPr>
              <a:xfrm>
                <a:off x="4267825" y="2048200"/>
                <a:ext cx="55500" cy="77525"/>
              </a:xfrm>
              <a:custGeom>
                <a:avLst/>
                <a:gdLst/>
                <a:ahLst/>
                <a:cxnLst/>
                <a:rect l="l" t="t" r="r" b="b"/>
                <a:pathLst>
                  <a:path w="2220" h="3101" extrusionOk="0">
                    <a:moveTo>
                      <a:pt x="92" y="0"/>
                    </a:moveTo>
                    <a:cubicBezTo>
                      <a:pt x="31" y="243"/>
                      <a:pt x="0" y="517"/>
                      <a:pt x="0" y="760"/>
                    </a:cubicBezTo>
                    <a:cubicBezTo>
                      <a:pt x="0" y="1976"/>
                      <a:pt x="912" y="2979"/>
                      <a:pt x="2067" y="3101"/>
                    </a:cubicBezTo>
                    <a:cubicBezTo>
                      <a:pt x="2219" y="2645"/>
                      <a:pt x="1915" y="2006"/>
                      <a:pt x="1551" y="1368"/>
                    </a:cubicBezTo>
                    <a:cubicBezTo>
                      <a:pt x="1095" y="669"/>
                      <a:pt x="700" y="0"/>
                      <a:pt x="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646;p30">
                <a:extLst>
                  <a:ext uri="{FF2B5EF4-FFF2-40B4-BE49-F238E27FC236}">
                    <a16:creationId xmlns:a16="http://schemas.microsoft.com/office/drawing/2014/main" id="{D8758811-84D5-018C-F7AD-F57A3558547A}"/>
                  </a:ext>
                </a:extLst>
              </p:cNvPr>
              <p:cNvSpPr/>
              <p:nvPr/>
            </p:nvSpPr>
            <p:spPr>
              <a:xfrm>
                <a:off x="4279975" y="2010200"/>
                <a:ext cx="91975" cy="35750"/>
              </a:xfrm>
              <a:custGeom>
                <a:avLst/>
                <a:gdLst/>
                <a:ahLst/>
                <a:cxnLst/>
                <a:rect l="l" t="t" r="r" b="b"/>
                <a:pathLst>
                  <a:path w="3679" h="1430" extrusionOk="0">
                    <a:moveTo>
                      <a:pt x="1824" y="0"/>
                    </a:moveTo>
                    <a:cubicBezTo>
                      <a:pt x="1095" y="0"/>
                      <a:pt x="426" y="365"/>
                      <a:pt x="1" y="882"/>
                    </a:cubicBezTo>
                    <a:cubicBezTo>
                      <a:pt x="305" y="1368"/>
                      <a:pt x="1034" y="1429"/>
                      <a:pt x="1855" y="1429"/>
                    </a:cubicBezTo>
                    <a:cubicBezTo>
                      <a:pt x="2645" y="1429"/>
                      <a:pt x="3344" y="1368"/>
                      <a:pt x="3679" y="973"/>
                    </a:cubicBezTo>
                    <a:cubicBezTo>
                      <a:pt x="3253" y="396"/>
                      <a:pt x="2584" y="0"/>
                      <a:pt x="18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47;p30">
                <a:extLst>
                  <a:ext uri="{FF2B5EF4-FFF2-40B4-BE49-F238E27FC236}">
                    <a16:creationId xmlns:a16="http://schemas.microsoft.com/office/drawing/2014/main" id="{0D4109D0-7836-B094-12F7-4C3166D866C6}"/>
                  </a:ext>
                </a:extLst>
              </p:cNvPr>
              <p:cNvSpPr/>
              <p:nvPr/>
            </p:nvSpPr>
            <p:spPr>
              <a:xfrm>
                <a:off x="4332425" y="2048200"/>
                <a:ext cx="50925" cy="77525"/>
              </a:xfrm>
              <a:custGeom>
                <a:avLst/>
                <a:gdLst/>
                <a:ahLst/>
                <a:cxnLst/>
                <a:rect l="l" t="t" r="r" b="b"/>
                <a:pathLst>
                  <a:path w="2037" h="3101" extrusionOk="0">
                    <a:moveTo>
                      <a:pt x="1915" y="0"/>
                    </a:moveTo>
                    <a:cubicBezTo>
                      <a:pt x="1429" y="122"/>
                      <a:pt x="1034" y="669"/>
                      <a:pt x="669" y="1338"/>
                    </a:cubicBezTo>
                    <a:cubicBezTo>
                      <a:pt x="274" y="1976"/>
                      <a:pt x="0" y="2584"/>
                      <a:pt x="152" y="3101"/>
                    </a:cubicBezTo>
                    <a:cubicBezTo>
                      <a:pt x="1216" y="2888"/>
                      <a:pt x="2037" y="1946"/>
                      <a:pt x="2037" y="821"/>
                    </a:cubicBezTo>
                    <a:cubicBezTo>
                      <a:pt x="2037" y="517"/>
                      <a:pt x="2006" y="243"/>
                      <a:pt x="19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8;p30">
              <a:extLst>
                <a:ext uri="{FF2B5EF4-FFF2-40B4-BE49-F238E27FC236}">
                  <a16:creationId xmlns:a16="http://schemas.microsoft.com/office/drawing/2014/main" id="{6EBB64C0-068E-804F-5C83-8966680F4F22}"/>
                </a:ext>
              </a:extLst>
            </p:cNvPr>
            <p:cNvGrpSpPr/>
            <p:nvPr/>
          </p:nvGrpSpPr>
          <p:grpSpPr>
            <a:xfrm>
              <a:off x="3072694" y="2039295"/>
              <a:ext cx="1282002" cy="1402615"/>
              <a:chOff x="3495000" y="3224500"/>
              <a:chExt cx="823750" cy="901250"/>
            </a:xfrm>
          </p:grpSpPr>
          <p:sp>
            <p:nvSpPr>
              <p:cNvPr id="204" name="Google Shape;1649;p30">
                <a:extLst>
                  <a:ext uri="{FF2B5EF4-FFF2-40B4-BE49-F238E27FC236}">
                    <a16:creationId xmlns:a16="http://schemas.microsoft.com/office/drawing/2014/main" id="{CCC8007A-8C63-5E9C-31F7-25E9DF256351}"/>
                  </a:ext>
                </a:extLst>
              </p:cNvPr>
              <p:cNvSpPr/>
              <p:nvPr/>
            </p:nvSpPr>
            <p:spPr>
              <a:xfrm>
                <a:off x="3590750" y="3593050"/>
                <a:ext cx="728000" cy="532700"/>
              </a:xfrm>
              <a:custGeom>
                <a:avLst/>
                <a:gdLst/>
                <a:ahLst/>
                <a:cxnLst/>
                <a:rect l="l" t="t" r="r" b="b"/>
                <a:pathLst>
                  <a:path w="29120" h="21308" extrusionOk="0">
                    <a:moveTo>
                      <a:pt x="24652" y="0"/>
                    </a:moveTo>
                    <a:lnTo>
                      <a:pt x="1" y="8846"/>
                    </a:lnTo>
                    <a:lnTo>
                      <a:pt x="4469" y="21308"/>
                    </a:lnTo>
                    <a:lnTo>
                      <a:pt x="29120" y="12463"/>
                    </a:lnTo>
                    <a:lnTo>
                      <a:pt x="246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50;p30">
                <a:extLst>
                  <a:ext uri="{FF2B5EF4-FFF2-40B4-BE49-F238E27FC236}">
                    <a16:creationId xmlns:a16="http://schemas.microsoft.com/office/drawing/2014/main" id="{E0640FE6-6686-0A26-4157-BFF63CD9A2FE}"/>
                  </a:ext>
                </a:extLst>
              </p:cNvPr>
              <p:cNvSpPr/>
              <p:nvPr/>
            </p:nvSpPr>
            <p:spPr>
              <a:xfrm>
                <a:off x="3557325" y="3498050"/>
                <a:ext cx="649725" cy="315400"/>
              </a:xfrm>
              <a:custGeom>
                <a:avLst/>
                <a:gdLst/>
                <a:ahLst/>
                <a:cxnLst/>
                <a:rect l="l" t="t" r="r" b="b"/>
                <a:pathLst>
                  <a:path w="25989" h="12616" extrusionOk="0">
                    <a:moveTo>
                      <a:pt x="24651" y="1"/>
                    </a:moveTo>
                    <a:lnTo>
                      <a:pt x="0" y="8876"/>
                    </a:lnTo>
                    <a:lnTo>
                      <a:pt x="1368" y="12615"/>
                    </a:lnTo>
                    <a:lnTo>
                      <a:pt x="25989" y="3770"/>
                    </a:lnTo>
                    <a:lnTo>
                      <a:pt x="24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51;p30">
                <a:extLst>
                  <a:ext uri="{FF2B5EF4-FFF2-40B4-BE49-F238E27FC236}">
                    <a16:creationId xmlns:a16="http://schemas.microsoft.com/office/drawing/2014/main" id="{33FD687F-A60A-A79A-1090-8F1405B87C44}"/>
                  </a:ext>
                </a:extLst>
              </p:cNvPr>
              <p:cNvSpPr/>
              <p:nvPr/>
            </p:nvSpPr>
            <p:spPr>
              <a:xfrm>
                <a:off x="3591525" y="3669025"/>
                <a:ext cx="108675" cy="145175"/>
              </a:xfrm>
              <a:custGeom>
                <a:avLst/>
                <a:gdLst/>
                <a:ahLst/>
                <a:cxnLst/>
                <a:rect l="l" t="t" r="r" b="b"/>
                <a:pathLst>
                  <a:path w="4347" h="5807" extrusionOk="0">
                    <a:moveTo>
                      <a:pt x="4347" y="1"/>
                    </a:moveTo>
                    <a:lnTo>
                      <a:pt x="1064" y="1186"/>
                    </a:lnTo>
                    <a:lnTo>
                      <a:pt x="0" y="5807"/>
                    </a:lnTo>
                    <a:lnTo>
                      <a:pt x="3253" y="4591"/>
                    </a:lnTo>
                    <a:lnTo>
                      <a:pt x="4347" y="1"/>
                    </a:lnTo>
                    <a:close/>
                  </a:path>
                </a:pathLst>
              </a:custGeom>
              <a:solidFill>
                <a:srgbClr val="394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52;p30">
                <a:extLst>
                  <a:ext uri="{FF2B5EF4-FFF2-40B4-BE49-F238E27FC236}">
                    <a16:creationId xmlns:a16="http://schemas.microsoft.com/office/drawing/2014/main" id="{3E5C8093-BCB5-7C84-0215-6FE8DDDA84D6}"/>
                  </a:ext>
                </a:extLst>
              </p:cNvPr>
              <p:cNvSpPr/>
              <p:nvPr/>
            </p:nvSpPr>
            <p:spPr>
              <a:xfrm>
                <a:off x="3748825" y="3612050"/>
                <a:ext cx="109450" cy="145150"/>
              </a:xfrm>
              <a:custGeom>
                <a:avLst/>
                <a:gdLst/>
                <a:ahLst/>
                <a:cxnLst/>
                <a:rect l="l" t="t" r="r" b="b"/>
                <a:pathLst>
                  <a:path w="4378" h="5806" extrusionOk="0">
                    <a:moveTo>
                      <a:pt x="4377" y="0"/>
                    </a:moveTo>
                    <a:lnTo>
                      <a:pt x="1064" y="1186"/>
                    </a:lnTo>
                    <a:lnTo>
                      <a:pt x="0" y="5806"/>
                    </a:lnTo>
                    <a:lnTo>
                      <a:pt x="3283" y="4620"/>
                    </a:lnTo>
                    <a:lnTo>
                      <a:pt x="43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653;p30">
                <a:extLst>
                  <a:ext uri="{FF2B5EF4-FFF2-40B4-BE49-F238E27FC236}">
                    <a16:creationId xmlns:a16="http://schemas.microsoft.com/office/drawing/2014/main" id="{69E8B7F2-6313-222D-AD8B-6EDE045110B4}"/>
                  </a:ext>
                </a:extLst>
              </p:cNvPr>
              <p:cNvSpPr/>
              <p:nvPr/>
            </p:nvSpPr>
            <p:spPr>
              <a:xfrm>
                <a:off x="3906875" y="3555050"/>
                <a:ext cx="108700" cy="145175"/>
              </a:xfrm>
              <a:custGeom>
                <a:avLst/>
                <a:gdLst/>
                <a:ahLst/>
                <a:cxnLst/>
                <a:rect l="l" t="t" r="r" b="b"/>
                <a:pathLst>
                  <a:path w="4348" h="5807" extrusionOk="0">
                    <a:moveTo>
                      <a:pt x="4347" y="1"/>
                    </a:moveTo>
                    <a:lnTo>
                      <a:pt x="1064" y="1186"/>
                    </a:lnTo>
                    <a:lnTo>
                      <a:pt x="0" y="5806"/>
                    </a:lnTo>
                    <a:lnTo>
                      <a:pt x="3253" y="4621"/>
                    </a:lnTo>
                    <a:lnTo>
                      <a:pt x="43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654;p30">
                <a:extLst>
                  <a:ext uri="{FF2B5EF4-FFF2-40B4-BE49-F238E27FC236}">
                    <a16:creationId xmlns:a16="http://schemas.microsoft.com/office/drawing/2014/main" id="{497150F4-2A8C-38A6-018E-3863CF29BC06}"/>
                  </a:ext>
                </a:extLst>
              </p:cNvPr>
              <p:cNvSpPr/>
              <p:nvPr/>
            </p:nvSpPr>
            <p:spPr>
              <a:xfrm>
                <a:off x="3557325" y="3498825"/>
                <a:ext cx="621625" cy="237875"/>
              </a:xfrm>
              <a:custGeom>
                <a:avLst/>
                <a:gdLst/>
                <a:ahLst/>
                <a:cxnLst/>
                <a:rect l="l" t="t" r="r" b="b"/>
                <a:pathLst>
                  <a:path w="24865" h="9515" extrusionOk="0">
                    <a:moveTo>
                      <a:pt x="24651" y="0"/>
                    </a:moveTo>
                    <a:lnTo>
                      <a:pt x="21338" y="1186"/>
                    </a:lnTo>
                    <a:lnTo>
                      <a:pt x="18329" y="2250"/>
                    </a:lnTo>
                    <a:lnTo>
                      <a:pt x="15046" y="3435"/>
                    </a:lnTo>
                    <a:lnTo>
                      <a:pt x="12037" y="4529"/>
                    </a:lnTo>
                    <a:lnTo>
                      <a:pt x="8724" y="5715"/>
                    </a:lnTo>
                    <a:lnTo>
                      <a:pt x="5715" y="6809"/>
                    </a:lnTo>
                    <a:lnTo>
                      <a:pt x="2432" y="7994"/>
                    </a:lnTo>
                    <a:lnTo>
                      <a:pt x="0" y="8845"/>
                    </a:lnTo>
                    <a:lnTo>
                      <a:pt x="213" y="9514"/>
                    </a:lnTo>
                    <a:lnTo>
                      <a:pt x="3526" y="8329"/>
                    </a:lnTo>
                    <a:lnTo>
                      <a:pt x="6536" y="7265"/>
                    </a:lnTo>
                    <a:lnTo>
                      <a:pt x="9818" y="6079"/>
                    </a:lnTo>
                    <a:lnTo>
                      <a:pt x="12827" y="4985"/>
                    </a:lnTo>
                    <a:lnTo>
                      <a:pt x="16141" y="3800"/>
                    </a:lnTo>
                    <a:lnTo>
                      <a:pt x="19150" y="2706"/>
                    </a:lnTo>
                    <a:lnTo>
                      <a:pt x="22432" y="1520"/>
                    </a:lnTo>
                    <a:lnTo>
                      <a:pt x="24864" y="639"/>
                    </a:lnTo>
                    <a:lnTo>
                      <a:pt x="246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655;p30">
                <a:extLst>
                  <a:ext uri="{FF2B5EF4-FFF2-40B4-BE49-F238E27FC236}">
                    <a16:creationId xmlns:a16="http://schemas.microsoft.com/office/drawing/2014/main" id="{6DEF954B-DB78-93DD-D844-9C2ADE90AF96}"/>
                  </a:ext>
                </a:extLst>
              </p:cNvPr>
              <p:cNvSpPr/>
              <p:nvPr/>
            </p:nvSpPr>
            <p:spPr>
              <a:xfrm>
                <a:off x="3495000" y="3225250"/>
                <a:ext cx="566150" cy="495475"/>
              </a:xfrm>
              <a:custGeom>
                <a:avLst/>
                <a:gdLst/>
                <a:ahLst/>
                <a:cxnLst/>
                <a:rect l="l" t="t" r="r" b="b"/>
                <a:pathLst>
                  <a:path w="22646" h="19819" extrusionOk="0">
                    <a:moveTo>
                      <a:pt x="20093" y="1"/>
                    </a:moveTo>
                    <a:lnTo>
                      <a:pt x="1" y="16749"/>
                    </a:lnTo>
                    <a:lnTo>
                      <a:pt x="2554" y="19819"/>
                    </a:lnTo>
                    <a:lnTo>
                      <a:pt x="22646" y="3071"/>
                    </a:lnTo>
                    <a:lnTo>
                      <a:pt x="20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656;p30">
                <a:extLst>
                  <a:ext uri="{FF2B5EF4-FFF2-40B4-BE49-F238E27FC236}">
                    <a16:creationId xmlns:a16="http://schemas.microsoft.com/office/drawing/2014/main" id="{2A29DD5A-E86D-3AA1-FBE5-464C1F7DF490}"/>
                  </a:ext>
                </a:extLst>
              </p:cNvPr>
              <p:cNvSpPr/>
              <p:nvPr/>
            </p:nvSpPr>
            <p:spPr>
              <a:xfrm>
                <a:off x="3544400" y="3546700"/>
                <a:ext cx="81350" cy="173275"/>
              </a:xfrm>
              <a:custGeom>
                <a:avLst/>
                <a:gdLst/>
                <a:ahLst/>
                <a:cxnLst/>
                <a:rect l="l" t="t" r="r" b="b"/>
                <a:pathLst>
                  <a:path w="3254" h="6931" extrusionOk="0">
                    <a:moveTo>
                      <a:pt x="2706" y="0"/>
                    </a:moveTo>
                    <a:lnTo>
                      <a:pt x="1" y="2219"/>
                    </a:lnTo>
                    <a:lnTo>
                      <a:pt x="578" y="6930"/>
                    </a:lnTo>
                    <a:lnTo>
                      <a:pt x="3253" y="4712"/>
                    </a:lnTo>
                    <a:lnTo>
                      <a:pt x="27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657;p30">
                <a:extLst>
                  <a:ext uri="{FF2B5EF4-FFF2-40B4-BE49-F238E27FC236}">
                    <a16:creationId xmlns:a16="http://schemas.microsoft.com/office/drawing/2014/main" id="{5009F8FA-3E4B-A101-07F8-84E468362382}"/>
                  </a:ext>
                </a:extLst>
              </p:cNvPr>
              <p:cNvSpPr/>
              <p:nvPr/>
            </p:nvSpPr>
            <p:spPr>
              <a:xfrm>
                <a:off x="3672825" y="3438800"/>
                <a:ext cx="82100" cy="174025"/>
              </a:xfrm>
              <a:custGeom>
                <a:avLst/>
                <a:gdLst/>
                <a:ahLst/>
                <a:cxnLst/>
                <a:rect l="l" t="t" r="r" b="b"/>
                <a:pathLst>
                  <a:path w="3284" h="6961" extrusionOk="0">
                    <a:moveTo>
                      <a:pt x="2706" y="0"/>
                    </a:moveTo>
                    <a:lnTo>
                      <a:pt x="1" y="2249"/>
                    </a:lnTo>
                    <a:lnTo>
                      <a:pt x="578" y="6961"/>
                    </a:lnTo>
                    <a:lnTo>
                      <a:pt x="3283" y="4711"/>
                    </a:lnTo>
                    <a:lnTo>
                      <a:pt x="27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658;p30">
                <a:extLst>
                  <a:ext uri="{FF2B5EF4-FFF2-40B4-BE49-F238E27FC236}">
                    <a16:creationId xmlns:a16="http://schemas.microsoft.com/office/drawing/2014/main" id="{FB7406E3-0B77-BB74-E850-43A12051926B}"/>
                  </a:ext>
                </a:extLst>
              </p:cNvPr>
              <p:cNvSpPr/>
              <p:nvPr/>
            </p:nvSpPr>
            <p:spPr>
              <a:xfrm>
                <a:off x="3802000" y="3331650"/>
                <a:ext cx="80575" cy="174025"/>
              </a:xfrm>
              <a:custGeom>
                <a:avLst/>
                <a:gdLst/>
                <a:ahLst/>
                <a:cxnLst/>
                <a:rect l="l" t="t" r="r" b="b"/>
                <a:pathLst>
                  <a:path w="3223" h="6961" extrusionOk="0">
                    <a:moveTo>
                      <a:pt x="2706" y="0"/>
                    </a:moveTo>
                    <a:lnTo>
                      <a:pt x="1" y="2250"/>
                    </a:lnTo>
                    <a:lnTo>
                      <a:pt x="578" y="6961"/>
                    </a:lnTo>
                    <a:lnTo>
                      <a:pt x="3223" y="4742"/>
                    </a:lnTo>
                    <a:lnTo>
                      <a:pt x="27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659;p30">
                <a:extLst>
                  <a:ext uri="{FF2B5EF4-FFF2-40B4-BE49-F238E27FC236}">
                    <a16:creationId xmlns:a16="http://schemas.microsoft.com/office/drawing/2014/main" id="{2F499EDE-C1BE-7E6A-66F6-B9B2C98786A2}"/>
                  </a:ext>
                </a:extLst>
              </p:cNvPr>
              <p:cNvSpPr/>
              <p:nvPr/>
            </p:nvSpPr>
            <p:spPr>
              <a:xfrm>
                <a:off x="3930425" y="3224500"/>
                <a:ext cx="81350" cy="174800"/>
              </a:xfrm>
              <a:custGeom>
                <a:avLst/>
                <a:gdLst/>
                <a:ahLst/>
                <a:cxnLst/>
                <a:rect l="l" t="t" r="r" b="b"/>
                <a:pathLst>
                  <a:path w="3254" h="6992" extrusionOk="0">
                    <a:moveTo>
                      <a:pt x="2706" y="1"/>
                    </a:moveTo>
                    <a:lnTo>
                      <a:pt x="1" y="2250"/>
                    </a:lnTo>
                    <a:lnTo>
                      <a:pt x="578" y="6992"/>
                    </a:lnTo>
                    <a:lnTo>
                      <a:pt x="3253" y="4742"/>
                    </a:lnTo>
                    <a:lnTo>
                      <a:pt x="2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660;p30">
                <a:extLst>
                  <a:ext uri="{FF2B5EF4-FFF2-40B4-BE49-F238E27FC236}">
                    <a16:creationId xmlns:a16="http://schemas.microsoft.com/office/drawing/2014/main" id="{D35A1FAE-951A-3D64-DA79-D15F635A00A6}"/>
                  </a:ext>
                </a:extLst>
              </p:cNvPr>
              <p:cNvSpPr/>
              <p:nvPr/>
            </p:nvSpPr>
            <p:spPr>
              <a:xfrm>
                <a:off x="3531475" y="3588875"/>
                <a:ext cx="239400" cy="225325"/>
              </a:xfrm>
              <a:custGeom>
                <a:avLst/>
                <a:gdLst/>
                <a:ahLst/>
                <a:cxnLst/>
                <a:rect l="l" t="t" r="r" b="b"/>
                <a:pathLst>
                  <a:path w="9576" h="9013" extrusionOk="0">
                    <a:moveTo>
                      <a:pt x="2395" y="0"/>
                    </a:moveTo>
                    <a:cubicBezTo>
                      <a:pt x="2174" y="0"/>
                      <a:pt x="1962" y="76"/>
                      <a:pt x="1794" y="228"/>
                    </a:cubicBezTo>
                    <a:lnTo>
                      <a:pt x="366" y="1505"/>
                    </a:lnTo>
                    <a:cubicBezTo>
                      <a:pt x="62" y="1748"/>
                      <a:pt x="1" y="2143"/>
                      <a:pt x="123" y="2508"/>
                    </a:cubicBezTo>
                    <a:lnTo>
                      <a:pt x="2402" y="9013"/>
                    </a:lnTo>
                    <a:lnTo>
                      <a:pt x="9029" y="6611"/>
                    </a:lnTo>
                    <a:cubicBezTo>
                      <a:pt x="9454" y="6459"/>
                      <a:pt x="9576" y="5912"/>
                      <a:pt x="9241" y="5608"/>
                    </a:cubicBezTo>
                    <a:lnTo>
                      <a:pt x="3041" y="228"/>
                    </a:lnTo>
                    <a:cubicBezTo>
                      <a:pt x="2843" y="76"/>
                      <a:pt x="2615"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661;p30">
                <a:extLst>
                  <a:ext uri="{FF2B5EF4-FFF2-40B4-BE49-F238E27FC236}">
                    <a16:creationId xmlns:a16="http://schemas.microsoft.com/office/drawing/2014/main" id="{53AFC411-C984-194D-575F-C0B658C9C4FC}"/>
                  </a:ext>
                </a:extLst>
              </p:cNvPr>
              <p:cNvSpPr/>
              <p:nvPr/>
            </p:nvSpPr>
            <p:spPr>
              <a:xfrm>
                <a:off x="3595325" y="3756125"/>
                <a:ext cx="28125" cy="25700"/>
              </a:xfrm>
              <a:custGeom>
                <a:avLst/>
                <a:gdLst/>
                <a:ahLst/>
                <a:cxnLst/>
                <a:rect l="l" t="t" r="r" b="b"/>
                <a:pathLst>
                  <a:path w="1125" h="1028" extrusionOk="0">
                    <a:moveTo>
                      <a:pt x="593" y="0"/>
                    </a:moveTo>
                    <a:cubicBezTo>
                      <a:pt x="527" y="0"/>
                      <a:pt x="460" y="14"/>
                      <a:pt x="395" y="43"/>
                    </a:cubicBezTo>
                    <a:cubicBezTo>
                      <a:pt x="152" y="134"/>
                      <a:pt x="0" y="438"/>
                      <a:pt x="91" y="681"/>
                    </a:cubicBezTo>
                    <a:cubicBezTo>
                      <a:pt x="161" y="890"/>
                      <a:pt x="354" y="1028"/>
                      <a:pt x="563" y="1028"/>
                    </a:cubicBezTo>
                    <a:cubicBezTo>
                      <a:pt x="628" y="1028"/>
                      <a:pt x="695" y="1014"/>
                      <a:pt x="760" y="985"/>
                    </a:cubicBezTo>
                    <a:cubicBezTo>
                      <a:pt x="973" y="924"/>
                      <a:pt x="1125" y="620"/>
                      <a:pt x="1064" y="347"/>
                    </a:cubicBezTo>
                    <a:cubicBezTo>
                      <a:pt x="995" y="138"/>
                      <a:pt x="802"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62;p30">
                <a:extLst>
                  <a:ext uri="{FF2B5EF4-FFF2-40B4-BE49-F238E27FC236}">
                    <a16:creationId xmlns:a16="http://schemas.microsoft.com/office/drawing/2014/main" id="{7D6E7DEA-8726-56F8-3FB6-15E7BCB66F47}"/>
                  </a:ext>
                </a:extLst>
              </p:cNvPr>
              <p:cNvSpPr/>
              <p:nvPr/>
            </p:nvSpPr>
            <p:spPr>
              <a:xfrm>
                <a:off x="3654600" y="3661450"/>
                <a:ext cx="530425" cy="198350"/>
              </a:xfrm>
              <a:custGeom>
                <a:avLst/>
                <a:gdLst/>
                <a:ahLst/>
                <a:cxnLst/>
                <a:rect l="l" t="t" r="r" b="b"/>
                <a:pathLst>
                  <a:path w="21217" h="7934" extrusionOk="0">
                    <a:moveTo>
                      <a:pt x="21064" y="0"/>
                    </a:moveTo>
                    <a:lnTo>
                      <a:pt x="0" y="7538"/>
                    </a:lnTo>
                    <a:lnTo>
                      <a:pt x="152" y="7933"/>
                    </a:lnTo>
                    <a:lnTo>
                      <a:pt x="21216" y="395"/>
                    </a:lnTo>
                    <a:lnTo>
                      <a:pt x="21064" y="0"/>
                    </a:lnTo>
                    <a:close/>
                  </a:path>
                </a:pathLst>
              </a:custGeom>
              <a:solidFill>
                <a:srgbClr val="394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63;p30">
                <a:extLst>
                  <a:ext uri="{FF2B5EF4-FFF2-40B4-BE49-F238E27FC236}">
                    <a16:creationId xmlns:a16="http://schemas.microsoft.com/office/drawing/2014/main" id="{FD64B350-F948-45B8-0B75-F6DA0A1F6421}"/>
                  </a:ext>
                </a:extLst>
              </p:cNvPr>
              <p:cNvSpPr/>
              <p:nvPr/>
            </p:nvSpPr>
            <p:spPr>
              <a:xfrm>
                <a:off x="3688775" y="3754900"/>
                <a:ext cx="530450" cy="199125"/>
              </a:xfrm>
              <a:custGeom>
                <a:avLst/>
                <a:gdLst/>
                <a:ahLst/>
                <a:cxnLst/>
                <a:rect l="l" t="t" r="r" b="b"/>
                <a:pathLst>
                  <a:path w="21218" h="7965" extrusionOk="0">
                    <a:moveTo>
                      <a:pt x="21065" y="1"/>
                    </a:moveTo>
                    <a:lnTo>
                      <a:pt x="1" y="7569"/>
                    </a:lnTo>
                    <a:lnTo>
                      <a:pt x="153" y="7964"/>
                    </a:lnTo>
                    <a:lnTo>
                      <a:pt x="21217" y="396"/>
                    </a:lnTo>
                    <a:lnTo>
                      <a:pt x="21065" y="1"/>
                    </a:lnTo>
                    <a:close/>
                  </a:path>
                </a:pathLst>
              </a:custGeom>
              <a:solidFill>
                <a:srgbClr val="394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64;p30">
                <a:extLst>
                  <a:ext uri="{FF2B5EF4-FFF2-40B4-BE49-F238E27FC236}">
                    <a16:creationId xmlns:a16="http://schemas.microsoft.com/office/drawing/2014/main" id="{4D68241E-7E0F-ADA9-0C08-87265208EB86}"/>
                  </a:ext>
                </a:extLst>
              </p:cNvPr>
              <p:cNvSpPr/>
              <p:nvPr/>
            </p:nvSpPr>
            <p:spPr>
              <a:xfrm>
                <a:off x="3779200" y="3802025"/>
                <a:ext cx="47150" cy="106400"/>
              </a:xfrm>
              <a:custGeom>
                <a:avLst/>
                <a:gdLst/>
                <a:ahLst/>
                <a:cxnLst/>
                <a:rect l="l" t="t" r="r" b="b"/>
                <a:pathLst>
                  <a:path w="1886" h="4256" extrusionOk="0">
                    <a:moveTo>
                      <a:pt x="396" y="0"/>
                    </a:moveTo>
                    <a:lnTo>
                      <a:pt x="1" y="152"/>
                    </a:lnTo>
                    <a:lnTo>
                      <a:pt x="1490" y="4256"/>
                    </a:lnTo>
                    <a:lnTo>
                      <a:pt x="1886" y="4134"/>
                    </a:lnTo>
                    <a:lnTo>
                      <a:pt x="396" y="0"/>
                    </a:lnTo>
                    <a:close/>
                  </a:path>
                </a:pathLst>
              </a:custGeom>
              <a:solidFill>
                <a:srgbClr val="394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65;p30">
                <a:extLst>
                  <a:ext uri="{FF2B5EF4-FFF2-40B4-BE49-F238E27FC236}">
                    <a16:creationId xmlns:a16="http://schemas.microsoft.com/office/drawing/2014/main" id="{3ABA54AE-A460-43F7-E3B5-74B5C0844F6E}"/>
                  </a:ext>
                </a:extLst>
              </p:cNvPr>
              <p:cNvSpPr/>
              <p:nvPr/>
            </p:nvSpPr>
            <p:spPr>
              <a:xfrm>
                <a:off x="3711575" y="3818725"/>
                <a:ext cx="530425" cy="199125"/>
              </a:xfrm>
              <a:custGeom>
                <a:avLst/>
                <a:gdLst/>
                <a:ahLst/>
                <a:cxnLst/>
                <a:rect l="l" t="t" r="r" b="b"/>
                <a:pathLst>
                  <a:path w="21217" h="7965" extrusionOk="0">
                    <a:moveTo>
                      <a:pt x="21065" y="1"/>
                    </a:moveTo>
                    <a:lnTo>
                      <a:pt x="1" y="7569"/>
                    </a:lnTo>
                    <a:lnTo>
                      <a:pt x="153" y="7965"/>
                    </a:lnTo>
                    <a:lnTo>
                      <a:pt x="21217" y="396"/>
                    </a:lnTo>
                    <a:lnTo>
                      <a:pt x="21065" y="1"/>
                    </a:lnTo>
                    <a:close/>
                  </a:path>
                </a:pathLst>
              </a:custGeom>
              <a:solidFill>
                <a:srgbClr val="394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66;p30">
                <a:extLst>
                  <a:ext uri="{FF2B5EF4-FFF2-40B4-BE49-F238E27FC236}">
                    <a16:creationId xmlns:a16="http://schemas.microsoft.com/office/drawing/2014/main" id="{DF38B6CE-F4A3-9136-760C-B6C00F422F62}"/>
                  </a:ext>
                </a:extLst>
              </p:cNvPr>
              <p:cNvSpPr/>
              <p:nvPr/>
            </p:nvSpPr>
            <p:spPr>
              <a:xfrm>
                <a:off x="3726025" y="3859775"/>
                <a:ext cx="529675" cy="199100"/>
              </a:xfrm>
              <a:custGeom>
                <a:avLst/>
                <a:gdLst/>
                <a:ahLst/>
                <a:cxnLst/>
                <a:rect l="l" t="t" r="r" b="b"/>
                <a:pathLst>
                  <a:path w="21187" h="7964" extrusionOk="0">
                    <a:moveTo>
                      <a:pt x="21065" y="0"/>
                    </a:moveTo>
                    <a:lnTo>
                      <a:pt x="0" y="7569"/>
                    </a:lnTo>
                    <a:lnTo>
                      <a:pt x="122" y="7964"/>
                    </a:lnTo>
                    <a:lnTo>
                      <a:pt x="21186" y="395"/>
                    </a:lnTo>
                    <a:lnTo>
                      <a:pt x="21065" y="0"/>
                    </a:lnTo>
                    <a:close/>
                  </a:path>
                </a:pathLst>
              </a:custGeom>
              <a:solidFill>
                <a:srgbClr val="394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67;p30">
                <a:extLst>
                  <a:ext uri="{FF2B5EF4-FFF2-40B4-BE49-F238E27FC236}">
                    <a16:creationId xmlns:a16="http://schemas.microsoft.com/office/drawing/2014/main" id="{748EF165-CA3C-749B-94C6-45D052251FDF}"/>
                  </a:ext>
                </a:extLst>
              </p:cNvPr>
              <p:cNvSpPr/>
              <p:nvPr/>
            </p:nvSpPr>
            <p:spPr>
              <a:xfrm>
                <a:off x="4064174" y="3512719"/>
                <a:ext cx="109461" cy="131259"/>
              </a:xfrm>
              <a:custGeom>
                <a:avLst/>
                <a:gdLst/>
                <a:ahLst/>
                <a:cxnLst/>
                <a:rect l="l" t="t" r="r" b="b"/>
                <a:pathLst>
                  <a:path w="4378" h="5806" extrusionOk="0">
                    <a:moveTo>
                      <a:pt x="4377" y="0"/>
                    </a:moveTo>
                    <a:lnTo>
                      <a:pt x="1064" y="1186"/>
                    </a:lnTo>
                    <a:lnTo>
                      <a:pt x="0" y="5806"/>
                    </a:lnTo>
                    <a:lnTo>
                      <a:pt x="3283" y="4651"/>
                    </a:lnTo>
                    <a:lnTo>
                      <a:pt x="43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68;p30">
                <a:extLst>
                  <a:ext uri="{FF2B5EF4-FFF2-40B4-BE49-F238E27FC236}">
                    <a16:creationId xmlns:a16="http://schemas.microsoft.com/office/drawing/2014/main" id="{7E160B39-9EE8-BF7C-98A5-E123334C4920}"/>
                  </a:ext>
                </a:extLst>
              </p:cNvPr>
              <p:cNvSpPr/>
              <p:nvPr/>
            </p:nvSpPr>
            <p:spPr>
              <a:xfrm>
                <a:off x="4044425" y="3707025"/>
                <a:ext cx="46375" cy="106425"/>
              </a:xfrm>
              <a:custGeom>
                <a:avLst/>
                <a:gdLst/>
                <a:ahLst/>
                <a:cxnLst/>
                <a:rect l="l" t="t" r="r" b="b"/>
                <a:pathLst>
                  <a:path w="1855" h="4257" extrusionOk="0">
                    <a:moveTo>
                      <a:pt x="395" y="1"/>
                    </a:moveTo>
                    <a:lnTo>
                      <a:pt x="0" y="153"/>
                    </a:lnTo>
                    <a:lnTo>
                      <a:pt x="1489" y="4256"/>
                    </a:lnTo>
                    <a:lnTo>
                      <a:pt x="1854" y="4104"/>
                    </a:lnTo>
                    <a:lnTo>
                      <a:pt x="395" y="1"/>
                    </a:lnTo>
                    <a:close/>
                  </a:path>
                </a:pathLst>
              </a:custGeom>
              <a:solidFill>
                <a:srgbClr val="394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69;p30">
              <a:extLst>
                <a:ext uri="{FF2B5EF4-FFF2-40B4-BE49-F238E27FC236}">
                  <a16:creationId xmlns:a16="http://schemas.microsoft.com/office/drawing/2014/main" id="{CFA940B9-DC7B-A782-CF3D-318BF95CA93E}"/>
                </a:ext>
              </a:extLst>
            </p:cNvPr>
            <p:cNvGrpSpPr/>
            <p:nvPr/>
          </p:nvGrpSpPr>
          <p:grpSpPr>
            <a:xfrm flipH="1">
              <a:off x="3936147" y="1524176"/>
              <a:ext cx="2490068" cy="1860152"/>
              <a:chOff x="2544060" y="2494476"/>
              <a:chExt cx="2490068" cy="1860152"/>
            </a:xfrm>
          </p:grpSpPr>
          <p:grpSp>
            <p:nvGrpSpPr>
              <p:cNvPr id="19" name="Google Shape;1670;p30">
                <a:extLst>
                  <a:ext uri="{FF2B5EF4-FFF2-40B4-BE49-F238E27FC236}">
                    <a16:creationId xmlns:a16="http://schemas.microsoft.com/office/drawing/2014/main" id="{A7799E30-76EA-F1E4-A2C6-8BC800194E7B}"/>
                  </a:ext>
                </a:extLst>
              </p:cNvPr>
              <p:cNvGrpSpPr/>
              <p:nvPr/>
            </p:nvGrpSpPr>
            <p:grpSpPr>
              <a:xfrm>
                <a:off x="2544060" y="2494476"/>
                <a:ext cx="2490068" cy="1860152"/>
                <a:chOff x="2544060" y="2494476"/>
                <a:chExt cx="2490068" cy="1860152"/>
              </a:xfrm>
            </p:grpSpPr>
            <p:sp>
              <p:nvSpPr>
                <p:cNvPr id="21" name="Google Shape;1671;p30">
                  <a:extLst>
                    <a:ext uri="{FF2B5EF4-FFF2-40B4-BE49-F238E27FC236}">
                      <a16:creationId xmlns:a16="http://schemas.microsoft.com/office/drawing/2014/main" id="{B3460BF2-F722-9CC0-4603-63B5D61BF64B}"/>
                    </a:ext>
                  </a:extLst>
                </p:cNvPr>
                <p:cNvSpPr/>
                <p:nvPr/>
              </p:nvSpPr>
              <p:spPr>
                <a:xfrm>
                  <a:off x="3737250" y="3590135"/>
                  <a:ext cx="578924" cy="133606"/>
                </a:xfrm>
                <a:custGeom>
                  <a:avLst/>
                  <a:gdLst/>
                  <a:ahLst/>
                  <a:cxnLst/>
                  <a:rect l="l" t="t" r="r" b="b"/>
                  <a:pathLst>
                    <a:path w="22402" h="5170" extrusionOk="0">
                      <a:moveTo>
                        <a:pt x="528" y="1"/>
                      </a:moveTo>
                      <a:cubicBezTo>
                        <a:pt x="521" y="1"/>
                        <a:pt x="517" y="1"/>
                        <a:pt x="517" y="2"/>
                      </a:cubicBezTo>
                      <a:cubicBezTo>
                        <a:pt x="304" y="2"/>
                        <a:pt x="122" y="93"/>
                        <a:pt x="61" y="306"/>
                      </a:cubicBezTo>
                      <a:cubicBezTo>
                        <a:pt x="0" y="367"/>
                        <a:pt x="0" y="397"/>
                        <a:pt x="0" y="488"/>
                      </a:cubicBezTo>
                      <a:cubicBezTo>
                        <a:pt x="61" y="671"/>
                        <a:pt x="213" y="853"/>
                        <a:pt x="395" y="944"/>
                      </a:cubicBezTo>
                      <a:cubicBezTo>
                        <a:pt x="395" y="944"/>
                        <a:pt x="12098" y="4622"/>
                        <a:pt x="16535" y="5169"/>
                      </a:cubicBezTo>
                      <a:cubicBezTo>
                        <a:pt x="16809" y="5169"/>
                        <a:pt x="17082" y="5078"/>
                        <a:pt x="17295" y="4896"/>
                      </a:cubicBezTo>
                      <a:cubicBezTo>
                        <a:pt x="17751" y="4501"/>
                        <a:pt x="18602" y="3832"/>
                        <a:pt x="18876" y="3650"/>
                      </a:cubicBezTo>
                      <a:cubicBezTo>
                        <a:pt x="19063" y="3507"/>
                        <a:pt x="19349" y="3453"/>
                        <a:pt x="19673" y="3453"/>
                      </a:cubicBezTo>
                      <a:cubicBezTo>
                        <a:pt x="20661" y="3453"/>
                        <a:pt x="22007" y="3953"/>
                        <a:pt x="22007" y="3953"/>
                      </a:cubicBezTo>
                      <a:lnTo>
                        <a:pt x="22402" y="2586"/>
                      </a:lnTo>
                      <a:cubicBezTo>
                        <a:pt x="18686" y="2046"/>
                        <a:pt x="1031" y="1"/>
                        <a:pt x="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2;p30">
                  <a:extLst>
                    <a:ext uri="{FF2B5EF4-FFF2-40B4-BE49-F238E27FC236}">
                      <a16:creationId xmlns:a16="http://schemas.microsoft.com/office/drawing/2014/main" id="{592F9E95-0790-2CDD-FF15-FE4275114D4A}"/>
                    </a:ext>
                  </a:extLst>
                </p:cNvPr>
                <p:cNvSpPr/>
                <p:nvPr/>
              </p:nvSpPr>
              <p:spPr>
                <a:xfrm>
                  <a:off x="4272171" y="3545246"/>
                  <a:ext cx="347995" cy="203949"/>
                </a:xfrm>
                <a:custGeom>
                  <a:avLst/>
                  <a:gdLst/>
                  <a:ahLst/>
                  <a:cxnLst/>
                  <a:rect l="l" t="t" r="r" b="b"/>
                  <a:pathLst>
                    <a:path w="13466" h="7892" extrusionOk="0">
                      <a:moveTo>
                        <a:pt x="9036" y="1705"/>
                      </a:moveTo>
                      <a:cubicBezTo>
                        <a:pt x="9648" y="1705"/>
                        <a:pt x="10219" y="1865"/>
                        <a:pt x="10669" y="2225"/>
                      </a:cubicBezTo>
                      <a:cubicBezTo>
                        <a:pt x="11460" y="2833"/>
                        <a:pt x="11733" y="3897"/>
                        <a:pt x="11277" y="4809"/>
                      </a:cubicBezTo>
                      <a:cubicBezTo>
                        <a:pt x="10826" y="5687"/>
                        <a:pt x="9856" y="6255"/>
                        <a:pt x="8864" y="6255"/>
                      </a:cubicBezTo>
                      <a:cubicBezTo>
                        <a:pt x="8655" y="6255"/>
                        <a:pt x="8444" y="6230"/>
                        <a:pt x="8238" y="6177"/>
                      </a:cubicBezTo>
                      <a:lnTo>
                        <a:pt x="5350" y="5387"/>
                      </a:lnTo>
                      <a:cubicBezTo>
                        <a:pt x="4621" y="5174"/>
                        <a:pt x="4712" y="4475"/>
                        <a:pt x="5077" y="3867"/>
                      </a:cubicBezTo>
                      <a:cubicBezTo>
                        <a:pt x="5911" y="2605"/>
                        <a:pt x="7587" y="1705"/>
                        <a:pt x="9036" y="1705"/>
                      </a:cubicBezTo>
                      <a:close/>
                      <a:moveTo>
                        <a:pt x="9009" y="1"/>
                      </a:moveTo>
                      <a:cubicBezTo>
                        <a:pt x="6533" y="1"/>
                        <a:pt x="4044" y="1425"/>
                        <a:pt x="2675" y="3441"/>
                      </a:cubicBezTo>
                      <a:cubicBezTo>
                        <a:pt x="2523" y="3745"/>
                        <a:pt x="2219" y="3897"/>
                        <a:pt x="1885" y="3897"/>
                      </a:cubicBezTo>
                      <a:cubicBezTo>
                        <a:pt x="1399" y="3897"/>
                        <a:pt x="1125" y="3897"/>
                        <a:pt x="669" y="3836"/>
                      </a:cubicBezTo>
                      <a:cubicBezTo>
                        <a:pt x="548" y="3836"/>
                        <a:pt x="457" y="3928"/>
                        <a:pt x="396" y="4049"/>
                      </a:cubicBezTo>
                      <a:lnTo>
                        <a:pt x="31" y="5478"/>
                      </a:lnTo>
                      <a:cubicBezTo>
                        <a:pt x="1" y="5599"/>
                        <a:pt x="61" y="5721"/>
                        <a:pt x="183" y="5721"/>
                      </a:cubicBezTo>
                      <a:lnTo>
                        <a:pt x="7448" y="7727"/>
                      </a:lnTo>
                      <a:cubicBezTo>
                        <a:pt x="7843" y="7838"/>
                        <a:pt x="8251" y="7891"/>
                        <a:pt x="8660" y="7891"/>
                      </a:cubicBezTo>
                      <a:cubicBezTo>
                        <a:pt x="10483" y="7891"/>
                        <a:pt x="12315" y="6832"/>
                        <a:pt x="13010" y="5143"/>
                      </a:cubicBezTo>
                      <a:cubicBezTo>
                        <a:pt x="13466" y="4080"/>
                        <a:pt x="13405" y="3016"/>
                        <a:pt x="12980" y="2104"/>
                      </a:cubicBezTo>
                      <a:cubicBezTo>
                        <a:pt x="12554" y="1222"/>
                        <a:pt x="11733" y="523"/>
                        <a:pt x="10639" y="219"/>
                      </a:cubicBezTo>
                      <a:cubicBezTo>
                        <a:pt x="10105" y="70"/>
                        <a:pt x="9557" y="1"/>
                        <a:pt x="9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3;p30">
                  <a:extLst>
                    <a:ext uri="{FF2B5EF4-FFF2-40B4-BE49-F238E27FC236}">
                      <a16:creationId xmlns:a16="http://schemas.microsoft.com/office/drawing/2014/main" id="{6631FD30-18E9-7078-33D9-B7441DE4A638}"/>
                    </a:ext>
                  </a:extLst>
                </p:cNvPr>
                <p:cNvSpPr/>
                <p:nvPr/>
              </p:nvSpPr>
              <p:spPr>
                <a:xfrm>
                  <a:off x="2544060" y="3188641"/>
                  <a:ext cx="1509745" cy="1165988"/>
                </a:xfrm>
                <a:custGeom>
                  <a:avLst/>
                  <a:gdLst/>
                  <a:ahLst/>
                  <a:cxnLst/>
                  <a:rect l="l" t="t" r="r" b="b"/>
                  <a:pathLst>
                    <a:path w="58421" h="45119" extrusionOk="0">
                      <a:moveTo>
                        <a:pt x="47526" y="1"/>
                      </a:moveTo>
                      <a:cubicBezTo>
                        <a:pt x="47471" y="1"/>
                        <a:pt x="47414" y="12"/>
                        <a:pt x="47357" y="36"/>
                      </a:cubicBezTo>
                      <a:lnTo>
                        <a:pt x="41733" y="2772"/>
                      </a:lnTo>
                      <a:lnTo>
                        <a:pt x="243" y="22894"/>
                      </a:lnTo>
                      <a:cubicBezTo>
                        <a:pt x="61" y="23015"/>
                        <a:pt x="0" y="23228"/>
                        <a:pt x="61" y="23441"/>
                      </a:cubicBezTo>
                      <a:lnTo>
                        <a:pt x="10487" y="44900"/>
                      </a:lnTo>
                      <a:cubicBezTo>
                        <a:pt x="10553" y="45034"/>
                        <a:pt x="10701" y="45118"/>
                        <a:pt x="10848" y="45118"/>
                      </a:cubicBezTo>
                      <a:cubicBezTo>
                        <a:pt x="10901" y="45118"/>
                        <a:pt x="10954" y="45107"/>
                        <a:pt x="11003" y="45083"/>
                      </a:cubicBezTo>
                      <a:lnTo>
                        <a:pt x="58117" y="22225"/>
                      </a:lnTo>
                      <a:cubicBezTo>
                        <a:pt x="58360" y="22103"/>
                        <a:pt x="58421" y="21860"/>
                        <a:pt x="58299" y="21678"/>
                      </a:cubicBezTo>
                      <a:lnTo>
                        <a:pt x="52889" y="10462"/>
                      </a:lnTo>
                      <a:lnTo>
                        <a:pt x="47904" y="219"/>
                      </a:lnTo>
                      <a:cubicBezTo>
                        <a:pt x="47815" y="85"/>
                        <a:pt x="47677" y="1"/>
                        <a:pt x="47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4;p30">
                  <a:extLst>
                    <a:ext uri="{FF2B5EF4-FFF2-40B4-BE49-F238E27FC236}">
                      <a16:creationId xmlns:a16="http://schemas.microsoft.com/office/drawing/2014/main" id="{AA978BD8-E969-9407-AB0E-2235EDDD102B}"/>
                    </a:ext>
                  </a:extLst>
                </p:cNvPr>
                <p:cNvSpPr/>
                <p:nvPr/>
              </p:nvSpPr>
              <p:spPr>
                <a:xfrm>
                  <a:off x="3719961" y="3235778"/>
                  <a:ext cx="69930" cy="73005"/>
                </a:xfrm>
                <a:custGeom>
                  <a:avLst/>
                  <a:gdLst/>
                  <a:ahLst/>
                  <a:cxnLst/>
                  <a:rect l="l" t="t" r="r" b="b"/>
                  <a:pathLst>
                    <a:path w="2706" h="2825" extrusionOk="0">
                      <a:moveTo>
                        <a:pt x="1524" y="0"/>
                      </a:moveTo>
                      <a:cubicBezTo>
                        <a:pt x="1470" y="0"/>
                        <a:pt x="1417" y="12"/>
                        <a:pt x="1368" y="36"/>
                      </a:cubicBezTo>
                      <a:lnTo>
                        <a:pt x="274" y="553"/>
                      </a:lnTo>
                      <a:cubicBezTo>
                        <a:pt x="92" y="674"/>
                        <a:pt x="0" y="887"/>
                        <a:pt x="92" y="1100"/>
                      </a:cubicBezTo>
                      <a:lnTo>
                        <a:pt x="791" y="2620"/>
                      </a:lnTo>
                      <a:cubicBezTo>
                        <a:pt x="859" y="2756"/>
                        <a:pt x="996" y="2825"/>
                        <a:pt x="1163" y="2825"/>
                      </a:cubicBezTo>
                      <a:cubicBezTo>
                        <a:pt x="1218" y="2825"/>
                        <a:pt x="1277" y="2817"/>
                        <a:pt x="1338" y="2802"/>
                      </a:cubicBezTo>
                      <a:lnTo>
                        <a:pt x="2432" y="2255"/>
                      </a:lnTo>
                      <a:cubicBezTo>
                        <a:pt x="2614" y="2164"/>
                        <a:pt x="2706" y="1921"/>
                        <a:pt x="2614" y="1738"/>
                      </a:cubicBezTo>
                      <a:lnTo>
                        <a:pt x="1915" y="218"/>
                      </a:lnTo>
                      <a:cubicBezTo>
                        <a:pt x="1826" y="85"/>
                        <a:pt x="1672" y="0"/>
                        <a:pt x="1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5;p30">
                  <a:extLst>
                    <a:ext uri="{FF2B5EF4-FFF2-40B4-BE49-F238E27FC236}">
                      <a16:creationId xmlns:a16="http://schemas.microsoft.com/office/drawing/2014/main" id="{00E093C1-2EAA-02F4-CA61-8003DF53F579}"/>
                    </a:ext>
                  </a:extLst>
                </p:cNvPr>
                <p:cNvSpPr/>
                <p:nvPr/>
              </p:nvSpPr>
              <p:spPr>
                <a:xfrm>
                  <a:off x="3938333" y="3685418"/>
                  <a:ext cx="69155" cy="73367"/>
                </a:xfrm>
                <a:custGeom>
                  <a:avLst/>
                  <a:gdLst/>
                  <a:ahLst/>
                  <a:cxnLst/>
                  <a:rect l="l" t="t" r="r" b="b"/>
                  <a:pathLst>
                    <a:path w="2676" h="2839" extrusionOk="0">
                      <a:moveTo>
                        <a:pt x="1509" y="1"/>
                      </a:moveTo>
                      <a:cubicBezTo>
                        <a:pt x="1461" y="1"/>
                        <a:pt x="1414" y="8"/>
                        <a:pt x="1368" y="23"/>
                      </a:cubicBezTo>
                      <a:lnTo>
                        <a:pt x="244" y="570"/>
                      </a:lnTo>
                      <a:cubicBezTo>
                        <a:pt x="61" y="662"/>
                        <a:pt x="0" y="905"/>
                        <a:pt x="61" y="1087"/>
                      </a:cubicBezTo>
                      <a:lnTo>
                        <a:pt x="791" y="2607"/>
                      </a:lnTo>
                      <a:cubicBezTo>
                        <a:pt x="878" y="2738"/>
                        <a:pt x="1013" y="2838"/>
                        <a:pt x="1150" y="2838"/>
                      </a:cubicBezTo>
                      <a:cubicBezTo>
                        <a:pt x="1203" y="2838"/>
                        <a:pt x="1256" y="2823"/>
                        <a:pt x="1307" y="2789"/>
                      </a:cubicBezTo>
                      <a:lnTo>
                        <a:pt x="2402" y="2273"/>
                      </a:lnTo>
                      <a:cubicBezTo>
                        <a:pt x="2614" y="2151"/>
                        <a:pt x="2675" y="1938"/>
                        <a:pt x="2614" y="1725"/>
                      </a:cubicBezTo>
                      <a:lnTo>
                        <a:pt x="1885" y="206"/>
                      </a:lnTo>
                      <a:cubicBezTo>
                        <a:pt x="1794" y="69"/>
                        <a:pt x="1651"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76;p30">
                  <a:extLst>
                    <a:ext uri="{FF2B5EF4-FFF2-40B4-BE49-F238E27FC236}">
                      <a16:creationId xmlns:a16="http://schemas.microsoft.com/office/drawing/2014/main" id="{28D85D02-B3E5-C8E2-4617-93AA13E68C4B}"/>
                    </a:ext>
                  </a:extLst>
                </p:cNvPr>
                <p:cNvSpPr/>
                <p:nvPr/>
              </p:nvSpPr>
              <p:spPr>
                <a:xfrm>
                  <a:off x="3625686" y="3280874"/>
                  <a:ext cx="69956" cy="73031"/>
                </a:xfrm>
                <a:custGeom>
                  <a:avLst/>
                  <a:gdLst/>
                  <a:ahLst/>
                  <a:cxnLst/>
                  <a:rect l="l" t="t" r="r" b="b"/>
                  <a:pathLst>
                    <a:path w="2707" h="2826" extrusionOk="0">
                      <a:moveTo>
                        <a:pt x="1514" y="1"/>
                      </a:moveTo>
                      <a:cubicBezTo>
                        <a:pt x="1464" y="1"/>
                        <a:pt x="1414" y="8"/>
                        <a:pt x="1369" y="24"/>
                      </a:cubicBezTo>
                      <a:lnTo>
                        <a:pt x="274" y="571"/>
                      </a:lnTo>
                      <a:cubicBezTo>
                        <a:pt x="92" y="662"/>
                        <a:pt x="1" y="905"/>
                        <a:pt x="92" y="1087"/>
                      </a:cubicBezTo>
                      <a:lnTo>
                        <a:pt x="791" y="2607"/>
                      </a:lnTo>
                      <a:cubicBezTo>
                        <a:pt x="880" y="2741"/>
                        <a:pt x="1034" y="2825"/>
                        <a:pt x="1182" y="2825"/>
                      </a:cubicBezTo>
                      <a:cubicBezTo>
                        <a:pt x="1236" y="2825"/>
                        <a:pt x="1289" y="2814"/>
                        <a:pt x="1338" y="2790"/>
                      </a:cubicBezTo>
                      <a:lnTo>
                        <a:pt x="2433" y="2273"/>
                      </a:lnTo>
                      <a:cubicBezTo>
                        <a:pt x="2615" y="2151"/>
                        <a:pt x="2706" y="1939"/>
                        <a:pt x="2615" y="1726"/>
                      </a:cubicBezTo>
                      <a:lnTo>
                        <a:pt x="1916" y="206"/>
                      </a:lnTo>
                      <a:cubicBezTo>
                        <a:pt x="1825" y="69"/>
                        <a:pt x="1665" y="1"/>
                        <a:pt x="15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77;p30">
                  <a:extLst>
                    <a:ext uri="{FF2B5EF4-FFF2-40B4-BE49-F238E27FC236}">
                      <a16:creationId xmlns:a16="http://schemas.microsoft.com/office/drawing/2014/main" id="{00B4B3C1-4372-7FD0-83E8-E97732629278}"/>
                    </a:ext>
                  </a:extLst>
                </p:cNvPr>
                <p:cNvSpPr/>
                <p:nvPr/>
              </p:nvSpPr>
              <p:spPr>
                <a:xfrm>
                  <a:off x="3844860" y="3731418"/>
                  <a:ext cx="69155" cy="73367"/>
                </a:xfrm>
                <a:custGeom>
                  <a:avLst/>
                  <a:gdLst/>
                  <a:ahLst/>
                  <a:cxnLst/>
                  <a:rect l="l" t="t" r="r" b="b"/>
                  <a:pathLst>
                    <a:path w="2676" h="2839" extrusionOk="0">
                      <a:moveTo>
                        <a:pt x="1524" y="1"/>
                      </a:moveTo>
                      <a:cubicBezTo>
                        <a:pt x="1470" y="1"/>
                        <a:pt x="1417" y="12"/>
                        <a:pt x="1368" y="37"/>
                      </a:cubicBezTo>
                      <a:lnTo>
                        <a:pt x="274" y="553"/>
                      </a:lnTo>
                      <a:cubicBezTo>
                        <a:pt x="61" y="675"/>
                        <a:pt x="0" y="918"/>
                        <a:pt x="61" y="1100"/>
                      </a:cubicBezTo>
                      <a:lnTo>
                        <a:pt x="791" y="2620"/>
                      </a:lnTo>
                      <a:cubicBezTo>
                        <a:pt x="857" y="2754"/>
                        <a:pt x="989" y="2838"/>
                        <a:pt x="1151" y="2838"/>
                      </a:cubicBezTo>
                      <a:cubicBezTo>
                        <a:pt x="1210" y="2838"/>
                        <a:pt x="1273" y="2827"/>
                        <a:pt x="1338" y="2803"/>
                      </a:cubicBezTo>
                      <a:lnTo>
                        <a:pt x="2432" y="2286"/>
                      </a:lnTo>
                      <a:cubicBezTo>
                        <a:pt x="2614" y="2164"/>
                        <a:pt x="2675" y="1921"/>
                        <a:pt x="2614" y="1739"/>
                      </a:cubicBezTo>
                      <a:lnTo>
                        <a:pt x="1885" y="219"/>
                      </a:lnTo>
                      <a:cubicBezTo>
                        <a:pt x="1818" y="86"/>
                        <a:pt x="1670"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78;p30">
                  <a:extLst>
                    <a:ext uri="{FF2B5EF4-FFF2-40B4-BE49-F238E27FC236}">
                      <a16:creationId xmlns:a16="http://schemas.microsoft.com/office/drawing/2014/main" id="{7DA62611-CAF7-3F5A-5159-A18D4CB37156}"/>
                    </a:ext>
                  </a:extLst>
                </p:cNvPr>
                <p:cNvSpPr/>
                <p:nvPr/>
              </p:nvSpPr>
              <p:spPr>
                <a:xfrm>
                  <a:off x="3532213" y="3326099"/>
                  <a:ext cx="69956" cy="73832"/>
                </a:xfrm>
                <a:custGeom>
                  <a:avLst/>
                  <a:gdLst/>
                  <a:ahLst/>
                  <a:cxnLst/>
                  <a:rect l="l" t="t" r="r" b="b"/>
                  <a:pathLst>
                    <a:path w="2707" h="2857" extrusionOk="0">
                      <a:moveTo>
                        <a:pt x="1538" y="1"/>
                      </a:moveTo>
                      <a:cubicBezTo>
                        <a:pt x="1483" y="1"/>
                        <a:pt x="1426" y="12"/>
                        <a:pt x="1369" y="37"/>
                      </a:cubicBezTo>
                      <a:lnTo>
                        <a:pt x="274" y="553"/>
                      </a:lnTo>
                      <a:cubicBezTo>
                        <a:pt x="92" y="675"/>
                        <a:pt x="1" y="888"/>
                        <a:pt x="92" y="1100"/>
                      </a:cubicBezTo>
                      <a:lnTo>
                        <a:pt x="822" y="2620"/>
                      </a:lnTo>
                      <a:cubicBezTo>
                        <a:pt x="864" y="2768"/>
                        <a:pt x="994" y="2857"/>
                        <a:pt x="1141" y="2857"/>
                      </a:cubicBezTo>
                      <a:cubicBezTo>
                        <a:pt x="1205" y="2857"/>
                        <a:pt x="1273" y="2840"/>
                        <a:pt x="1338" y="2803"/>
                      </a:cubicBezTo>
                      <a:lnTo>
                        <a:pt x="2432" y="2255"/>
                      </a:lnTo>
                      <a:cubicBezTo>
                        <a:pt x="2615" y="2164"/>
                        <a:pt x="2706" y="1921"/>
                        <a:pt x="2615" y="1739"/>
                      </a:cubicBezTo>
                      <a:lnTo>
                        <a:pt x="1916" y="219"/>
                      </a:lnTo>
                      <a:cubicBezTo>
                        <a:pt x="1827" y="85"/>
                        <a:pt x="1689" y="1"/>
                        <a:pt x="1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79;p30">
                  <a:extLst>
                    <a:ext uri="{FF2B5EF4-FFF2-40B4-BE49-F238E27FC236}">
                      <a16:creationId xmlns:a16="http://schemas.microsoft.com/office/drawing/2014/main" id="{CCC92EF1-A748-2FE0-81B0-35A242005B3D}"/>
                    </a:ext>
                  </a:extLst>
                </p:cNvPr>
                <p:cNvSpPr/>
                <p:nvPr/>
              </p:nvSpPr>
              <p:spPr>
                <a:xfrm>
                  <a:off x="3750585" y="3776540"/>
                  <a:ext cx="69155" cy="73444"/>
                </a:xfrm>
                <a:custGeom>
                  <a:avLst/>
                  <a:gdLst/>
                  <a:ahLst/>
                  <a:cxnLst/>
                  <a:rect l="l" t="t" r="r" b="b"/>
                  <a:pathLst>
                    <a:path w="2676" h="2842" extrusionOk="0">
                      <a:moveTo>
                        <a:pt x="1509" y="1"/>
                      </a:moveTo>
                      <a:cubicBezTo>
                        <a:pt x="1461" y="1"/>
                        <a:pt x="1413" y="8"/>
                        <a:pt x="1369" y="23"/>
                      </a:cubicBezTo>
                      <a:lnTo>
                        <a:pt x="274" y="570"/>
                      </a:lnTo>
                      <a:cubicBezTo>
                        <a:pt x="62" y="692"/>
                        <a:pt x="1" y="905"/>
                        <a:pt x="62" y="1087"/>
                      </a:cubicBezTo>
                      <a:lnTo>
                        <a:pt x="791" y="2607"/>
                      </a:lnTo>
                      <a:cubicBezTo>
                        <a:pt x="883" y="2768"/>
                        <a:pt x="1028" y="2842"/>
                        <a:pt x="1171" y="2842"/>
                      </a:cubicBezTo>
                      <a:cubicBezTo>
                        <a:pt x="1218" y="2842"/>
                        <a:pt x="1264" y="2834"/>
                        <a:pt x="1308" y="2820"/>
                      </a:cubicBezTo>
                      <a:lnTo>
                        <a:pt x="2432" y="2272"/>
                      </a:lnTo>
                      <a:cubicBezTo>
                        <a:pt x="2615" y="2151"/>
                        <a:pt x="2676" y="1938"/>
                        <a:pt x="2615" y="1756"/>
                      </a:cubicBezTo>
                      <a:lnTo>
                        <a:pt x="1885" y="236"/>
                      </a:lnTo>
                      <a:cubicBezTo>
                        <a:pt x="1816" y="75"/>
                        <a:pt x="1660"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0;p30">
                  <a:extLst>
                    <a:ext uri="{FF2B5EF4-FFF2-40B4-BE49-F238E27FC236}">
                      <a16:creationId xmlns:a16="http://schemas.microsoft.com/office/drawing/2014/main" id="{724535D3-7761-4E54-578A-A7969FA03527}"/>
                    </a:ext>
                  </a:extLst>
                </p:cNvPr>
                <p:cNvSpPr/>
                <p:nvPr/>
              </p:nvSpPr>
              <p:spPr>
                <a:xfrm>
                  <a:off x="3437964" y="3372021"/>
                  <a:ext cx="69930" cy="73005"/>
                </a:xfrm>
                <a:custGeom>
                  <a:avLst/>
                  <a:gdLst/>
                  <a:ahLst/>
                  <a:cxnLst/>
                  <a:rect l="l" t="t" r="r" b="b"/>
                  <a:pathLst>
                    <a:path w="2706" h="2825" extrusionOk="0">
                      <a:moveTo>
                        <a:pt x="1522" y="0"/>
                      </a:moveTo>
                      <a:cubicBezTo>
                        <a:pt x="1471" y="0"/>
                        <a:pt x="1420" y="8"/>
                        <a:pt x="1368" y="22"/>
                      </a:cubicBezTo>
                      <a:lnTo>
                        <a:pt x="274" y="570"/>
                      </a:lnTo>
                      <a:cubicBezTo>
                        <a:pt x="92" y="661"/>
                        <a:pt x="0" y="904"/>
                        <a:pt x="92" y="1086"/>
                      </a:cubicBezTo>
                      <a:lnTo>
                        <a:pt x="821" y="2606"/>
                      </a:lnTo>
                      <a:cubicBezTo>
                        <a:pt x="888" y="2740"/>
                        <a:pt x="1036" y="2824"/>
                        <a:pt x="1182" y="2824"/>
                      </a:cubicBezTo>
                      <a:cubicBezTo>
                        <a:pt x="1236" y="2824"/>
                        <a:pt x="1289" y="2813"/>
                        <a:pt x="1338" y="2788"/>
                      </a:cubicBezTo>
                      <a:lnTo>
                        <a:pt x="2432" y="2272"/>
                      </a:lnTo>
                      <a:cubicBezTo>
                        <a:pt x="2645" y="2150"/>
                        <a:pt x="2706" y="1937"/>
                        <a:pt x="2645" y="1755"/>
                      </a:cubicBezTo>
                      <a:lnTo>
                        <a:pt x="1915" y="235"/>
                      </a:lnTo>
                      <a:cubicBezTo>
                        <a:pt x="1823" y="74"/>
                        <a:pt x="1679" y="0"/>
                        <a:pt x="1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1;p30">
                  <a:extLst>
                    <a:ext uri="{FF2B5EF4-FFF2-40B4-BE49-F238E27FC236}">
                      <a16:creationId xmlns:a16="http://schemas.microsoft.com/office/drawing/2014/main" id="{81F87D07-73DC-C8D1-4BB5-45EEA0E1744A}"/>
                    </a:ext>
                  </a:extLst>
                </p:cNvPr>
                <p:cNvSpPr/>
                <p:nvPr/>
              </p:nvSpPr>
              <p:spPr>
                <a:xfrm>
                  <a:off x="3657111" y="3821764"/>
                  <a:ext cx="69930" cy="73832"/>
                </a:xfrm>
                <a:custGeom>
                  <a:avLst/>
                  <a:gdLst/>
                  <a:ahLst/>
                  <a:cxnLst/>
                  <a:rect l="l" t="t" r="r" b="b"/>
                  <a:pathLst>
                    <a:path w="2706" h="2857" extrusionOk="0">
                      <a:moveTo>
                        <a:pt x="1524" y="0"/>
                      </a:moveTo>
                      <a:cubicBezTo>
                        <a:pt x="1471" y="0"/>
                        <a:pt x="1417" y="12"/>
                        <a:pt x="1369" y="36"/>
                      </a:cubicBezTo>
                      <a:lnTo>
                        <a:pt x="274" y="553"/>
                      </a:lnTo>
                      <a:cubicBezTo>
                        <a:pt x="92" y="674"/>
                        <a:pt x="1" y="918"/>
                        <a:pt x="92" y="1100"/>
                      </a:cubicBezTo>
                      <a:lnTo>
                        <a:pt x="791" y="2620"/>
                      </a:lnTo>
                      <a:cubicBezTo>
                        <a:pt x="854" y="2767"/>
                        <a:pt x="976" y="2857"/>
                        <a:pt x="1126" y="2857"/>
                      </a:cubicBezTo>
                      <a:cubicBezTo>
                        <a:pt x="1192" y="2857"/>
                        <a:pt x="1264" y="2839"/>
                        <a:pt x="1338" y="2802"/>
                      </a:cubicBezTo>
                      <a:lnTo>
                        <a:pt x="2432" y="2285"/>
                      </a:lnTo>
                      <a:cubicBezTo>
                        <a:pt x="2615" y="2164"/>
                        <a:pt x="2706" y="1921"/>
                        <a:pt x="2615" y="1738"/>
                      </a:cubicBezTo>
                      <a:lnTo>
                        <a:pt x="1885" y="219"/>
                      </a:lnTo>
                      <a:cubicBezTo>
                        <a:pt x="1819"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2;p30">
                  <a:extLst>
                    <a:ext uri="{FF2B5EF4-FFF2-40B4-BE49-F238E27FC236}">
                      <a16:creationId xmlns:a16="http://schemas.microsoft.com/office/drawing/2014/main" id="{9F64BB2A-497A-B87B-A045-795548899C11}"/>
                    </a:ext>
                  </a:extLst>
                </p:cNvPr>
                <p:cNvSpPr/>
                <p:nvPr/>
              </p:nvSpPr>
              <p:spPr>
                <a:xfrm>
                  <a:off x="3345266" y="3417221"/>
                  <a:ext cx="69155" cy="73367"/>
                </a:xfrm>
                <a:custGeom>
                  <a:avLst/>
                  <a:gdLst/>
                  <a:ahLst/>
                  <a:cxnLst/>
                  <a:rect l="l" t="t" r="r" b="b"/>
                  <a:pathLst>
                    <a:path w="2676" h="2839" extrusionOk="0">
                      <a:moveTo>
                        <a:pt x="1519" y="1"/>
                      </a:moveTo>
                      <a:cubicBezTo>
                        <a:pt x="1468" y="1"/>
                        <a:pt x="1417" y="12"/>
                        <a:pt x="1368" y="36"/>
                      </a:cubicBezTo>
                      <a:lnTo>
                        <a:pt x="244" y="553"/>
                      </a:lnTo>
                      <a:cubicBezTo>
                        <a:pt x="61" y="675"/>
                        <a:pt x="1" y="918"/>
                        <a:pt x="61" y="1100"/>
                      </a:cubicBezTo>
                      <a:lnTo>
                        <a:pt x="791" y="2620"/>
                      </a:lnTo>
                      <a:cubicBezTo>
                        <a:pt x="835" y="2754"/>
                        <a:pt x="978" y="2838"/>
                        <a:pt x="1134" y="2838"/>
                      </a:cubicBezTo>
                      <a:cubicBezTo>
                        <a:pt x="1191" y="2838"/>
                        <a:pt x="1251" y="2827"/>
                        <a:pt x="1308" y="2802"/>
                      </a:cubicBezTo>
                      <a:lnTo>
                        <a:pt x="2432" y="2286"/>
                      </a:lnTo>
                      <a:cubicBezTo>
                        <a:pt x="2615" y="2164"/>
                        <a:pt x="2675" y="1921"/>
                        <a:pt x="2615" y="1739"/>
                      </a:cubicBezTo>
                      <a:lnTo>
                        <a:pt x="1885" y="219"/>
                      </a:lnTo>
                      <a:cubicBezTo>
                        <a:pt x="1796" y="85"/>
                        <a:pt x="1658" y="1"/>
                        <a:pt x="15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3;p30">
                  <a:extLst>
                    <a:ext uri="{FF2B5EF4-FFF2-40B4-BE49-F238E27FC236}">
                      <a16:creationId xmlns:a16="http://schemas.microsoft.com/office/drawing/2014/main" id="{CEE7704C-A717-376D-9EDD-969F6EF81281}"/>
                    </a:ext>
                  </a:extLst>
                </p:cNvPr>
                <p:cNvSpPr/>
                <p:nvPr/>
              </p:nvSpPr>
              <p:spPr>
                <a:xfrm>
                  <a:off x="3562862" y="3868101"/>
                  <a:ext cx="69930" cy="73031"/>
                </a:xfrm>
                <a:custGeom>
                  <a:avLst/>
                  <a:gdLst/>
                  <a:ahLst/>
                  <a:cxnLst/>
                  <a:rect l="l" t="t" r="r" b="b"/>
                  <a:pathLst>
                    <a:path w="2706" h="2826" extrusionOk="0">
                      <a:moveTo>
                        <a:pt x="1524" y="1"/>
                      </a:moveTo>
                      <a:cubicBezTo>
                        <a:pt x="1470" y="1"/>
                        <a:pt x="1417" y="12"/>
                        <a:pt x="1368" y="36"/>
                      </a:cubicBezTo>
                      <a:lnTo>
                        <a:pt x="274" y="553"/>
                      </a:lnTo>
                      <a:cubicBezTo>
                        <a:pt x="91" y="675"/>
                        <a:pt x="0" y="888"/>
                        <a:pt x="91" y="1100"/>
                      </a:cubicBezTo>
                      <a:lnTo>
                        <a:pt x="791" y="2620"/>
                      </a:lnTo>
                      <a:cubicBezTo>
                        <a:pt x="882" y="2757"/>
                        <a:pt x="1041" y="2825"/>
                        <a:pt x="1192" y="2825"/>
                      </a:cubicBezTo>
                      <a:cubicBezTo>
                        <a:pt x="1243" y="2825"/>
                        <a:pt x="1292" y="2818"/>
                        <a:pt x="1338" y="2802"/>
                      </a:cubicBezTo>
                      <a:lnTo>
                        <a:pt x="2432" y="2255"/>
                      </a:lnTo>
                      <a:cubicBezTo>
                        <a:pt x="2614" y="2164"/>
                        <a:pt x="2705" y="1921"/>
                        <a:pt x="2614" y="1739"/>
                      </a:cubicBezTo>
                      <a:lnTo>
                        <a:pt x="1915" y="219"/>
                      </a:lnTo>
                      <a:cubicBezTo>
                        <a:pt x="1826" y="85"/>
                        <a:pt x="1672"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84;p30">
                  <a:extLst>
                    <a:ext uri="{FF2B5EF4-FFF2-40B4-BE49-F238E27FC236}">
                      <a16:creationId xmlns:a16="http://schemas.microsoft.com/office/drawing/2014/main" id="{3A48BD41-5BFC-E4FB-808A-FF1343E32C94}"/>
                    </a:ext>
                  </a:extLst>
                </p:cNvPr>
                <p:cNvSpPr/>
                <p:nvPr/>
              </p:nvSpPr>
              <p:spPr>
                <a:xfrm>
                  <a:off x="3251017" y="3463557"/>
                  <a:ext cx="69129" cy="73031"/>
                </a:xfrm>
                <a:custGeom>
                  <a:avLst/>
                  <a:gdLst/>
                  <a:ahLst/>
                  <a:cxnLst/>
                  <a:rect l="l" t="t" r="r" b="b"/>
                  <a:pathLst>
                    <a:path w="2675" h="2826" extrusionOk="0">
                      <a:moveTo>
                        <a:pt x="1519" y="1"/>
                      </a:moveTo>
                      <a:cubicBezTo>
                        <a:pt x="1468" y="1"/>
                        <a:pt x="1417" y="12"/>
                        <a:pt x="1368" y="37"/>
                      </a:cubicBezTo>
                      <a:lnTo>
                        <a:pt x="243" y="553"/>
                      </a:lnTo>
                      <a:cubicBezTo>
                        <a:pt x="61" y="675"/>
                        <a:pt x="0" y="888"/>
                        <a:pt x="61" y="1101"/>
                      </a:cubicBezTo>
                      <a:lnTo>
                        <a:pt x="790" y="2620"/>
                      </a:lnTo>
                      <a:cubicBezTo>
                        <a:pt x="882" y="2757"/>
                        <a:pt x="1024" y="2826"/>
                        <a:pt x="1167" y="2826"/>
                      </a:cubicBezTo>
                      <a:cubicBezTo>
                        <a:pt x="1214" y="2826"/>
                        <a:pt x="1262" y="2818"/>
                        <a:pt x="1307" y="2803"/>
                      </a:cubicBezTo>
                      <a:lnTo>
                        <a:pt x="2401" y="2256"/>
                      </a:lnTo>
                      <a:cubicBezTo>
                        <a:pt x="2614" y="2164"/>
                        <a:pt x="2675" y="1921"/>
                        <a:pt x="2614" y="1739"/>
                      </a:cubicBezTo>
                      <a:lnTo>
                        <a:pt x="1885" y="219"/>
                      </a:lnTo>
                      <a:cubicBezTo>
                        <a:pt x="1796" y="86"/>
                        <a:pt x="1658" y="1"/>
                        <a:pt x="15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85;p30">
                  <a:extLst>
                    <a:ext uri="{FF2B5EF4-FFF2-40B4-BE49-F238E27FC236}">
                      <a16:creationId xmlns:a16="http://schemas.microsoft.com/office/drawing/2014/main" id="{7CDBD29E-2A4D-6CF2-D001-B913C09B947B}"/>
                    </a:ext>
                  </a:extLst>
                </p:cNvPr>
                <p:cNvSpPr/>
                <p:nvPr/>
              </p:nvSpPr>
              <p:spPr>
                <a:xfrm>
                  <a:off x="3469389" y="3913222"/>
                  <a:ext cx="69930" cy="73005"/>
                </a:xfrm>
                <a:custGeom>
                  <a:avLst/>
                  <a:gdLst/>
                  <a:ahLst/>
                  <a:cxnLst/>
                  <a:rect l="l" t="t" r="r" b="b"/>
                  <a:pathLst>
                    <a:path w="2706" h="2825" extrusionOk="0">
                      <a:moveTo>
                        <a:pt x="1526" y="0"/>
                      </a:moveTo>
                      <a:cubicBezTo>
                        <a:pt x="1474" y="0"/>
                        <a:pt x="1421" y="8"/>
                        <a:pt x="1368" y="23"/>
                      </a:cubicBezTo>
                      <a:lnTo>
                        <a:pt x="274" y="570"/>
                      </a:lnTo>
                      <a:cubicBezTo>
                        <a:pt x="91" y="661"/>
                        <a:pt x="0" y="904"/>
                        <a:pt x="91" y="1087"/>
                      </a:cubicBezTo>
                      <a:lnTo>
                        <a:pt x="821" y="2607"/>
                      </a:lnTo>
                      <a:cubicBezTo>
                        <a:pt x="865" y="2740"/>
                        <a:pt x="1008" y="2825"/>
                        <a:pt x="1164" y="2825"/>
                      </a:cubicBezTo>
                      <a:cubicBezTo>
                        <a:pt x="1221" y="2825"/>
                        <a:pt x="1281" y="2813"/>
                        <a:pt x="1338" y="2789"/>
                      </a:cubicBezTo>
                      <a:lnTo>
                        <a:pt x="2432" y="2272"/>
                      </a:lnTo>
                      <a:cubicBezTo>
                        <a:pt x="2645" y="2151"/>
                        <a:pt x="2705" y="1938"/>
                        <a:pt x="2645" y="1725"/>
                      </a:cubicBezTo>
                      <a:lnTo>
                        <a:pt x="1915" y="205"/>
                      </a:lnTo>
                      <a:cubicBezTo>
                        <a:pt x="1824" y="69"/>
                        <a:pt x="1681"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86;p30">
                  <a:extLst>
                    <a:ext uri="{FF2B5EF4-FFF2-40B4-BE49-F238E27FC236}">
                      <a16:creationId xmlns:a16="http://schemas.microsoft.com/office/drawing/2014/main" id="{A3EC8A29-6DF6-C60C-9E55-B6442CC2A4D9}"/>
                    </a:ext>
                  </a:extLst>
                </p:cNvPr>
                <p:cNvSpPr/>
                <p:nvPr/>
              </p:nvSpPr>
              <p:spPr>
                <a:xfrm>
                  <a:off x="3157543" y="3508678"/>
                  <a:ext cx="69129" cy="73031"/>
                </a:xfrm>
                <a:custGeom>
                  <a:avLst/>
                  <a:gdLst/>
                  <a:ahLst/>
                  <a:cxnLst/>
                  <a:rect l="l" t="t" r="r" b="b"/>
                  <a:pathLst>
                    <a:path w="2675" h="2826" extrusionOk="0">
                      <a:moveTo>
                        <a:pt x="1513" y="1"/>
                      </a:moveTo>
                      <a:cubicBezTo>
                        <a:pt x="1463" y="1"/>
                        <a:pt x="1413" y="8"/>
                        <a:pt x="1368" y="23"/>
                      </a:cubicBezTo>
                      <a:lnTo>
                        <a:pt x="274" y="570"/>
                      </a:lnTo>
                      <a:cubicBezTo>
                        <a:pt x="61" y="662"/>
                        <a:pt x="0" y="905"/>
                        <a:pt x="61" y="1087"/>
                      </a:cubicBezTo>
                      <a:lnTo>
                        <a:pt x="790" y="2607"/>
                      </a:lnTo>
                      <a:cubicBezTo>
                        <a:pt x="857" y="2740"/>
                        <a:pt x="989" y="2825"/>
                        <a:pt x="1138" y="2825"/>
                      </a:cubicBezTo>
                      <a:cubicBezTo>
                        <a:pt x="1193" y="2825"/>
                        <a:pt x="1250" y="2814"/>
                        <a:pt x="1307" y="2789"/>
                      </a:cubicBezTo>
                      <a:lnTo>
                        <a:pt x="2432" y="2273"/>
                      </a:lnTo>
                      <a:cubicBezTo>
                        <a:pt x="2614" y="2151"/>
                        <a:pt x="2675" y="1938"/>
                        <a:pt x="2614" y="1725"/>
                      </a:cubicBezTo>
                      <a:lnTo>
                        <a:pt x="1885" y="206"/>
                      </a:lnTo>
                      <a:cubicBezTo>
                        <a:pt x="1816" y="69"/>
                        <a:pt x="1662" y="1"/>
                        <a:pt x="15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87;p30">
                  <a:extLst>
                    <a:ext uri="{FF2B5EF4-FFF2-40B4-BE49-F238E27FC236}">
                      <a16:creationId xmlns:a16="http://schemas.microsoft.com/office/drawing/2014/main" id="{7C850A41-C280-CE30-DC4E-F70485D73201}"/>
                    </a:ext>
                  </a:extLst>
                </p:cNvPr>
                <p:cNvSpPr/>
                <p:nvPr/>
              </p:nvSpPr>
              <p:spPr>
                <a:xfrm>
                  <a:off x="3375114" y="3959223"/>
                  <a:ext cx="69930" cy="73367"/>
                </a:xfrm>
                <a:custGeom>
                  <a:avLst/>
                  <a:gdLst/>
                  <a:ahLst/>
                  <a:cxnLst/>
                  <a:rect l="l" t="t" r="r" b="b"/>
                  <a:pathLst>
                    <a:path w="2706" h="2839" extrusionOk="0">
                      <a:moveTo>
                        <a:pt x="1538" y="1"/>
                      </a:moveTo>
                      <a:cubicBezTo>
                        <a:pt x="1483" y="1"/>
                        <a:pt x="1425" y="12"/>
                        <a:pt x="1368" y="36"/>
                      </a:cubicBezTo>
                      <a:lnTo>
                        <a:pt x="274" y="553"/>
                      </a:lnTo>
                      <a:cubicBezTo>
                        <a:pt x="92" y="675"/>
                        <a:pt x="1" y="918"/>
                        <a:pt x="92" y="1100"/>
                      </a:cubicBezTo>
                      <a:lnTo>
                        <a:pt x="821" y="2620"/>
                      </a:lnTo>
                      <a:cubicBezTo>
                        <a:pt x="888" y="2753"/>
                        <a:pt x="1036" y="2838"/>
                        <a:pt x="1182" y="2838"/>
                      </a:cubicBezTo>
                      <a:cubicBezTo>
                        <a:pt x="1236" y="2838"/>
                        <a:pt x="1289" y="2827"/>
                        <a:pt x="1338" y="2802"/>
                      </a:cubicBezTo>
                      <a:lnTo>
                        <a:pt x="2432" y="2286"/>
                      </a:lnTo>
                      <a:cubicBezTo>
                        <a:pt x="2615" y="2164"/>
                        <a:pt x="2706" y="1921"/>
                        <a:pt x="2615" y="1739"/>
                      </a:cubicBezTo>
                      <a:lnTo>
                        <a:pt x="1916" y="219"/>
                      </a:lnTo>
                      <a:cubicBezTo>
                        <a:pt x="1827" y="85"/>
                        <a:pt x="1689" y="1"/>
                        <a:pt x="1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88;p30">
                  <a:extLst>
                    <a:ext uri="{FF2B5EF4-FFF2-40B4-BE49-F238E27FC236}">
                      <a16:creationId xmlns:a16="http://schemas.microsoft.com/office/drawing/2014/main" id="{333A51B1-30C9-D8A2-F8FD-F0F14281264B}"/>
                    </a:ext>
                  </a:extLst>
                </p:cNvPr>
                <p:cNvSpPr/>
                <p:nvPr/>
              </p:nvSpPr>
              <p:spPr>
                <a:xfrm>
                  <a:off x="3063268" y="3553903"/>
                  <a:ext cx="69155" cy="73005"/>
                </a:xfrm>
                <a:custGeom>
                  <a:avLst/>
                  <a:gdLst/>
                  <a:ahLst/>
                  <a:cxnLst/>
                  <a:rect l="l" t="t" r="r" b="b"/>
                  <a:pathLst>
                    <a:path w="2676" h="2825" extrusionOk="0">
                      <a:moveTo>
                        <a:pt x="1524" y="0"/>
                      </a:moveTo>
                      <a:cubicBezTo>
                        <a:pt x="1470" y="0"/>
                        <a:pt x="1417" y="12"/>
                        <a:pt x="1368" y="36"/>
                      </a:cubicBezTo>
                      <a:lnTo>
                        <a:pt x="274" y="553"/>
                      </a:lnTo>
                      <a:cubicBezTo>
                        <a:pt x="61" y="675"/>
                        <a:pt x="1" y="887"/>
                        <a:pt x="61" y="1070"/>
                      </a:cubicBezTo>
                      <a:lnTo>
                        <a:pt x="791" y="2589"/>
                      </a:lnTo>
                      <a:cubicBezTo>
                        <a:pt x="883" y="2751"/>
                        <a:pt x="1027" y="2825"/>
                        <a:pt x="1171" y="2825"/>
                      </a:cubicBezTo>
                      <a:cubicBezTo>
                        <a:pt x="1217" y="2825"/>
                        <a:pt x="1263" y="2817"/>
                        <a:pt x="1308" y="2802"/>
                      </a:cubicBezTo>
                      <a:lnTo>
                        <a:pt x="2432" y="2255"/>
                      </a:lnTo>
                      <a:cubicBezTo>
                        <a:pt x="2615" y="2164"/>
                        <a:pt x="2675" y="1921"/>
                        <a:pt x="2615" y="1738"/>
                      </a:cubicBezTo>
                      <a:lnTo>
                        <a:pt x="1885" y="219"/>
                      </a:lnTo>
                      <a:cubicBezTo>
                        <a:pt x="1818"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89;p30">
                  <a:extLst>
                    <a:ext uri="{FF2B5EF4-FFF2-40B4-BE49-F238E27FC236}">
                      <a16:creationId xmlns:a16="http://schemas.microsoft.com/office/drawing/2014/main" id="{65B61B86-1AFD-57F5-CDDF-360A65AA6E99}"/>
                    </a:ext>
                  </a:extLst>
                </p:cNvPr>
                <p:cNvSpPr/>
                <p:nvPr/>
              </p:nvSpPr>
              <p:spPr>
                <a:xfrm>
                  <a:off x="3282416" y="4004344"/>
                  <a:ext cx="69155" cy="73444"/>
                </a:xfrm>
                <a:custGeom>
                  <a:avLst/>
                  <a:gdLst/>
                  <a:ahLst/>
                  <a:cxnLst/>
                  <a:rect l="l" t="t" r="r" b="b"/>
                  <a:pathLst>
                    <a:path w="2676" h="2842" extrusionOk="0">
                      <a:moveTo>
                        <a:pt x="1505" y="1"/>
                      </a:moveTo>
                      <a:cubicBezTo>
                        <a:pt x="1459" y="1"/>
                        <a:pt x="1413" y="8"/>
                        <a:pt x="1369" y="23"/>
                      </a:cubicBezTo>
                      <a:lnTo>
                        <a:pt x="244" y="570"/>
                      </a:lnTo>
                      <a:cubicBezTo>
                        <a:pt x="62" y="692"/>
                        <a:pt x="1" y="904"/>
                        <a:pt x="62" y="1087"/>
                      </a:cubicBezTo>
                      <a:lnTo>
                        <a:pt x="791" y="2607"/>
                      </a:lnTo>
                      <a:cubicBezTo>
                        <a:pt x="837" y="2768"/>
                        <a:pt x="988" y="2842"/>
                        <a:pt x="1151" y="2842"/>
                      </a:cubicBezTo>
                      <a:cubicBezTo>
                        <a:pt x="1203" y="2842"/>
                        <a:pt x="1256" y="2834"/>
                        <a:pt x="1308" y="2819"/>
                      </a:cubicBezTo>
                      <a:lnTo>
                        <a:pt x="2402" y="2272"/>
                      </a:lnTo>
                      <a:cubicBezTo>
                        <a:pt x="2615" y="2151"/>
                        <a:pt x="2676" y="1938"/>
                        <a:pt x="2615" y="1755"/>
                      </a:cubicBezTo>
                      <a:lnTo>
                        <a:pt x="1886" y="236"/>
                      </a:lnTo>
                      <a:cubicBezTo>
                        <a:pt x="1793" y="75"/>
                        <a:pt x="1649" y="1"/>
                        <a:pt x="15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90;p30">
                  <a:extLst>
                    <a:ext uri="{FF2B5EF4-FFF2-40B4-BE49-F238E27FC236}">
                      <a16:creationId xmlns:a16="http://schemas.microsoft.com/office/drawing/2014/main" id="{4FDCD2B7-9010-C1CE-3E53-0793E1707795}"/>
                    </a:ext>
                  </a:extLst>
                </p:cNvPr>
                <p:cNvSpPr/>
                <p:nvPr/>
              </p:nvSpPr>
              <p:spPr>
                <a:xfrm>
                  <a:off x="2969795" y="3599800"/>
                  <a:ext cx="69930" cy="73444"/>
                </a:xfrm>
                <a:custGeom>
                  <a:avLst/>
                  <a:gdLst/>
                  <a:ahLst/>
                  <a:cxnLst/>
                  <a:rect l="l" t="t" r="r" b="b"/>
                  <a:pathLst>
                    <a:path w="2706" h="2842" extrusionOk="0">
                      <a:moveTo>
                        <a:pt x="1509" y="1"/>
                      </a:moveTo>
                      <a:cubicBezTo>
                        <a:pt x="1460" y="1"/>
                        <a:pt x="1413" y="8"/>
                        <a:pt x="1368" y="23"/>
                      </a:cubicBezTo>
                      <a:lnTo>
                        <a:pt x="274" y="570"/>
                      </a:lnTo>
                      <a:cubicBezTo>
                        <a:pt x="92" y="692"/>
                        <a:pt x="0" y="905"/>
                        <a:pt x="92" y="1087"/>
                      </a:cubicBezTo>
                      <a:lnTo>
                        <a:pt x="791" y="2607"/>
                      </a:lnTo>
                      <a:cubicBezTo>
                        <a:pt x="860" y="2768"/>
                        <a:pt x="999" y="2842"/>
                        <a:pt x="1168" y="2842"/>
                      </a:cubicBezTo>
                      <a:cubicBezTo>
                        <a:pt x="1222" y="2842"/>
                        <a:pt x="1279" y="2834"/>
                        <a:pt x="1338" y="2820"/>
                      </a:cubicBezTo>
                      <a:lnTo>
                        <a:pt x="2432" y="2272"/>
                      </a:lnTo>
                      <a:cubicBezTo>
                        <a:pt x="2615" y="2151"/>
                        <a:pt x="2706" y="1938"/>
                        <a:pt x="2615" y="1756"/>
                      </a:cubicBezTo>
                      <a:lnTo>
                        <a:pt x="1885" y="236"/>
                      </a:lnTo>
                      <a:cubicBezTo>
                        <a:pt x="1816" y="75"/>
                        <a:pt x="1660"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91;p30">
                  <a:extLst>
                    <a:ext uri="{FF2B5EF4-FFF2-40B4-BE49-F238E27FC236}">
                      <a16:creationId xmlns:a16="http://schemas.microsoft.com/office/drawing/2014/main" id="{2BFFBABA-B822-26D0-FCD4-4A8D9DE2BD42}"/>
                    </a:ext>
                  </a:extLst>
                </p:cNvPr>
                <p:cNvSpPr/>
                <p:nvPr/>
              </p:nvSpPr>
              <p:spPr>
                <a:xfrm>
                  <a:off x="3188167" y="4049569"/>
                  <a:ext cx="69155" cy="73341"/>
                </a:xfrm>
                <a:custGeom>
                  <a:avLst/>
                  <a:gdLst/>
                  <a:ahLst/>
                  <a:cxnLst/>
                  <a:rect l="l" t="t" r="r" b="b"/>
                  <a:pathLst>
                    <a:path w="2676" h="2838" extrusionOk="0">
                      <a:moveTo>
                        <a:pt x="1519" y="0"/>
                      </a:moveTo>
                      <a:cubicBezTo>
                        <a:pt x="1468" y="0"/>
                        <a:pt x="1417" y="11"/>
                        <a:pt x="1368" y="36"/>
                      </a:cubicBezTo>
                      <a:lnTo>
                        <a:pt x="244" y="553"/>
                      </a:lnTo>
                      <a:cubicBezTo>
                        <a:pt x="61" y="674"/>
                        <a:pt x="0" y="917"/>
                        <a:pt x="61" y="1100"/>
                      </a:cubicBezTo>
                      <a:lnTo>
                        <a:pt x="791" y="2619"/>
                      </a:lnTo>
                      <a:cubicBezTo>
                        <a:pt x="858" y="2753"/>
                        <a:pt x="1006" y="2838"/>
                        <a:pt x="1152" y="2838"/>
                      </a:cubicBezTo>
                      <a:cubicBezTo>
                        <a:pt x="1205" y="2838"/>
                        <a:pt x="1259" y="2826"/>
                        <a:pt x="1308" y="2802"/>
                      </a:cubicBezTo>
                      <a:lnTo>
                        <a:pt x="2402" y="2285"/>
                      </a:lnTo>
                      <a:cubicBezTo>
                        <a:pt x="2615" y="2164"/>
                        <a:pt x="2675" y="1920"/>
                        <a:pt x="2615" y="1738"/>
                      </a:cubicBezTo>
                      <a:lnTo>
                        <a:pt x="1885" y="218"/>
                      </a:lnTo>
                      <a:cubicBezTo>
                        <a:pt x="1796" y="85"/>
                        <a:pt x="1658" y="0"/>
                        <a:pt x="1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92;p30">
                  <a:extLst>
                    <a:ext uri="{FF2B5EF4-FFF2-40B4-BE49-F238E27FC236}">
                      <a16:creationId xmlns:a16="http://schemas.microsoft.com/office/drawing/2014/main" id="{A0A2B30E-4DF7-BF32-8CDF-57906F578316}"/>
                    </a:ext>
                  </a:extLst>
                </p:cNvPr>
                <p:cNvSpPr/>
                <p:nvPr/>
              </p:nvSpPr>
              <p:spPr>
                <a:xfrm>
                  <a:off x="2875546" y="3645025"/>
                  <a:ext cx="69930" cy="73005"/>
                </a:xfrm>
                <a:custGeom>
                  <a:avLst/>
                  <a:gdLst/>
                  <a:ahLst/>
                  <a:cxnLst/>
                  <a:rect l="l" t="t" r="r" b="b"/>
                  <a:pathLst>
                    <a:path w="2706" h="2825" extrusionOk="0">
                      <a:moveTo>
                        <a:pt x="1524" y="0"/>
                      </a:moveTo>
                      <a:cubicBezTo>
                        <a:pt x="1470" y="0"/>
                        <a:pt x="1417" y="12"/>
                        <a:pt x="1368" y="36"/>
                      </a:cubicBezTo>
                      <a:lnTo>
                        <a:pt x="274" y="553"/>
                      </a:lnTo>
                      <a:cubicBezTo>
                        <a:pt x="91" y="674"/>
                        <a:pt x="0" y="918"/>
                        <a:pt x="91" y="1100"/>
                      </a:cubicBezTo>
                      <a:lnTo>
                        <a:pt x="790" y="2620"/>
                      </a:lnTo>
                      <a:cubicBezTo>
                        <a:pt x="881" y="2757"/>
                        <a:pt x="1041" y="2825"/>
                        <a:pt x="1192" y="2825"/>
                      </a:cubicBezTo>
                      <a:cubicBezTo>
                        <a:pt x="1242" y="2825"/>
                        <a:pt x="1292" y="2817"/>
                        <a:pt x="1337" y="2802"/>
                      </a:cubicBezTo>
                      <a:lnTo>
                        <a:pt x="2432" y="2285"/>
                      </a:lnTo>
                      <a:cubicBezTo>
                        <a:pt x="2614" y="2164"/>
                        <a:pt x="2705" y="1921"/>
                        <a:pt x="2614" y="1738"/>
                      </a:cubicBezTo>
                      <a:lnTo>
                        <a:pt x="1915" y="219"/>
                      </a:lnTo>
                      <a:cubicBezTo>
                        <a:pt x="1826" y="85"/>
                        <a:pt x="1672"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3;p30">
                  <a:extLst>
                    <a:ext uri="{FF2B5EF4-FFF2-40B4-BE49-F238E27FC236}">
                      <a16:creationId xmlns:a16="http://schemas.microsoft.com/office/drawing/2014/main" id="{B71A08D5-7893-465A-EE16-7B32617FDC79}"/>
                    </a:ext>
                  </a:extLst>
                </p:cNvPr>
                <p:cNvSpPr/>
                <p:nvPr/>
              </p:nvSpPr>
              <p:spPr>
                <a:xfrm>
                  <a:off x="3094693" y="4095905"/>
                  <a:ext cx="69155" cy="73005"/>
                </a:xfrm>
                <a:custGeom>
                  <a:avLst/>
                  <a:gdLst/>
                  <a:ahLst/>
                  <a:cxnLst/>
                  <a:rect l="l" t="t" r="r" b="b"/>
                  <a:pathLst>
                    <a:path w="2676" h="2825" extrusionOk="0">
                      <a:moveTo>
                        <a:pt x="1524" y="0"/>
                      </a:moveTo>
                      <a:cubicBezTo>
                        <a:pt x="1470" y="0"/>
                        <a:pt x="1417" y="12"/>
                        <a:pt x="1368" y="36"/>
                      </a:cubicBezTo>
                      <a:lnTo>
                        <a:pt x="274" y="553"/>
                      </a:lnTo>
                      <a:cubicBezTo>
                        <a:pt x="61" y="674"/>
                        <a:pt x="0" y="887"/>
                        <a:pt x="61" y="1100"/>
                      </a:cubicBezTo>
                      <a:lnTo>
                        <a:pt x="791" y="2620"/>
                      </a:lnTo>
                      <a:cubicBezTo>
                        <a:pt x="859" y="2757"/>
                        <a:pt x="996" y="2825"/>
                        <a:pt x="1163" y="2825"/>
                      </a:cubicBezTo>
                      <a:cubicBezTo>
                        <a:pt x="1218" y="2825"/>
                        <a:pt x="1277" y="2817"/>
                        <a:pt x="1338" y="2802"/>
                      </a:cubicBezTo>
                      <a:lnTo>
                        <a:pt x="2432" y="2255"/>
                      </a:lnTo>
                      <a:cubicBezTo>
                        <a:pt x="2614" y="2164"/>
                        <a:pt x="2675" y="1921"/>
                        <a:pt x="2614" y="1738"/>
                      </a:cubicBezTo>
                      <a:lnTo>
                        <a:pt x="1885" y="219"/>
                      </a:lnTo>
                      <a:cubicBezTo>
                        <a:pt x="1818"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94;p30">
                  <a:extLst>
                    <a:ext uri="{FF2B5EF4-FFF2-40B4-BE49-F238E27FC236}">
                      <a16:creationId xmlns:a16="http://schemas.microsoft.com/office/drawing/2014/main" id="{6A0CF45E-C249-DAE0-F1FF-B8F75C7F32DF}"/>
                    </a:ext>
                  </a:extLst>
                </p:cNvPr>
                <p:cNvSpPr/>
                <p:nvPr/>
              </p:nvSpPr>
              <p:spPr>
                <a:xfrm>
                  <a:off x="2782047" y="3690147"/>
                  <a:ext cx="69956" cy="73780"/>
                </a:xfrm>
                <a:custGeom>
                  <a:avLst/>
                  <a:gdLst/>
                  <a:ahLst/>
                  <a:cxnLst/>
                  <a:rect l="l" t="t" r="r" b="b"/>
                  <a:pathLst>
                    <a:path w="2707" h="2855" extrusionOk="0">
                      <a:moveTo>
                        <a:pt x="1522" y="0"/>
                      </a:moveTo>
                      <a:cubicBezTo>
                        <a:pt x="1472" y="0"/>
                        <a:pt x="1420" y="8"/>
                        <a:pt x="1369" y="23"/>
                      </a:cubicBezTo>
                      <a:lnTo>
                        <a:pt x="274" y="570"/>
                      </a:lnTo>
                      <a:cubicBezTo>
                        <a:pt x="92" y="691"/>
                        <a:pt x="1" y="904"/>
                        <a:pt x="92" y="1087"/>
                      </a:cubicBezTo>
                      <a:lnTo>
                        <a:pt x="822" y="2606"/>
                      </a:lnTo>
                      <a:cubicBezTo>
                        <a:pt x="867" y="2763"/>
                        <a:pt x="1011" y="2854"/>
                        <a:pt x="1169" y="2854"/>
                      </a:cubicBezTo>
                      <a:cubicBezTo>
                        <a:pt x="1225" y="2854"/>
                        <a:pt x="1283" y="2843"/>
                        <a:pt x="1338" y="2819"/>
                      </a:cubicBezTo>
                      <a:lnTo>
                        <a:pt x="2433" y="2272"/>
                      </a:lnTo>
                      <a:cubicBezTo>
                        <a:pt x="2615" y="2150"/>
                        <a:pt x="2706" y="1938"/>
                        <a:pt x="2615" y="1755"/>
                      </a:cubicBezTo>
                      <a:lnTo>
                        <a:pt x="1916" y="235"/>
                      </a:lnTo>
                      <a:cubicBezTo>
                        <a:pt x="1824" y="74"/>
                        <a:pt x="1679" y="0"/>
                        <a:pt x="1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95;p30">
                  <a:extLst>
                    <a:ext uri="{FF2B5EF4-FFF2-40B4-BE49-F238E27FC236}">
                      <a16:creationId xmlns:a16="http://schemas.microsoft.com/office/drawing/2014/main" id="{0C8AA3D0-F0F2-22FB-05C6-2882A759C48C}"/>
                    </a:ext>
                  </a:extLst>
                </p:cNvPr>
                <p:cNvSpPr/>
                <p:nvPr/>
              </p:nvSpPr>
              <p:spPr>
                <a:xfrm>
                  <a:off x="3000419" y="4141001"/>
                  <a:ext cx="69155" cy="73031"/>
                </a:xfrm>
                <a:custGeom>
                  <a:avLst/>
                  <a:gdLst/>
                  <a:ahLst/>
                  <a:cxnLst/>
                  <a:rect l="l" t="t" r="r" b="b"/>
                  <a:pathLst>
                    <a:path w="2676" h="2826" extrusionOk="0">
                      <a:moveTo>
                        <a:pt x="1514" y="1"/>
                      </a:moveTo>
                      <a:cubicBezTo>
                        <a:pt x="1464" y="1"/>
                        <a:pt x="1414" y="9"/>
                        <a:pt x="1369" y="24"/>
                      </a:cubicBezTo>
                      <a:lnTo>
                        <a:pt x="274" y="571"/>
                      </a:lnTo>
                      <a:cubicBezTo>
                        <a:pt x="62" y="662"/>
                        <a:pt x="1" y="905"/>
                        <a:pt x="62" y="1088"/>
                      </a:cubicBezTo>
                      <a:lnTo>
                        <a:pt x="791" y="2607"/>
                      </a:lnTo>
                      <a:cubicBezTo>
                        <a:pt x="880" y="2741"/>
                        <a:pt x="1018" y="2826"/>
                        <a:pt x="1157" y="2826"/>
                      </a:cubicBezTo>
                      <a:cubicBezTo>
                        <a:pt x="1208" y="2826"/>
                        <a:pt x="1259" y="2814"/>
                        <a:pt x="1308" y="2790"/>
                      </a:cubicBezTo>
                      <a:lnTo>
                        <a:pt x="2433" y="2273"/>
                      </a:lnTo>
                      <a:cubicBezTo>
                        <a:pt x="2615" y="2151"/>
                        <a:pt x="2676" y="1939"/>
                        <a:pt x="2615" y="1726"/>
                      </a:cubicBezTo>
                      <a:lnTo>
                        <a:pt x="1885" y="206"/>
                      </a:lnTo>
                      <a:cubicBezTo>
                        <a:pt x="1817" y="69"/>
                        <a:pt x="1663" y="1"/>
                        <a:pt x="15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96;p30">
                  <a:extLst>
                    <a:ext uri="{FF2B5EF4-FFF2-40B4-BE49-F238E27FC236}">
                      <a16:creationId xmlns:a16="http://schemas.microsoft.com/office/drawing/2014/main" id="{E7794C11-E1B9-646E-5AEC-45A0CE87DF73}"/>
                    </a:ext>
                  </a:extLst>
                </p:cNvPr>
                <p:cNvSpPr/>
                <p:nvPr/>
              </p:nvSpPr>
              <p:spPr>
                <a:xfrm>
                  <a:off x="2687798" y="3736483"/>
                  <a:ext cx="69930" cy="73005"/>
                </a:xfrm>
                <a:custGeom>
                  <a:avLst/>
                  <a:gdLst/>
                  <a:ahLst/>
                  <a:cxnLst/>
                  <a:rect l="l" t="t" r="r" b="b"/>
                  <a:pathLst>
                    <a:path w="2706" h="2825" extrusionOk="0">
                      <a:moveTo>
                        <a:pt x="1526" y="0"/>
                      </a:moveTo>
                      <a:cubicBezTo>
                        <a:pt x="1475" y="0"/>
                        <a:pt x="1421" y="8"/>
                        <a:pt x="1368" y="23"/>
                      </a:cubicBezTo>
                      <a:lnTo>
                        <a:pt x="274" y="570"/>
                      </a:lnTo>
                      <a:cubicBezTo>
                        <a:pt x="92" y="661"/>
                        <a:pt x="0" y="904"/>
                        <a:pt x="92" y="1087"/>
                      </a:cubicBezTo>
                      <a:lnTo>
                        <a:pt x="821" y="2607"/>
                      </a:lnTo>
                      <a:cubicBezTo>
                        <a:pt x="888" y="2740"/>
                        <a:pt x="1036" y="2825"/>
                        <a:pt x="1182" y="2825"/>
                      </a:cubicBezTo>
                      <a:cubicBezTo>
                        <a:pt x="1236" y="2825"/>
                        <a:pt x="1289" y="2813"/>
                        <a:pt x="1338" y="2789"/>
                      </a:cubicBezTo>
                      <a:lnTo>
                        <a:pt x="2432" y="2272"/>
                      </a:lnTo>
                      <a:cubicBezTo>
                        <a:pt x="2614" y="2151"/>
                        <a:pt x="2706" y="1938"/>
                        <a:pt x="2614" y="1725"/>
                      </a:cubicBezTo>
                      <a:lnTo>
                        <a:pt x="1915" y="205"/>
                      </a:lnTo>
                      <a:cubicBezTo>
                        <a:pt x="1824" y="69"/>
                        <a:pt x="1682"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97;p30">
                  <a:extLst>
                    <a:ext uri="{FF2B5EF4-FFF2-40B4-BE49-F238E27FC236}">
                      <a16:creationId xmlns:a16="http://schemas.microsoft.com/office/drawing/2014/main" id="{89B8940A-9709-B40A-39CC-0D91EBCC6F5B}"/>
                    </a:ext>
                  </a:extLst>
                </p:cNvPr>
                <p:cNvSpPr/>
                <p:nvPr/>
              </p:nvSpPr>
              <p:spPr>
                <a:xfrm>
                  <a:off x="2906945" y="4186226"/>
                  <a:ext cx="69956" cy="73703"/>
                </a:xfrm>
                <a:custGeom>
                  <a:avLst/>
                  <a:gdLst/>
                  <a:ahLst/>
                  <a:cxnLst/>
                  <a:rect l="l" t="t" r="r" b="b"/>
                  <a:pathLst>
                    <a:path w="2707" h="2852" extrusionOk="0">
                      <a:moveTo>
                        <a:pt x="1524" y="1"/>
                      </a:moveTo>
                      <a:cubicBezTo>
                        <a:pt x="1471" y="1"/>
                        <a:pt x="1418" y="12"/>
                        <a:pt x="1369" y="37"/>
                      </a:cubicBezTo>
                      <a:lnTo>
                        <a:pt x="274" y="553"/>
                      </a:lnTo>
                      <a:cubicBezTo>
                        <a:pt x="92" y="675"/>
                        <a:pt x="1" y="888"/>
                        <a:pt x="92" y="1101"/>
                      </a:cubicBezTo>
                      <a:lnTo>
                        <a:pt x="791" y="2620"/>
                      </a:lnTo>
                      <a:cubicBezTo>
                        <a:pt x="857" y="2752"/>
                        <a:pt x="986" y="2852"/>
                        <a:pt x="1144" y="2852"/>
                      </a:cubicBezTo>
                      <a:cubicBezTo>
                        <a:pt x="1205" y="2852"/>
                        <a:pt x="1270" y="2837"/>
                        <a:pt x="1338" y="2803"/>
                      </a:cubicBezTo>
                      <a:lnTo>
                        <a:pt x="2432" y="2256"/>
                      </a:lnTo>
                      <a:cubicBezTo>
                        <a:pt x="2615" y="2164"/>
                        <a:pt x="2706" y="1921"/>
                        <a:pt x="2615" y="1739"/>
                      </a:cubicBezTo>
                      <a:lnTo>
                        <a:pt x="1885" y="219"/>
                      </a:lnTo>
                      <a:cubicBezTo>
                        <a:pt x="1819" y="86"/>
                        <a:pt x="1670"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98;p30">
                  <a:extLst>
                    <a:ext uri="{FF2B5EF4-FFF2-40B4-BE49-F238E27FC236}">
                      <a16:creationId xmlns:a16="http://schemas.microsoft.com/office/drawing/2014/main" id="{AB1C35EC-7CC2-7397-7163-AE6681C62534}"/>
                    </a:ext>
                  </a:extLst>
                </p:cNvPr>
                <p:cNvSpPr/>
                <p:nvPr/>
              </p:nvSpPr>
              <p:spPr>
                <a:xfrm>
                  <a:off x="2595099" y="3781708"/>
                  <a:ext cx="69155" cy="73005"/>
                </a:xfrm>
                <a:custGeom>
                  <a:avLst/>
                  <a:gdLst/>
                  <a:ahLst/>
                  <a:cxnLst/>
                  <a:rect l="l" t="t" r="r" b="b"/>
                  <a:pathLst>
                    <a:path w="2676" h="2825" extrusionOk="0">
                      <a:moveTo>
                        <a:pt x="1519" y="0"/>
                      </a:moveTo>
                      <a:cubicBezTo>
                        <a:pt x="1468" y="0"/>
                        <a:pt x="1417" y="12"/>
                        <a:pt x="1369" y="36"/>
                      </a:cubicBezTo>
                      <a:lnTo>
                        <a:pt x="244" y="553"/>
                      </a:lnTo>
                      <a:cubicBezTo>
                        <a:pt x="62" y="674"/>
                        <a:pt x="1" y="887"/>
                        <a:pt x="62" y="1100"/>
                      </a:cubicBezTo>
                      <a:lnTo>
                        <a:pt x="791" y="2620"/>
                      </a:lnTo>
                      <a:cubicBezTo>
                        <a:pt x="837" y="2756"/>
                        <a:pt x="985" y="2825"/>
                        <a:pt x="1146" y="2825"/>
                      </a:cubicBezTo>
                      <a:cubicBezTo>
                        <a:pt x="1199" y="2825"/>
                        <a:pt x="1255" y="2817"/>
                        <a:pt x="1308" y="2802"/>
                      </a:cubicBezTo>
                      <a:lnTo>
                        <a:pt x="2432" y="2255"/>
                      </a:lnTo>
                      <a:cubicBezTo>
                        <a:pt x="2615" y="2164"/>
                        <a:pt x="2676" y="1920"/>
                        <a:pt x="2615" y="1738"/>
                      </a:cubicBezTo>
                      <a:lnTo>
                        <a:pt x="1885" y="218"/>
                      </a:lnTo>
                      <a:cubicBezTo>
                        <a:pt x="1796" y="85"/>
                        <a:pt x="1658" y="0"/>
                        <a:pt x="1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99;p30">
                  <a:extLst>
                    <a:ext uri="{FF2B5EF4-FFF2-40B4-BE49-F238E27FC236}">
                      <a16:creationId xmlns:a16="http://schemas.microsoft.com/office/drawing/2014/main" id="{29FFBE64-C681-2FF2-C962-EF8C5753517B}"/>
                    </a:ext>
                  </a:extLst>
                </p:cNvPr>
                <p:cNvSpPr/>
                <p:nvPr/>
              </p:nvSpPr>
              <p:spPr>
                <a:xfrm>
                  <a:off x="2812696" y="4232149"/>
                  <a:ext cx="69930" cy="73444"/>
                </a:xfrm>
                <a:custGeom>
                  <a:avLst/>
                  <a:gdLst/>
                  <a:ahLst/>
                  <a:cxnLst/>
                  <a:rect l="l" t="t" r="r" b="b"/>
                  <a:pathLst>
                    <a:path w="2706" h="2842" extrusionOk="0">
                      <a:moveTo>
                        <a:pt x="1509" y="0"/>
                      </a:moveTo>
                      <a:cubicBezTo>
                        <a:pt x="1460" y="0"/>
                        <a:pt x="1412" y="8"/>
                        <a:pt x="1368" y="23"/>
                      </a:cubicBezTo>
                      <a:lnTo>
                        <a:pt x="274" y="570"/>
                      </a:lnTo>
                      <a:cubicBezTo>
                        <a:pt x="92" y="691"/>
                        <a:pt x="0" y="904"/>
                        <a:pt x="92" y="1086"/>
                      </a:cubicBezTo>
                      <a:lnTo>
                        <a:pt x="791" y="2606"/>
                      </a:lnTo>
                      <a:cubicBezTo>
                        <a:pt x="883" y="2767"/>
                        <a:pt x="1045" y="2841"/>
                        <a:pt x="1197" y="2841"/>
                      </a:cubicBezTo>
                      <a:cubicBezTo>
                        <a:pt x="1246" y="2841"/>
                        <a:pt x="1294" y="2834"/>
                        <a:pt x="1338" y="2819"/>
                      </a:cubicBezTo>
                      <a:lnTo>
                        <a:pt x="2432" y="2272"/>
                      </a:lnTo>
                      <a:cubicBezTo>
                        <a:pt x="2614" y="2150"/>
                        <a:pt x="2706" y="1938"/>
                        <a:pt x="2614" y="1755"/>
                      </a:cubicBezTo>
                      <a:lnTo>
                        <a:pt x="1885" y="235"/>
                      </a:lnTo>
                      <a:cubicBezTo>
                        <a:pt x="1816" y="74"/>
                        <a:pt x="1660" y="0"/>
                        <a:pt x="15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00;p30">
                  <a:extLst>
                    <a:ext uri="{FF2B5EF4-FFF2-40B4-BE49-F238E27FC236}">
                      <a16:creationId xmlns:a16="http://schemas.microsoft.com/office/drawing/2014/main" id="{421F65FC-0D71-5A6D-304B-CF62E8194CA6}"/>
                    </a:ext>
                  </a:extLst>
                </p:cNvPr>
                <p:cNvSpPr/>
                <p:nvPr/>
              </p:nvSpPr>
              <p:spPr>
                <a:xfrm>
                  <a:off x="3452875" y="3324083"/>
                  <a:ext cx="511397" cy="495272"/>
                </a:xfrm>
                <a:custGeom>
                  <a:avLst/>
                  <a:gdLst/>
                  <a:ahLst/>
                  <a:cxnLst/>
                  <a:rect l="l" t="t" r="r" b="b"/>
                  <a:pathLst>
                    <a:path w="19789" h="19165" extrusionOk="0">
                      <a:moveTo>
                        <a:pt x="13607" y="1"/>
                      </a:moveTo>
                      <a:cubicBezTo>
                        <a:pt x="13559" y="1"/>
                        <a:pt x="13512" y="8"/>
                        <a:pt x="13466" y="23"/>
                      </a:cubicBezTo>
                      <a:lnTo>
                        <a:pt x="8481" y="2455"/>
                      </a:lnTo>
                      <a:lnTo>
                        <a:pt x="305" y="6406"/>
                      </a:lnTo>
                      <a:cubicBezTo>
                        <a:pt x="122" y="6528"/>
                        <a:pt x="1" y="6741"/>
                        <a:pt x="122" y="6923"/>
                      </a:cubicBezTo>
                      <a:lnTo>
                        <a:pt x="4226" y="15434"/>
                      </a:lnTo>
                      <a:lnTo>
                        <a:pt x="5898" y="18929"/>
                      </a:lnTo>
                      <a:cubicBezTo>
                        <a:pt x="5967" y="19091"/>
                        <a:pt x="6123" y="19165"/>
                        <a:pt x="6274" y="19165"/>
                      </a:cubicBezTo>
                      <a:cubicBezTo>
                        <a:pt x="6322" y="19165"/>
                        <a:pt x="6370" y="19157"/>
                        <a:pt x="6414" y="19142"/>
                      </a:cubicBezTo>
                      <a:lnTo>
                        <a:pt x="9454" y="17653"/>
                      </a:lnTo>
                      <a:lnTo>
                        <a:pt x="19545" y="12759"/>
                      </a:lnTo>
                      <a:cubicBezTo>
                        <a:pt x="19728" y="12668"/>
                        <a:pt x="19788" y="12455"/>
                        <a:pt x="19788" y="12182"/>
                      </a:cubicBezTo>
                      <a:lnTo>
                        <a:pt x="14712" y="1695"/>
                      </a:lnTo>
                      <a:lnTo>
                        <a:pt x="13983" y="206"/>
                      </a:lnTo>
                      <a:cubicBezTo>
                        <a:pt x="13892" y="69"/>
                        <a:pt x="13749" y="1"/>
                        <a:pt x="13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01;p30">
                  <a:extLst>
                    <a:ext uri="{FF2B5EF4-FFF2-40B4-BE49-F238E27FC236}">
                      <a16:creationId xmlns:a16="http://schemas.microsoft.com/office/drawing/2014/main" id="{089DB963-B774-6FE7-4B50-E3C76695EA1A}"/>
                    </a:ext>
                  </a:extLst>
                </p:cNvPr>
                <p:cNvSpPr/>
                <p:nvPr/>
              </p:nvSpPr>
              <p:spPr>
                <a:xfrm>
                  <a:off x="3044429" y="3523280"/>
                  <a:ext cx="512948" cy="494367"/>
                </a:xfrm>
                <a:custGeom>
                  <a:avLst/>
                  <a:gdLst/>
                  <a:ahLst/>
                  <a:cxnLst/>
                  <a:rect l="l" t="t" r="r" b="b"/>
                  <a:pathLst>
                    <a:path w="19849" h="19130" extrusionOk="0">
                      <a:moveTo>
                        <a:pt x="13530" y="0"/>
                      </a:moveTo>
                      <a:cubicBezTo>
                        <a:pt x="13476" y="0"/>
                        <a:pt x="13423" y="11"/>
                        <a:pt x="13374" y="36"/>
                      </a:cubicBezTo>
                      <a:lnTo>
                        <a:pt x="10791" y="1282"/>
                      </a:lnTo>
                      <a:lnTo>
                        <a:pt x="3739" y="4747"/>
                      </a:lnTo>
                      <a:lnTo>
                        <a:pt x="1489" y="5841"/>
                      </a:lnTo>
                      <a:lnTo>
                        <a:pt x="274" y="6419"/>
                      </a:lnTo>
                      <a:cubicBezTo>
                        <a:pt x="91" y="6510"/>
                        <a:pt x="0" y="6753"/>
                        <a:pt x="91" y="6936"/>
                      </a:cubicBezTo>
                      <a:lnTo>
                        <a:pt x="699" y="8212"/>
                      </a:lnTo>
                      <a:lnTo>
                        <a:pt x="1824" y="10553"/>
                      </a:lnTo>
                      <a:lnTo>
                        <a:pt x="5411" y="17939"/>
                      </a:lnTo>
                      <a:lnTo>
                        <a:pt x="5897" y="18911"/>
                      </a:lnTo>
                      <a:cubicBezTo>
                        <a:pt x="5986" y="19045"/>
                        <a:pt x="6124" y="19130"/>
                        <a:pt x="6263" y="19130"/>
                      </a:cubicBezTo>
                      <a:cubicBezTo>
                        <a:pt x="6314" y="19130"/>
                        <a:pt x="6365" y="19118"/>
                        <a:pt x="6414" y="19094"/>
                      </a:cubicBezTo>
                      <a:lnTo>
                        <a:pt x="18177" y="13410"/>
                      </a:lnTo>
                      <a:lnTo>
                        <a:pt x="19575" y="12711"/>
                      </a:lnTo>
                      <a:cubicBezTo>
                        <a:pt x="19757" y="12620"/>
                        <a:pt x="19848" y="12376"/>
                        <a:pt x="19727" y="12194"/>
                      </a:cubicBezTo>
                      <a:lnTo>
                        <a:pt x="18997" y="10705"/>
                      </a:lnTo>
                      <a:lnTo>
                        <a:pt x="13921" y="218"/>
                      </a:lnTo>
                      <a:cubicBezTo>
                        <a:pt x="13832" y="85"/>
                        <a:pt x="13678" y="0"/>
                        <a:pt x="13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02;p30">
                  <a:extLst>
                    <a:ext uri="{FF2B5EF4-FFF2-40B4-BE49-F238E27FC236}">
                      <a16:creationId xmlns:a16="http://schemas.microsoft.com/office/drawing/2014/main" id="{0ACBE329-683B-570E-FB85-FB3AAA4D243F}"/>
                    </a:ext>
                  </a:extLst>
                </p:cNvPr>
                <p:cNvSpPr/>
                <p:nvPr/>
              </p:nvSpPr>
              <p:spPr>
                <a:xfrm>
                  <a:off x="2636732" y="3720771"/>
                  <a:ext cx="512974" cy="494470"/>
                </a:xfrm>
                <a:custGeom>
                  <a:avLst/>
                  <a:gdLst/>
                  <a:ahLst/>
                  <a:cxnLst/>
                  <a:rect l="l" t="t" r="r" b="b"/>
                  <a:pathLst>
                    <a:path w="19850" h="19134" extrusionOk="0">
                      <a:moveTo>
                        <a:pt x="13576" y="0"/>
                      </a:moveTo>
                      <a:cubicBezTo>
                        <a:pt x="13529" y="0"/>
                        <a:pt x="13481" y="8"/>
                        <a:pt x="13436" y="23"/>
                      </a:cubicBezTo>
                      <a:lnTo>
                        <a:pt x="5837" y="3701"/>
                      </a:lnTo>
                      <a:lnTo>
                        <a:pt x="274" y="6406"/>
                      </a:lnTo>
                      <a:cubicBezTo>
                        <a:pt x="92" y="6528"/>
                        <a:pt x="1" y="6741"/>
                        <a:pt x="92" y="6953"/>
                      </a:cubicBezTo>
                      <a:lnTo>
                        <a:pt x="2888" y="12728"/>
                      </a:lnTo>
                      <a:lnTo>
                        <a:pt x="5897" y="18899"/>
                      </a:lnTo>
                      <a:cubicBezTo>
                        <a:pt x="5990" y="19060"/>
                        <a:pt x="6134" y="19134"/>
                        <a:pt x="6278" y="19134"/>
                      </a:cubicBezTo>
                      <a:cubicBezTo>
                        <a:pt x="6324" y="19134"/>
                        <a:pt x="6370" y="19126"/>
                        <a:pt x="6414" y="19112"/>
                      </a:cubicBezTo>
                      <a:lnTo>
                        <a:pt x="11217" y="16771"/>
                      </a:lnTo>
                      <a:lnTo>
                        <a:pt x="13466" y="15677"/>
                      </a:lnTo>
                      <a:lnTo>
                        <a:pt x="19576" y="12728"/>
                      </a:lnTo>
                      <a:cubicBezTo>
                        <a:pt x="19758" y="12637"/>
                        <a:pt x="19849" y="12364"/>
                        <a:pt x="19758" y="12181"/>
                      </a:cubicBezTo>
                      <a:lnTo>
                        <a:pt x="16688" y="5829"/>
                      </a:lnTo>
                      <a:lnTo>
                        <a:pt x="15533" y="3488"/>
                      </a:lnTo>
                      <a:lnTo>
                        <a:pt x="13952" y="205"/>
                      </a:lnTo>
                      <a:cubicBezTo>
                        <a:pt x="13861" y="69"/>
                        <a:pt x="13719" y="0"/>
                        <a:pt x="13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03;p30">
                  <a:extLst>
                    <a:ext uri="{FF2B5EF4-FFF2-40B4-BE49-F238E27FC236}">
                      <a16:creationId xmlns:a16="http://schemas.microsoft.com/office/drawing/2014/main" id="{595666D7-ACBA-33A3-6F41-6303B201886E}"/>
                    </a:ext>
                  </a:extLst>
                </p:cNvPr>
                <p:cNvSpPr/>
                <p:nvPr/>
              </p:nvSpPr>
              <p:spPr>
                <a:xfrm>
                  <a:off x="2712943" y="3720564"/>
                  <a:ext cx="326003" cy="495685"/>
                </a:xfrm>
                <a:custGeom>
                  <a:avLst/>
                  <a:gdLst/>
                  <a:ahLst/>
                  <a:cxnLst/>
                  <a:rect l="l" t="t" r="r" b="b"/>
                  <a:pathLst>
                    <a:path w="12615" h="19181" extrusionOk="0">
                      <a:moveTo>
                        <a:pt x="12614" y="3527"/>
                      </a:moveTo>
                      <a:lnTo>
                        <a:pt x="8298" y="16779"/>
                      </a:lnTo>
                      <a:lnTo>
                        <a:pt x="3526" y="19120"/>
                      </a:lnTo>
                      <a:cubicBezTo>
                        <a:pt x="3313" y="19180"/>
                        <a:pt x="3100" y="19120"/>
                        <a:pt x="2979" y="18907"/>
                      </a:cubicBezTo>
                      <a:lnTo>
                        <a:pt x="0" y="12736"/>
                      </a:lnTo>
                      <a:lnTo>
                        <a:pt x="2918" y="3770"/>
                      </a:lnTo>
                      <a:lnTo>
                        <a:pt x="10517" y="62"/>
                      </a:lnTo>
                      <a:cubicBezTo>
                        <a:pt x="10699" y="1"/>
                        <a:pt x="10943" y="62"/>
                        <a:pt x="11034" y="274"/>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04;p30">
                  <a:extLst>
                    <a:ext uri="{FF2B5EF4-FFF2-40B4-BE49-F238E27FC236}">
                      <a16:creationId xmlns:a16="http://schemas.microsoft.com/office/drawing/2014/main" id="{4F001713-6418-A49F-8153-F6D3CB834A3F}"/>
                    </a:ext>
                  </a:extLst>
                </p:cNvPr>
                <p:cNvSpPr/>
                <p:nvPr/>
              </p:nvSpPr>
              <p:spPr>
                <a:xfrm>
                  <a:off x="3045204" y="3673427"/>
                  <a:ext cx="37730" cy="60523"/>
                </a:xfrm>
                <a:custGeom>
                  <a:avLst/>
                  <a:gdLst/>
                  <a:ahLst/>
                  <a:cxnLst/>
                  <a:rect l="l" t="t" r="r" b="b"/>
                  <a:pathLst>
                    <a:path w="1460" h="2342" extrusionOk="0">
                      <a:moveTo>
                        <a:pt x="1459" y="1"/>
                      </a:moveTo>
                      <a:lnTo>
                        <a:pt x="700" y="2341"/>
                      </a:lnTo>
                      <a:lnTo>
                        <a:pt x="92" y="1095"/>
                      </a:lnTo>
                      <a:cubicBezTo>
                        <a:pt x="0" y="913"/>
                        <a:pt x="92" y="670"/>
                        <a:pt x="274" y="578"/>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05;p30">
                  <a:extLst>
                    <a:ext uri="{FF2B5EF4-FFF2-40B4-BE49-F238E27FC236}">
                      <a16:creationId xmlns:a16="http://schemas.microsoft.com/office/drawing/2014/main" id="{6990FD3C-3336-0B81-8232-437FCD38CBFC}"/>
                    </a:ext>
                  </a:extLst>
                </p:cNvPr>
                <p:cNvSpPr/>
                <p:nvPr/>
              </p:nvSpPr>
              <p:spPr>
                <a:xfrm>
                  <a:off x="2984732" y="3871383"/>
                  <a:ext cx="164979" cy="254523"/>
                </a:xfrm>
                <a:custGeom>
                  <a:avLst/>
                  <a:gdLst/>
                  <a:ahLst/>
                  <a:cxnLst/>
                  <a:rect l="l" t="t" r="r" b="b"/>
                  <a:pathLst>
                    <a:path w="6384" h="9849" extrusionOk="0">
                      <a:moveTo>
                        <a:pt x="6292" y="6353"/>
                      </a:moveTo>
                      <a:cubicBezTo>
                        <a:pt x="6383" y="6536"/>
                        <a:pt x="6292" y="6779"/>
                        <a:pt x="6110" y="6900"/>
                      </a:cubicBezTo>
                      <a:lnTo>
                        <a:pt x="0" y="9849"/>
                      </a:lnTo>
                      <a:lnTo>
                        <a:pt x="3192"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06;p30">
                  <a:extLst>
                    <a:ext uri="{FF2B5EF4-FFF2-40B4-BE49-F238E27FC236}">
                      <a16:creationId xmlns:a16="http://schemas.microsoft.com/office/drawing/2014/main" id="{EEC5B2B2-4310-EFA4-1E15-8650CB1DA7BA}"/>
                    </a:ext>
                  </a:extLst>
                </p:cNvPr>
                <p:cNvSpPr/>
                <p:nvPr/>
              </p:nvSpPr>
              <p:spPr>
                <a:xfrm>
                  <a:off x="3092342" y="3556410"/>
                  <a:ext cx="231730" cy="428908"/>
                </a:xfrm>
                <a:custGeom>
                  <a:avLst/>
                  <a:gdLst/>
                  <a:ahLst/>
                  <a:cxnLst/>
                  <a:rect l="l" t="t" r="r" b="b"/>
                  <a:pathLst>
                    <a:path w="8967" h="16597" extrusionOk="0">
                      <a:moveTo>
                        <a:pt x="8967" y="0"/>
                      </a:moveTo>
                      <a:lnTo>
                        <a:pt x="3587" y="16596"/>
                      </a:lnTo>
                      <a:lnTo>
                        <a:pt x="0" y="9271"/>
                      </a:lnTo>
                      <a:lnTo>
                        <a:pt x="1915" y="3465"/>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07;p30">
                  <a:extLst>
                    <a:ext uri="{FF2B5EF4-FFF2-40B4-BE49-F238E27FC236}">
                      <a16:creationId xmlns:a16="http://schemas.microsoft.com/office/drawing/2014/main" id="{D50433DE-8CB5-4528-B4D2-B79CE13B8AF2}"/>
                    </a:ext>
                  </a:extLst>
                </p:cNvPr>
                <p:cNvSpPr/>
                <p:nvPr/>
              </p:nvSpPr>
              <p:spPr>
                <a:xfrm>
                  <a:off x="3562061" y="3323876"/>
                  <a:ext cx="268684" cy="497261"/>
                </a:xfrm>
                <a:custGeom>
                  <a:avLst/>
                  <a:gdLst/>
                  <a:ahLst/>
                  <a:cxnLst/>
                  <a:rect l="l" t="t" r="r" b="b"/>
                  <a:pathLst>
                    <a:path w="10397" h="19242" extrusionOk="0">
                      <a:moveTo>
                        <a:pt x="10396" y="1794"/>
                      </a:moveTo>
                      <a:lnTo>
                        <a:pt x="5229" y="17691"/>
                      </a:lnTo>
                      <a:lnTo>
                        <a:pt x="2189" y="19181"/>
                      </a:lnTo>
                      <a:cubicBezTo>
                        <a:pt x="2007" y="19241"/>
                        <a:pt x="1764" y="19181"/>
                        <a:pt x="1673" y="18998"/>
                      </a:cubicBezTo>
                      <a:lnTo>
                        <a:pt x="1" y="15503"/>
                      </a:lnTo>
                      <a:lnTo>
                        <a:pt x="4226" y="2493"/>
                      </a:lnTo>
                      <a:lnTo>
                        <a:pt x="9180" y="62"/>
                      </a:lnTo>
                      <a:cubicBezTo>
                        <a:pt x="9393" y="1"/>
                        <a:pt x="9606" y="62"/>
                        <a:pt x="9727" y="27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08;p30">
                  <a:extLst>
                    <a:ext uri="{FF2B5EF4-FFF2-40B4-BE49-F238E27FC236}">
                      <a16:creationId xmlns:a16="http://schemas.microsoft.com/office/drawing/2014/main" id="{E87112CF-67E3-B33E-60AD-D6A8610AE356}"/>
                    </a:ext>
                  </a:extLst>
                </p:cNvPr>
                <p:cNvSpPr/>
                <p:nvPr/>
              </p:nvSpPr>
              <p:spPr>
                <a:xfrm>
                  <a:off x="3546349" y="2494476"/>
                  <a:ext cx="1487779" cy="958369"/>
                </a:xfrm>
                <a:custGeom>
                  <a:avLst/>
                  <a:gdLst/>
                  <a:ahLst/>
                  <a:cxnLst/>
                  <a:rect l="l" t="t" r="r" b="b"/>
                  <a:pathLst>
                    <a:path w="57571" h="37085" extrusionOk="0">
                      <a:moveTo>
                        <a:pt x="51104" y="0"/>
                      </a:moveTo>
                      <a:cubicBezTo>
                        <a:pt x="51062" y="0"/>
                        <a:pt x="51018" y="9"/>
                        <a:pt x="50975" y="28"/>
                      </a:cubicBezTo>
                      <a:lnTo>
                        <a:pt x="31491" y="5104"/>
                      </a:lnTo>
                      <a:lnTo>
                        <a:pt x="11095" y="10423"/>
                      </a:lnTo>
                      <a:lnTo>
                        <a:pt x="305" y="13250"/>
                      </a:lnTo>
                      <a:cubicBezTo>
                        <a:pt x="123" y="13280"/>
                        <a:pt x="1" y="13523"/>
                        <a:pt x="31" y="13706"/>
                      </a:cubicBezTo>
                      <a:lnTo>
                        <a:pt x="6080" y="36806"/>
                      </a:lnTo>
                      <a:cubicBezTo>
                        <a:pt x="6107" y="36970"/>
                        <a:pt x="6306" y="37084"/>
                        <a:pt x="6478" y="37084"/>
                      </a:cubicBezTo>
                      <a:cubicBezTo>
                        <a:pt x="6498" y="37084"/>
                        <a:pt x="6517" y="37083"/>
                        <a:pt x="6536" y="37080"/>
                      </a:cubicBezTo>
                      <a:lnTo>
                        <a:pt x="56446" y="24071"/>
                      </a:lnTo>
                      <a:lnTo>
                        <a:pt x="57206" y="23888"/>
                      </a:lnTo>
                      <a:cubicBezTo>
                        <a:pt x="57418" y="23797"/>
                        <a:pt x="57570" y="23615"/>
                        <a:pt x="57449" y="23402"/>
                      </a:cubicBezTo>
                      <a:lnTo>
                        <a:pt x="53193" y="7019"/>
                      </a:lnTo>
                      <a:lnTo>
                        <a:pt x="51430" y="271"/>
                      </a:lnTo>
                      <a:cubicBezTo>
                        <a:pt x="51406" y="126"/>
                        <a:pt x="51267" y="0"/>
                        <a:pt x="51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09;p30">
                  <a:extLst>
                    <a:ext uri="{FF2B5EF4-FFF2-40B4-BE49-F238E27FC236}">
                      <a16:creationId xmlns:a16="http://schemas.microsoft.com/office/drawing/2014/main" id="{7509ECFD-1174-EEE0-9902-C5D8C918C0A1}"/>
                    </a:ext>
                  </a:extLst>
                </p:cNvPr>
                <p:cNvSpPr/>
                <p:nvPr/>
              </p:nvSpPr>
              <p:spPr>
                <a:xfrm>
                  <a:off x="4803190" y="2538228"/>
                  <a:ext cx="62074" cy="69310"/>
                </a:xfrm>
                <a:custGeom>
                  <a:avLst/>
                  <a:gdLst/>
                  <a:ahLst/>
                  <a:cxnLst/>
                  <a:rect l="l" t="t" r="r" b="b"/>
                  <a:pathLst>
                    <a:path w="2402" h="2682" extrusionOk="0">
                      <a:moveTo>
                        <a:pt x="1559" y="1"/>
                      </a:moveTo>
                      <a:cubicBezTo>
                        <a:pt x="1536" y="1"/>
                        <a:pt x="1512" y="3"/>
                        <a:pt x="1489" y="6"/>
                      </a:cubicBezTo>
                      <a:lnTo>
                        <a:pt x="304" y="310"/>
                      </a:lnTo>
                      <a:cubicBezTo>
                        <a:pt x="91" y="341"/>
                        <a:pt x="0" y="584"/>
                        <a:pt x="30" y="766"/>
                      </a:cubicBezTo>
                      <a:lnTo>
                        <a:pt x="456" y="2408"/>
                      </a:lnTo>
                      <a:cubicBezTo>
                        <a:pt x="479" y="2572"/>
                        <a:pt x="629" y="2681"/>
                        <a:pt x="780" y="2681"/>
                      </a:cubicBezTo>
                      <a:cubicBezTo>
                        <a:pt x="825" y="2681"/>
                        <a:pt x="870" y="2672"/>
                        <a:pt x="912" y="2651"/>
                      </a:cubicBezTo>
                      <a:lnTo>
                        <a:pt x="2097" y="2347"/>
                      </a:lnTo>
                      <a:cubicBezTo>
                        <a:pt x="2280" y="2316"/>
                        <a:pt x="2401" y="2104"/>
                        <a:pt x="2341" y="1891"/>
                      </a:cubicBezTo>
                      <a:lnTo>
                        <a:pt x="1945" y="280"/>
                      </a:lnTo>
                      <a:cubicBezTo>
                        <a:pt x="1892" y="94"/>
                        <a:pt x="1723" y="1"/>
                        <a:pt x="15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10;p30">
                  <a:extLst>
                    <a:ext uri="{FF2B5EF4-FFF2-40B4-BE49-F238E27FC236}">
                      <a16:creationId xmlns:a16="http://schemas.microsoft.com/office/drawing/2014/main" id="{0673233A-15B9-9993-E2CC-E571B24B44F0}"/>
                    </a:ext>
                  </a:extLst>
                </p:cNvPr>
                <p:cNvSpPr/>
                <p:nvPr/>
              </p:nvSpPr>
              <p:spPr>
                <a:xfrm>
                  <a:off x="4701860" y="2564691"/>
                  <a:ext cx="62074" cy="69542"/>
                </a:xfrm>
                <a:custGeom>
                  <a:avLst/>
                  <a:gdLst/>
                  <a:ahLst/>
                  <a:cxnLst/>
                  <a:rect l="l" t="t" r="r" b="b"/>
                  <a:pathLst>
                    <a:path w="2402" h="2691" extrusionOk="0">
                      <a:moveTo>
                        <a:pt x="1591" y="0"/>
                      </a:moveTo>
                      <a:cubicBezTo>
                        <a:pt x="1556" y="0"/>
                        <a:pt x="1522" y="5"/>
                        <a:pt x="1489" y="16"/>
                      </a:cubicBezTo>
                      <a:lnTo>
                        <a:pt x="304" y="320"/>
                      </a:lnTo>
                      <a:cubicBezTo>
                        <a:pt x="122" y="350"/>
                        <a:pt x="0" y="563"/>
                        <a:pt x="30" y="776"/>
                      </a:cubicBezTo>
                      <a:lnTo>
                        <a:pt x="456" y="2387"/>
                      </a:lnTo>
                      <a:cubicBezTo>
                        <a:pt x="480" y="2575"/>
                        <a:pt x="631" y="2691"/>
                        <a:pt x="783" y="2691"/>
                      </a:cubicBezTo>
                      <a:cubicBezTo>
                        <a:pt x="827" y="2691"/>
                        <a:pt x="871" y="2681"/>
                        <a:pt x="912" y="2660"/>
                      </a:cubicBezTo>
                      <a:lnTo>
                        <a:pt x="2097" y="2356"/>
                      </a:lnTo>
                      <a:cubicBezTo>
                        <a:pt x="2280" y="2326"/>
                        <a:pt x="2401" y="2083"/>
                        <a:pt x="2371" y="1900"/>
                      </a:cubicBezTo>
                      <a:lnTo>
                        <a:pt x="1945" y="259"/>
                      </a:lnTo>
                      <a:cubicBezTo>
                        <a:pt x="1920" y="109"/>
                        <a:pt x="1751" y="0"/>
                        <a:pt x="1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11;p30">
                  <a:extLst>
                    <a:ext uri="{FF2B5EF4-FFF2-40B4-BE49-F238E27FC236}">
                      <a16:creationId xmlns:a16="http://schemas.microsoft.com/office/drawing/2014/main" id="{560404E4-E45E-E6DF-2803-FFA236704DB2}"/>
                    </a:ext>
                  </a:extLst>
                </p:cNvPr>
                <p:cNvSpPr/>
                <p:nvPr/>
              </p:nvSpPr>
              <p:spPr>
                <a:xfrm>
                  <a:off x="4828309" y="3049606"/>
                  <a:ext cx="62074" cy="69413"/>
                </a:xfrm>
                <a:custGeom>
                  <a:avLst/>
                  <a:gdLst/>
                  <a:ahLst/>
                  <a:cxnLst/>
                  <a:rect l="l" t="t" r="r" b="b"/>
                  <a:pathLst>
                    <a:path w="2402" h="2686" extrusionOk="0">
                      <a:moveTo>
                        <a:pt x="1561" y="0"/>
                      </a:moveTo>
                      <a:cubicBezTo>
                        <a:pt x="1537" y="0"/>
                        <a:pt x="1513" y="2"/>
                        <a:pt x="1490" y="6"/>
                      </a:cubicBezTo>
                      <a:lnTo>
                        <a:pt x="305" y="310"/>
                      </a:lnTo>
                      <a:cubicBezTo>
                        <a:pt x="122" y="340"/>
                        <a:pt x="1" y="583"/>
                        <a:pt x="62" y="766"/>
                      </a:cubicBezTo>
                      <a:lnTo>
                        <a:pt x="457" y="2407"/>
                      </a:lnTo>
                      <a:cubicBezTo>
                        <a:pt x="511" y="2571"/>
                        <a:pt x="688" y="2685"/>
                        <a:pt x="855" y="2685"/>
                      </a:cubicBezTo>
                      <a:cubicBezTo>
                        <a:pt x="875" y="2685"/>
                        <a:pt x="894" y="2684"/>
                        <a:pt x="913" y="2681"/>
                      </a:cubicBezTo>
                      <a:lnTo>
                        <a:pt x="2098" y="2346"/>
                      </a:lnTo>
                      <a:cubicBezTo>
                        <a:pt x="2280" y="2316"/>
                        <a:pt x="2402" y="2103"/>
                        <a:pt x="2372" y="1921"/>
                      </a:cubicBezTo>
                      <a:lnTo>
                        <a:pt x="1946" y="279"/>
                      </a:lnTo>
                      <a:cubicBezTo>
                        <a:pt x="1919" y="93"/>
                        <a:pt x="1730"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12;p30">
                  <a:extLst>
                    <a:ext uri="{FF2B5EF4-FFF2-40B4-BE49-F238E27FC236}">
                      <a16:creationId xmlns:a16="http://schemas.microsoft.com/office/drawing/2014/main" id="{251F84E5-DD1D-BCA2-5AE7-6906D8AD83FC}"/>
                    </a:ext>
                  </a:extLst>
                </p:cNvPr>
                <p:cNvSpPr/>
                <p:nvPr/>
              </p:nvSpPr>
              <p:spPr>
                <a:xfrm>
                  <a:off x="4600504" y="2590896"/>
                  <a:ext cx="62100" cy="69723"/>
                </a:xfrm>
                <a:custGeom>
                  <a:avLst/>
                  <a:gdLst/>
                  <a:ahLst/>
                  <a:cxnLst/>
                  <a:rect l="l" t="t" r="r" b="b"/>
                  <a:pathLst>
                    <a:path w="2403" h="2698" extrusionOk="0">
                      <a:moveTo>
                        <a:pt x="1548" y="0"/>
                      </a:moveTo>
                      <a:cubicBezTo>
                        <a:pt x="1529" y="0"/>
                        <a:pt x="1509" y="2"/>
                        <a:pt x="1490" y="5"/>
                      </a:cubicBezTo>
                      <a:lnTo>
                        <a:pt x="305" y="309"/>
                      </a:lnTo>
                      <a:cubicBezTo>
                        <a:pt x="123" y="370"/>
                        <a:pt x="1" y="582"/>
                        <a:pt x="62" y="765"/>
                      </a:cubicBezTo>
                      <a:lnTo>
                        <a:pt x="457" y="2406"/>
                      </a:lnTo>
                      <a:cubicBezTo>
                        <a:pt x="530" y="2601"/>
                        <a:pt x="661" y="2698"/>
                        <a:pt x="804" y="2698"/>
                      </a:cubicBezTo>
                      <a:cubicBezTo>
                        <a:pt x="840" y="2698"/>
                        <a:pt x="876" y="2692"/>
                        <a:pt x="913" y="2680"/>
                      </a:cubicBezTo>
                      <a:lnTo>
                        <a:pt x="2098" y="2376"/>
                      </a:lnTo>
                      <a:cubicBezTo>
                        <a:pt x="2281" y="2345"/>
                        <a:pt x="2402" y="2102"/>
                        <a:pt x="2372" y="1920"/>
                      </a:cubicBezTo>
                      <a:lnTo>
                        <a:pt x="1946" y="278"/>
                      </a:lnTo>
                      <a:cubicBezTo>
                        <a:pt x="1919" y="115"/>
                        <a:pt x="1721"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13;p30">
                  <a:extLst>
                    <a:ext uri="{FF2B5EF4-FFF2-40B4-BE49-F238E27FC236}">
                      <a16:creationId xmlns:a16="http://schemas.microsoft.com/office/drawing/2014/main" id="{A89980F7-79BA-D6AA-0152-4DD381C328F6}"/>
                    </a:ext>
                  </a:extLst>
                </p:cNvPr>
                <p:cNvSpPr/>
                <p:nvPr/>
              </p:nvSpPr>
              <p:spPr>
                <a:xfrm>
                  <a:off x="4726979" y="3075268"/>
                  <a:ext cx="62074" cy="69542"/>
                </a:xfrm>
                <a:custGeom>
                  <a:avLst/>
                  <a:gdLst/>
                  <a:ahLst/>
                  <a:cxnLst/>
                  <a:rect l="l" t="t" r="r" b="b"/>
                  <a:pathLst>
                    <a:path w="2402" h="2691" extrusionOk="0">
                      <a:moveTo>
                        <a:pt x="1602" y="0"/>
                      </a:moveTo>
                      <a:cubicBezTo>
                        <a:pt x="1565" y="0"/>
                        <a:pt x="1528" y="5"/>
                        <a:pt x="1490" y="16"/>
                      </a:cubicBezTo>
                      <a:lnTo>
                        <a:pt x="335" y="320"/>
                      </a:lnTo>
                      <a:cubicBezTo>
                        <a:pt x="122" y="350"/>
                        <a:pt x="1" y="563"/>
                        <a:pt x="61" y="776"/>
                      </a:cubicBezTo>
                      <a:lnTo>
                        <a:pt x="487" y="2387"/>
                      </a:lnTo>
                      <a:cubicBezTo>
                        <a:pt x="511" y="2575"/>
                        <a:pt x="644" y="2691"/>
                        <a:pt x="801" y="2691"/>
                      </a:cubicBezTo>
                      <a:cubicBezTo>
                        <a:pt x="847" y="2691"/>
                        <a:pt x="895" y="2681"/>
                        <a:pt x="943" y="2660"/>
                      </a:cubicBezTo>
                      <a:lnTo>
                        <a:pt x="2098" y="2356"/>
                      </a:lnTo>
                      <a:cubicBezTo>
                        <a:pt x="2311" y="2326"/>
                        <a:pt x="2402" y="2083"/>
                        <a:pt x="2372" y="1900"/>
                      </a:cubicBezTo>
                      <a:lnTo>
                        <a:pt x="1946" y="259"/>
                      </a:lnTo>
                      <a:cubicBezTo>
                        <a:pt x="1921" y="109"/>
                        <a:pt x="1772" y="0"/>
                        <a:pt x="1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14;p30">
                  <a:extLst>
                    <a:ext uri="{FF2B5EF4-FFF2-40B4-BE49-F238E27FC236}">
                      <a16:creationId xmlns:a16="http://schemas.microsoft.com/office/drawing/2014/main" id="{AFC86AC4-E9B3-B69D-82E1-C4E5F8CFD6CC}"/>
                    </a:ext>
                  </a:extLst>
                </p:cNvPr>
                <p:cNvSpPr/>
                <p:nvPr/>
              </p:nvSpPr>
              <p:spPr>
                <a:xfrm>
                  <a:off x="4499976" y="2617565"/>
                  <a:ext cx="61298" cy="69646"/>
                </a:xfrm>
                <a:custGeom>
                  <a:avLst/>
                  <a:gdLst/>
                  <a:ahLst/>
                  <a:cxnLst/>
                  <a:rect l="l" t="t" r="r" b="b"/>
                  <a:pathLst>
                    <a:path w="2372" h="2695" extrusionOk="0">
                      <a:moveTo>
                        <a:pt x="1539" y="1"/>
                      </a:moveTo>
                      <a:cubicBezTo>
                        <a:pt x="1513" y="1"/>
                        <a:pt x="1486" y="3"/>
                        <a:pt x="1459" y="6"/>
                      </a:cubicBezTo>
                      <a:lnTo>
                        <a:pt x="304" y="310"/>
                      </a:lnTo>
                      <a:cubicBezTo>
                        <a:pt x="92" y="341"/>
                        <a:pt x="0" y="584"/>
                        <a:pt x="31" y="766"/>
                      </a:cubicBezTo>
                      <a:lnTo>
                        <a:pt x="456" y="2408"/>
                      </a:lnTo>
                      <a:cubicBezTo>
                        <a:pt x="508" y="2562"/>
                        <a:pt x="647" y="2695"/>
                        <a:pt x="817" y="2695"/>
                      </a:cubicBezTo>
                      <a:cubicBezTo>
                        <a:pt x="848" y="2695"/>
                        <a:pt x="880" y="2690"/>
                        <a:pt x="912" y="2681"/>
                      </a:cubicBezTo>
                      <a:lnTo>
                        <a:pt x="2067" y="2347"/>
                      </a:lnTo>
                      <a:cubicBezTo>
                        <a:pt x="2280" y="2316"/>
                        <a:pt x="2371" y="2104"/>
                        <a:pt x="2341" y="1921"/>
                      </a:cubicBezTo>
                      <a:lnTo>
                        <a:pt x="1915" y="280"/>
                      </a:lnTo>
                      <a:cubicBezTo>
                        <a:pt x="1889" y="94"/>
                        <a:pt x="1722" y="1"/>
                        <a:pt x="15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15;p30">
                  <a:extLst>
                    <a:ext uri="{FF2B5EF4-FFF2-40B4-BE49-F238E27FC236}">
                      <a16:creationId xmlns:a16="http://schemas.microsoft.com/office/drawing/2014/main" id="{ED9D7A02-EDC8-9788-2F23-392D98C89F03}"/>
                    </a:ext>
                  </a:extLst>
                </p:cNvPr>
                <p:cNvSpPr/>
                <p:nvPr/>
              </p:nvSpPr>
              <p:spPr>
                <a:xfrm>
                  <a:off x="4626451" y="3101473"/>
                  <a:ext cx="62074" cy="69671"/>
                </a:xfrm>
                <a:custGeom>
                  <a:avLst/>
                  <a:gdLst/>
                  <a:ahLst/>
                  <a:cxnLst/>
                  <a:rect l="l" t="t" r="r" b="b"/>
                  <a:pathLst>
                    <a:path w="2402" h="2696" extrusionOk="0">
                      <a:moveTo>
                        <a:pt x="1547" y="0"/>
                      </a:moveTo>
                      <a:cubicBezTo>
                        <a:pt x="1527" y="0"/>
                        <a:pt x="1508" y="2"/>
                        <a:pt x="1489" y="5"/>
                      </a:cubicBezTo>
                      <a:lnTo>
                        <a:pt x="304" y="309"/>
                      </a:lnTo>
                      <a:cubicBezTo>
                        <a:pt x="91" y="339"/>
                        <a:pt x="0" y="583"/>
                        <a:pt x="30" y="765"/>
                      </a:cubicBezTo>
                      <a:lnTo>
                        <a:pt x="456" y="2406"/>
                      </a:lnTo>
                      <a:cubicBezTo>
                        <a:pt x="506" y="2582"/>
                        <a:pt x="660" y="2695"/>
                        <a:pt x="815" y="2695"/>
                      </a:cubicBezTo>
                      <a:cubicBezTo>
                        <a:pt x="847" y="2695"/>
                        <a:pt x="880" y="2690"/>
                        <a:pt x="912" y="2680"/>
                      </a:cubicBezTo>
                      <a:lnTo>
                        <a:pt x="2097" y="2376"/>
                      </a:lnTo>
                      <a:cubicBezTo>
                        <a:pt x="2280" y="2345"/>
                        <a:pt x="2401" y="2102"/>
                        <a:pt x="2340" y="1920"/>
                      </a:cubicBezTo>
                      <a:lnTo>
                        <a:pt x="1945" y="279"/>
                      </a:lnTo>
                      <a:cubicBezTo>
                        <a:pt x="1891" y="115"/>
                        <a:pt x="1714" y="0"/>
                        <a:pt x="1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16;p30">
                  <a:extLst>
                    <a:ext uri="{FF2B5EF4-FFF2-40B4-BE49-F238E27FC236}">
                      <a16:creationId xmlns:a16="http://schemas.microsoft.com/office/drawing/2014/main" id="{A42E04D0-0318-791B-DC94-3C7F8F58DF8B}"/>
                    </a:ext>
                  </a:extLst>
                </p:cNvPr>
                <p:cNvSpPr/>
                <p:nvPr/>
              </p:nvSpPr>
              <p:spPr>
                <a:xfrm>
                  <a:off x="4399421" y="2644287"/>
                  <a:ext cx="62074" cy="68896"/>
                </a:xfrm>
                <a:custGeom>
                  <a:avLst/>
                  <a:gdLst/>
                  <a:ahLst/>
                  <a:cxnLst/>
                  <a:rect l="l" t="t" r="r" b="b"/>
                  <a:pathLst>
                    <a:path w="2402" h="2666" extrusionOk="0">
                      <a:moveTo>
                        <a:pt x="1562" y="0"/>
                      </a:moveTo>
                      <a:cubicBezTo>
                        <a:pt x="1537" y="0"/>
                        <a:pt x="1513" y="2"/>
                        <a:pt x="1490" y="6"/>
                      </a:cubicBezTo>
                      <a:lnTo>
                        <a:pt x="305" y="310"/>
                      </a:lnTo>
                      <a:cubicBezTo>
                        <a:pt x="122" y="340"/>
                        <a:pt x="1" y="553"/>
                        <a:pt x="31" y="766"/>
                      </a:cubicBezTo>
                      <a:lnTo>
                        <a:pt x="457" y="2407"/>
                      </a:lnTo>
                      <a:cubicBezTo>
                        <a:pt x="482" y="2557"/>
                        <a:pt x="651" y="2666"/>
                        <a:pt x="811" y="2666"/>
                      </a:cubicBezTo>
                      <a:cubicBezTo>
                        <a:pt x="846" y="2666"/>
                        <a:pt x="880" y="2661"/>
                        <a:pt x="913" y="2650"/>
                      </a:cubicBezTo>
                      <a:lnTo>
                        <a:pt x="2098" y="2346"/>
                      </a:lnTo>
                      <a:cubicBezTo>
                        <a:pt x="2280" y="2316"/>
                        <a:pt x="2402" y="2073"/>
                        <a:pt x="2372" y="1890"/>
                      </a:cubicBezTo>
                      <a:lnTo>
                        <a:pt x="1946" y="249"/>
                      </a:lnTo>
                      <a:cubicBezTo>
                        <a:pt x="1919" y="90"/>
                        <a:pt x="1731" y="0"/>
                        <a:pt x="15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17;p30">
                  <a:extLst>
                    <a:ext uri="{FF2B5EF4-FFF2-40B4-BE49-F238E27FC236}">
                      <a16:creationId xmlns:a16="http://schemas.microsoft.com/office/drawing/2014/main" id="{7AFA20CD-03D0-122F-99F9-F3D0493CD099}"/>
                    </a:ext>
                  </a:extLst>
                </p:cNvPr>
                <p:cNvSpPr/>
                <p:nvPr/>
              </p:nvSpPr>
              <p:spPr>
                <a:xfrm>
                  <a:off x="4525095" y="3128142"/>
                  <a:ext cx="62100" cy="69646"/>
                </a:xfrm>
                <a:custGeom>
                  <a:avLst/>
                  <a:gdLst/>
                  <a:ahLst/>
                  <a:cxnLst/>
                  <a:rect l="l" t="t" r="r" b="b"/>
                  <a:pathLst>
                    <a:path w="2403" h="2695" extrusionOk="0">
                      <a:moveTo>
                        <a:pt x="1561" y="1"/>
                      </a:moveTo>
                      <a:cubicBezTo>
                        <a:pt x="1537" y="1"/>
                        <a:pt x="1513" y="3"/>
                        <a:pt x="1490" y="6"/>
                      </a:cubicBezTo>
                      <a:lnTo>
                        <a:pt x="305" y="310"/>
                      </a:lnTo>
                      <a:cubicBezTo>
                        <a:pt x="123" y="341"/>
                        <a:pt x="1" y="584"/>
                        <a:pt x="31" y="766"/>
                      </a:cubicBezTo>
                      <a:lnTo>
                        <a:pt x="457" y="2408"/>
                      </a:lnTo>
                      <a:cubicBezTo>
                        <a:pt x="534" y="2562"/>
                        <a:pt x="677" y="2695"/>
                        <a:pt x="830" y="2695"/>
                      </a:cubicBezTo>
                      <a:cubicBezTo>
                        <a:pt x="857" y="2695"/>
                        <a:pt x="885" y="2691"/>
                        <a:pt x="913" y="2681"/>
                      </a:cubicBezTo>
                      <a:lnTo>
                        <a:pt x="2098" y="2347"/>
                      </a:lnTo>
                      <a:cubicBezTo>
                        <a:pt x="2281" y="2317"/>
                        <a:pt x="2402" y="2104"/>
                        <a:pt x="2372" y="1921"/>
                      </a:cubicBezTo>
                      <a:lnTo>
                        <a:pt x="1946" y="280"/>
                      </a:lnTo>
                      <a:cubicBezTo>
                        <a:pt x="1920" y="94"/>
                        <a:pt x="1730" y="1"/>
                        <a:pt x="1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18;p30">
                  <a:extLst>
                    <a:ext uri="{FF2B5EF4-FFF2-40B4-BE49-F238E27FC236}">
                      <a16:creationId xmlns:a16="http://schemas.microsoft.com/office/drawing/2014/main" id="{57FB3D69-87CB-6829-2454-D6540C797869}"/>
                    </a:ext>
                  </a:extLst>
                </p:cNvPr>
                <p:cNvSpPr/>
                <p:nvPr/>
              </p:nvSpPr>
              <p:spPr>
                <a:xfrm>
                  <a:off x="4298091" y="2669432"/>
                  <a:ext cx="62074" cy="69749"/>
                </a:xfrm>
                <a:custGeom>
                  <a:avLst/>
                  <a:gdLst/>
                  <a:ahLst/>
                  <a:cxnLst/>
                  <a:rect l="l" t="t" r="r" b="b"/>
                  <a:pathLst>
                    <a:path w="2402" h="2699" extrusionOk="0">
                      <a:moveTo>
                        <a:pt x="1548" y="1"/>
                      </a:moveTo>
                      <a:cubicBezTo>
                        <a:pt x="1528" y="1"/>
                        <a:pt x="1509" y="2"/>
                        <a:pt x="1490" y="5"/>
                      </a:cubicBezTo>
                      <a:lnTo>
                        <a:pt x="305" y="309"/>
                      </a:lnTo>
                      <a:cubicBezTo>
                        <a:pt x="122" y="370"/>
                        <a:pt x="1" y="583"/>
                        <a:pt x="61" y="765"/>
                      </a:cubicBezTo>
                      <a:lnTo>
                        <a:pt x="457" y="2407"/>
                      </a:lnTo>
                      <a:cubicBezTo>
                        <a:pt x="505" y="2601"/>
                        <a:pt x="651" y="2698"/>
                        <a:pt x="801" y="2698"/>
                      </a:cubicBezTo>
                      <a:cubicBezTo>
                        <a:pt x="838" y="2698"/>
                        <a:pt x="876" y="2692"/>
                        <a:pt x="912" y="2680"/>
                      </a:cubicBezTo>
                      <a:lnTo>
                        <a:pt x="2098" y="2376"/>
                      </a:lnTo>
                      <a:cubicBezTo>
                        <a:pt x="2280" y="2346"/>
                        <a:pt x="2402" y="2103"/>
                        <a:pt x="2371" y="1920"/>
                      </a:cubicBezTo>
                      <a:lnTo>
                        <a:pt x="1946" y="279"/>
                      </a:lnTo>
                      <a:cubicBezTo>
                        <a:pt x="1919" y="115"/>
                        <a:pt x="1720" y="1"/>
                        <a:pt x="1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19;p30">
                  <a:extLst>
                    <a:ext uri="{FF2B5EF4-FFF2-40B4-BE49-F238E27FC236}">
                      <a16:creationId xmlns:a16="http://schemas.microsoft.com/office/drawing/2014/main" id="{355C9F48-48D3-531C-7B03-B35879FB9B91}"/>
                    </a:ext>
                  </a:extLst>
                </p:cNvPr>
                <p:cNvSpPr/>
                <p:nvPr/>
              </p:nvSpPr>
              <p:spPr>
                <a:xfrm>
                  <a:off x="4424566" y="3154606"/>
                  <a:ext cx="62074" cy="69465"/>
                </a:xfrm>
                <a:custGeom>
                  <a:avLst/>
                  <a:gdLst/>
                  <a:ahLst/>
                  <a:cxnLst/>
                  <a:rect l="l" t="t" r="r" b="b"/>
                  <a:pathLst>
                    <a:path w="2402" h="2688" extrusionOk="0">
                      <a:moveTo>
                        <a:pt x="1602" y="0"/>
                      </a:moveTo>
                      <a:cubicBezTo>
                        <a:pt x="1565" y="0"/>
                        <a:pt x="1527" y="5"/>
                        <a:pt x="1490" y="16"/>
                      </a:cubicBezTo>
                      <a:lnTo>
                        <a:pt x="304" y="320"/>
                      </a:lnTo>
                      <a:cubicBezTo>
                        <a:pt x="122" y="350"/>
                        <a:pt x="0" y="563"/>
                        <a:pt x="61" y="776"/>
                      </a:cubicBezTo>
                      <a:lnTo>
                        <a:pt x="487" y="2417"/>
                      </a:lnTo>
                      <a:cubicBezTo>
                        <a:pt x="511" y="2562"/>
                        <a:pt x="650" y="2688"/>
                        <a:pt x="813" y="2688"/>
                      </a:cubicBezTo>
                      <a:cubicBezTo>
                        <a:pt x="855" y="2688"/>
                        <a:pt x="899" y="2679"/>
                        <a:pt x="943" y="2660"/>
                      </a:cubicBezTo>
                      <a:lnTo>
                        <a:pt x="2098" y="2356"/>
                      </a:lnTo>
                      <a:cubicBezTo>
                        <a:pt x="2310" y="2326"/>
                        <a:pt x="2402" y="2083"/>
                        <a:pt x="2371" y="1900"/>
                      </a:cubicBezTo>
                      <a:lnTo>
                        <a:pt x="1946" y="259"/>
                      </a:lnTo>
                      <a:cubicBezTo>
                        <a:pt x="1921" y="109"/>
                        <a:pt x="1772" y="0"/>
                        <a:pt x="1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20;p30">
                  <a:extLst>
                    <a:ext uri="{FF2B5EF4-FFF2-40B4-BE49-F238E27FC236}">
                      <a16:creationId xmlns:a16="http://schemas.microsoft.com/office/drawing/2014/main" id="{6C04246C-FD63-71D8-BEA8-0080AC16B142}"/>
                    </a:ext>
                  </a:extLst>
                </p:cNvPr>
                <p:cNvSpPr/>
                <p:nvPr/>
              </p:nvSpPr>
              <p:spPr>
                <a:xfrm>
                  <a:off x="4196762" y="2696128"/>
                  <a:ext cx="62074" cy="69697"/>
                </a:xfrm>
                <a:custGeom>
                  <a:avLst/>
                  <a:gdLst/>
                  <a:ahLst/>
                  <a:cxnLst/>
                  <a:rect l="l" t="t" r="r" b="b"/>
                  <a:pathLst>
                    <a:path w="2402" h="2697" extrusionOk="0">
                      <a:moveTo>
                        <a:pt x="1569" y="0"/>
                      </a:moveTo>
                      <a:cubicBezTo>
                        <a:pt x="1543" y="0"/>
                        <a:pt x="1517" y="2"/>
                        <a:pt x="1490" y="6"/>
                      </a:cubicBezTo>
                      <a:lnTo>
                        <a:pt x="335" y="310"/>
                      </a:lnTo>
                      <a:cubicBezTo>
                        <a:pt x="122" y="340"/>
                        <a:pt x="1" y="583"/>
                        <a:pt x="61" y="766"/>
                      </a:cubicBezTo>
                      <a:lnTo>
                        <a:pt x="487" y="2407"/>
                      </a:lnTo>
                      <a:cubicBezTo>
                        <a:pt x="537" y="2583"/>
                        <a:pt x="670" y="2696"/>
                        <a:pt x="835" y="2696"/>
                      </a:cubicBezTo>
                      <a:cubicBezTo>
                        <a:pt x="870" y="2696"/>
                        <a:pt x="906" y="2691"/>
                        <a:pt x="943" y="2681"/>
                      </a:cubicBezTo>
                      <a:lnTo>
                        <a:pt x="2098" y="2346"/>
                      </a:lnTo>
                      <a:cubicBezTo>
                        <a:pt x="2311" y="2316"/>
                        <a:pt x="2402" y="2103"/>
                        <a:pt x="2371" y="1921"/>
                      </a:cubicBezTo>
                      <a:lnTo>
                        <a:pt x="1946" y="279"/>
                      </a:lnTo>
                      <a:cubicBezTo>
                        <a:pt x="1919" y="93"/>
                        <a:pt x="1753" y="0"/>
                        <a:pt x="1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21;p30">
                  <a:extLst>
                    <a:ext uri="{FF2B5EF4-FFF2-40B4-BE49-F238E27FC236}">
                      <a16:creationId xmlns:a16="http://schemas.microsoft.com/office/drawing/2014/main" id="{B330021C-0AC9-18C5-FD9A-ACAAB735A041}"/>
                    </a:ext>
                  </a:extLst>
                </p:cNvPr>
                <p:cNvSpPr/>
                <p:nvPr/>
              </p:nvSpPr>
              <p:spPr>
                <a:xfrm>
                  <a:off x="4324012" y="3180810"/>
                  <a:ext cx="62074" cy="69387"/>
                </a:xfrm>
                <a:custGeom>
                  <a:avLst/>
                  <a:gdLst/>
                  <a:ahLst/>
                  <a:cxnLst/>
                  <a:rect l="l" t="t" r="r" b="b"/>
                  <a:pathLst>
                    <a:path w="2402" h="2685" extrusionOk="0">
                      <a:moveTo>
                        <a:pt x="1547" y="0"/>
                      </a:moveTo>
                      <a:cubicBezTo>
                        <a:pt x="1528" y="0"/>
                        <a:pt x="1509" y="2"/>
                        <a:pt x="1490" y="5"/>
                      </a:cubicBezTo>
                      <a:lnTo>
                        <a:pt x="305" y="309"/>
                      </a:lnTo>
                      <a:cubicBezTo>
                        <a:pt x="92" y="370"/>
                        <a:pt x="1" y="582"/>
                        <a:pt x="31" y="765"/>
                      </a:cubicBezTo>
                      <a:lnTo>
                        <a:pt x="457" y="2406"/>
                      </a:lnTo>
                      <a:cubicBezTo>
                        <a:pt x="484" y="2570"/>
                        <a:pt x="682" y="2684"/>
                        <a:pt x="854" y="2684"/>
                      </a:cubicBezTo>
                      <a:cubicBezTo>
                        <a:pt x="874" y="2684"/>
                        <a:pt x="894" y="2683"/>
                        <a:pt x="913" y="2680"/>
                      </a:cubicBezTo>
                      <a:lnTo>
                        <a:pt x="2098" y="2376"/>
                      </a:lnTo>
                      <a:cubicBezTo>
                        <a:pt x="2280" y="2345"/>
                        <a:pt x="2402" y="2102"/>
                        <a:pt x="2341" y="1920"/>
                      </a:cubicBezTo>
                      <a:lnTo>
                        <a:pt x="1916" y="279"/>
                      </a:lnTo>
                      <a:cubicBezTo>
                        <a:pt x="1888" y="115"/>
                        <a:pt x="1714" y="0"/>
                        <a:pt x="1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22;p30">
                  <a:extLst>
                    <a:ext uri="{FF2B5EF4-FFF2-40B4-BE49-F238E27FC236}">
                      <a16:creationId xmlns:a16="http://schemas.microsoft.com/office/drawing/2014/main" id="{CFAE8E7E-94FC-05F2-CAAA-BB49C9ED4129}"/>
                    </a:ext>
                  </a:extLst>
                </p:cNvPr>
                <p:cNvSpPr/>
                <p:nvPr/>
              </p:nvSpPr>
              <p:spPr>
                <a:xfrm>
                  <a:off x="4097008" y="2722823"/>
                  <a:ext cx="62074" cy="69206"/>
                </a:xfrm>
                <a:custGeom>
                  <a:avLst/>
                  <a:gdLst/>
                  <a:ahLst/>
                  <a:cxnLst/>
                  <a:rect l="l" t="t" r="r" b="b"/>
                  <a:pathLst>
                    <a:path w="2402" h="2678" extrusionOk="0">
                      <a:moveTo>
                        <a:pt x="1562" y="1"/>
                      </a:moveTo>
                      <a:cubicBezTo>
                        <a:pt x="1537" y="1"/>
                        <a:pt x="1513" y="2"/>
                        <a:pt x="1490" y="6"/>
                      </a:cubicBezTo>
                      <a:lnTo>
                        <a:pt x="304" y="310"/>
                      </a:lnTo>
                      <a:cubicBezTo>
                        <a:pt x="122" y="341"/>
                        <a:pt x="0" y="553"/>
                        <a:pt x="31" y="766"/>
                      </a:cubicBezTo>
                      <a:lnTo>
                        <a:pt x="456" y="2408"/>
                      </a:lnTo>
                      <a:cubicBezTo>
                        <a:pt x="480" y="2552"/>
                        <a:pt x="639" y="2678"/>
                        <a:pt x="794" y="2678"/>
                      </a:cubicBezTo>
                      <a:cubicBezTo>
                        <a:pt x="834" y="2678"/>
                        <a:pt x="875" y="2670"/>
                        <a:pt x="912" y="2651"/>
                      </a:cubicBezTo>
                      <a:lnTo>
                        <a:pt x="2098" y="2347"/>
                      </a:lnTo>
                      <a:cubicBezTo>
                        <a:pt x="2280" y="2316"/>
                        <a:pt x="2402" y="2073"/>
                        <a:pt x="2371" y="1891"/>
                      </a:cubicBezTo>
                      <a:lnTo>
                        <a:pt x="1946" y="249"/>
                      </a:lnTo>
                      <a:cubicBezTo>
                        <a:pt x="1919" y="90"/>
                        <a:pt x="1730" y="1"/>
                        <a:pt x="15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23;p30">
                  <a:extLst>
                    <a:ext uri="{FF2B5EF4-FFF2-40B4-BE49-F238E27FC236}">
                      <a16:creationId xmlns:a16="http://schemas.microsoft.com/office/drawing/2014/main" id="{8A831344-9357-306D-9164-DCDF83A13246}"/>
                    </a:ext>
                  </a:extLst>
                </p:cNvPr>
                <p:cNvSpPr/>
                <p:nvPr/>
              </p:nvSpPr>
              <p:spPr>
                <a:xfrm>
                  <a:off x="4222682" y="3206705"/>
                  <a:ext cx="62074" cy="69697"/>
                </a:xfrm>
                <a:custGeom>
                  <a:avLst/>
                  <a:gdLst/>
                  <a:ahLst/>
                  <a:cxnLst/>
                  <a:rect l="l" t="t" r="r" b="b"/>
                  <a:pathLst>
                    <a:path w="2402" h="2697" extrusionOk="0">
                      <a:moveTo>
                        <a:pt x="1561" y="0"/>
                      </a:moveTo>
                      <a:cubicBezTo>
                        <a:pt x="1537" y="0"/>
                        <a:pt x="1513" y="2"/>
                        <a:pt x="1490" y="6"/>
                      </a:cubicBezTo>
                      <a:lnTo>
                        <a:pt x="305" y="310"/>
                      </a:lnTo>
                      <a:cubicBezTo>
                        <a:pt x="122" y="340"/>
                        <a:pt x="1" y="584"/>
                        <a:pt x="31" y="766"/>
                      </a:cubicBezTo>
                      <a:lnTo>
                        <a:pt x="457" y="2407"/>
                      </a:lnTo>
                      <a:cubicBezTo>
                        <a:pt x="532" y="2583"/>
                        <a:pt x="669" y="2696"/>
                        <a:pt x="818" y="2696"/>
                      </a:cubicBezTo>
                      <a:cubicBezTo>
                        <a:pt x="849" y="2696"/>
                        <a:pt x="881" y="2691"/>
                        <a:pt x="913" y="2681"/>
                      </a:cubicBezTo>
                      <a:lnTo>
                        <a:pt x="2098" y="2346"/>
                      </a:lnTo>
                      <a:cubicBezTo>
                        <a:pt x="2280" y="2316"/>
                        <a:pt x="2402" y="2103"/>
                        <a:pt x="2372" y="1921"/>
                      </a:cubicBezTo>
                      <a:lnTo>
                        <a:pt x="1946" y="280"/>
                      </a:lnTo>
                      <a:cubicBezTo>
                        <a:pt x="1919" y="93"/>
                        <a:pt x="1730"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24;p30">
                  <a:extLst>
                    <a:ext uri="{FF2B5EF4-FFF2-40B4-BE49-F238E27FC236}">
                      <a16:creationId xmlns:a16="http://schemas.microsoft.com/office/drawing/2014/main" id="{6FAAC0F4-D9E1-DAB7-BA48-F27DFDDAB599}"/>
                    </a:ext>
                  </a:extLst>
                </p:cNvPr>
                <p:cNvSpPr/>
                <p:nvPr/>
              </p:nvSpPr>
              <p:spPr>
                <a:xfrm>
                  <a:off x="3995678" y="2749260"/>
                  <a:ext cx="62074" cy="69490"/>
                </a:xfrm>
                <a:custGeom>
                  <a:avLst/>
                  <a:gdLst/>
                  <a:ahLst/>
                  <a:cxnLst/>
                  <a:rect l="l" t="t" r="r" b="b"/>
                  <a:pathLst>
                    <a:path w="2402" h="2689" extrusionOk="0">
                      <a:moveTo>
                        <a:pt x="1591" y="1"/>
                      </a:moveTo>
                      <a:cubicBezTo>
                        <a:pt x="1556" y="1"/>
                        <a:pt x="1522" y="6"/>
                        <a:pt x="1490" y="17"/>
                      </a:cubicBezTo>
                      <a:lnTo>
                        <a:pt x="304" y="321"/>
                      </a:lnTo>
                      <a:cubicBezTo>
                        <a:pt x="122" y="351"/>
                        <a:pt x="0" y="564"/>
                        <a:pt x="61" y="777"/>
                      </a:cubicBezTo>
                      <a:lnTo>
                        <a:pt x="456" y="2388"/>
                      </a:lnTo>
                      <a:cubicBezTo>
                        <a:pt x="505" y="2557"/>
                        <a:pt x="650" y="2688"/>
                        <a:pt x="799" y="2688"/>
                      </a:cubicBezTo>
                      <a:cubicBezTo>
                        <a:pt x="837" y="2688"/>
                        <a:pt x="875" y="2680"/>
                        <a:pt x="912" y="2661"/>
                      </a:cubicBezTo>
                      <a:lnTo>
                        <a:pt x="2098" y="2357"/>
                      </a:lnTo>
                      <a:cubicBezTo>
                        <a:pt x="2280" y="2327"/>
                        <a:pt x="2402" y="2084"/>
                        <a:pt x="2371" y="1901"/>
                      </a:cubicBezTo>
                      <a:lnTo>
                        <a:pt x="1946" y="260"/>
                      </a:lnTo>
                      <a:cubicBezTo>
                        <a:pt x="1921" y="110"/>
                        <a:pt x="1752" y="1"/>
                        <a:pt x="1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25;p30">
                  <a:extLst>
                    <a:ext uri="{FF2B5EF4-FFF2-40B4-BE49-F238E27FC236}">
                      <a16:creationId xmlns:a16="http://schemas.microsoft.com/office/drawing/2014/main" id="{C9894B53-7A27-075D-60B9-677E889D8D29}"/>
                    </a:ext>
                  </a:extLst>
                </p:cNvPr>
                <p:cNvSpPr/>
                <p:nvPr/>
              </p:nvSpPr>
              <p:spPr>
                <a:xfrm>
                  <a:off x="4122127" y="3233142"/>
                  <a:ext cx="62100" cy="69568"/>
                </a:xfrm>
                <a:custGeom>
                  <a:avLst/>
                  <a:gdLst/>
                  <a:ahLst/>
                  <a:cxnLst/>
                  <a:rect l="l" t="t" r="r" b="b"/>
                  <a:pathLst>
                    <a:path w="2403" h="2692" extrusionOk="0">
                      <a:moveTo>
                        <a:pt x="1602" y="1"/>
                      </a:moveTo>
                      <a:cubicBezTo>
                        <a:pt x="1566" y="1"/>
                        <a:pt x="1528" y="6"/>
                        <a:pt x="1490" y="16"/>
                      </a:cubicBezTo>
                      <a:lnTo>
                        <a:pt x="305" y="320"/>
                      </a:lnTo>
                      <a:cubicBezTo>
                        <a:pt x="123" y="351"/>
                        <a:pt x="1" y="564"/>
                        <a:pt x="62" y="776"/>
                      </a:cubicBezTo>
                      <a:lnTo>
                        <a:pt x="487" y="2418"/>
                      </a:lnTo>
                      <a:cubicBezTo>
                        <a:pt x="511" y="2582"/>
                        <a:pt x="642" y="2691"/>
                        <a:pt x="799" y="2691"/>
                      </a:cubicBezTo>
                      <a:cubicBezTo>
                        <a:pt x="846" y="2691"/>
                        <a:pt x="894" y="2682"/>
                        <a:pt x="943" y="2661"/>
                      </a:cubicBezTo>
                      <a:lnTo>
                        <a:pt x="2098" y="2357"/>
                      </a:lnTo>
                      <a:cubicBezTo>
                        <a:pt x="2311" y="2327"/>
                        <a:pt x="2402" y="2083"/>
                        <a:pt x="2372" y="1901"/>
                      </a:cubicBezTo>
                      <a:lnTo>
                        <a:pt x="1946" y="260"/>
                      </a:lnTo>
                      <a:cubicBezTo>
                        <a:pt x="1921" y="110"/>
                        <a:pt x="1773"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26;p30">
                  <a:extLst>
                    <a:ext uri="{FF2B5EF4-FFF2-40B4-BE49-F238E27FC236}">
                      <a16:creationId xmlns:a16="http://schemas.microsoft.com/office/drawing/2014/main" id="{89D827D5-BE15-4E01-FB55-187302ECCA12}"/>
                    </a:ext>
                  </a:extLst>
                </p:cNvPr>
                <p:cNvSpPr/>
                <p:nvPr/>
              </p:nvSpPr>
              <p:spPr>
                <a:xfrm>
                  <a:off x="3894349" y="2775491"/>
                  <a:ext cx="62074" cy="69387"/>
                </a:xfrm>
                <a:custGeom>
                  <a:avLst/>
                  <a:gdLst/>
                  <a:ahLst/>
                  <a:cxnLst/>
                  <a:rect l="l" t="t" r="r" b="b"/>
                  <a:pathLst>
                    <a:path w="2402" h="2685" extrusionOk="0">
                      <a:moveTo>
                        <a:pt x="1555" y="0"/>
                      </a:moveTo>
                      <a:cubicBezTo>
                        <a:pt x="1534" y="0"/>
                        <a:pt x="1512" y="2"/>
                        <a:pt x="1490" y="5"/>
                      </a:cubicBezTo>
                      <a:lnTo>
                        <a:pt x="304" y="309"/>
                      </a:lnTo>
                      <a:cubicBezTo>
                        <a:pt x="122" y="370"/>
                        <a:pt x="0" y="582"/>
                        <a:pt x="61" y="765"/>
                      </a:cubicBezTo>
                      <a:lnTo>
                        <a:pt x="487" y="2406"/>
                      </a:lnTo>
                      <a:cubicBezTo>
                        <a:pt x="541" y="2570"/>
                        <a:pt x="693" y="2684"/>
                        <a:pt x="878" y="2684"/>
                      </a:cubicBezTo>
                      <a:cubicBezTo>
                        <a:pt x="899" y="2684"/>
                        <a:pt x="921" y="2683"/>
                        <a:pt x="943" y="2680"/>
                      </a:cubicBezTo>
                      <a:lnTo>
                        <a:pt x="2098" y="2376"/>
                      </a:lnTo>
                      <a:cubicBezTo>
                        <a:pt x="2310" y="2315"/>
                        <a:pt x="2401" y="2102"/>
                        <a:pt x="2371" y="1920"/>
                      </a:cubicBezTo>
                      <a:lnTo>
                        <a:pt x="1946" y="278"/>
                      </a:lnTo>
                      <a:cubicBezTo>
                        <a:pt x="1918" y="115"/>
                        <a:pt x="1744" y="0"/>
                        <a:pt x="15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27;p30">
                  <a:extLst>
                    <a:ext uri="{FF2B5EF4-FFF2-40B4-BE49-F238E27FC236}">
                      <a16:creationId xmlns:a16="http://schemas.microsoft.com/office/drawing/2014/main" id="{995D5E75-3D81-7EF4-735F-96D13451A571}"/>
                    </a:ext>
                  </a:extLst>
                </p:cNvPr>
                <p:cNvSpPr/>
                <p:nvPr/>
              </p:nvSpPr>
              <p:spPr>
                <a:xfrm>
                  <a:off x="4021599" y="3259347"/>
                  <a:ext cx="62074" cy="69904"/>
                </a:xfrm>
                <a:custGeom>
                  <a:avLst/>
                  <a:gdLst/>
                  <a:ahLst/>
                  <a:cxnLst/>
                  <a:rect l="l" t="t" r="r" b="b"/>
                  <a:pathLst>
                    <a:path w="2402" h="2705" extrusionOk="0">
                      <a:moveTo>
                        <a:pt x="1547" y="1"/>
                      </a:moveTo>
                      <a:cubicBezTo>
                        <a:pt x="1528" y="1"/>
                        <a:pt x="1509" y="2"/>
                        <a:pt x="1490" y="6"/>
                      </a:cubicBezTo>
                      <a:lnTo>
                        <a:pt x="304" y="309"/>
                      </a:lnTo>
                      <a:cubicBezTo>
                        <a:pt x="122" y="370"/>
                        <a:pt x="0" y="583"/>
                        <a:pt x="31" y="765"/>
                      </a:cubicBezTo>
                      <a:lnTo>
                        <a:pt x="456" y="2407"/>
                      </a:lnTo>
                      <a:cubicBezTo>
                        <a:pt x="481" y="2556"/>
                        <a:pt x="648" y="2705"/>
                        <a:pt x="807" y="2705"/>
                      </a:cubicBezTo>
                      <a:cubicBezTo>
                        <a:pt x="843" y="2705"/>
                        <a:pt x="879" y="2697"/>
                        <a:pt x="912" y="2680"/>
                      </a:cubicBezTo>
                      <a:lnTo>
                        <a:pt x="2098" y="2376"/>
                      </a:lnTo>
                      <a:cubicBezTo>
                        <a:pt x="2280" y="2346"/>
                        <a:pt x="2402" y="2103"/>
                        <a:pt x="2341" y="1920"/>
                      </a:cubicBezTo>
                      <a:lnTo>
                        <a:pt x="1946" y="279"/>
                      </a:lnTo>
                      <a:cubicBezTo>
                        <a:pt x="1891" y="116"/>
                        <a:pt x="1714" y="1"/>
                        <a:pt x="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28;p30">
                  <a:extLst>
                    <a:ext uri="{FF2B5EF4-FFF2-40B4-BE49-F238E27FC236}">
                      <a16:creationId xmlns:a16="http://schemas.microsoft.com/office/drawing/2014/main" id="{98A6042C-E516-DC02-7F54-24A7E730B81A}"/>
                    </a:ext>
                  </a:extLst>
                </p:cNvPr>
                <p:cNvSpPr/>
                <p:nvPr/>
              </p:nvSpPr>
              <p:spPr>
                <a:xfrm>
                  <a:off x="3793794" y="2801386"/>
                  <a:ext cx="62074" cy="69284"/>
                </a:xfrm>
                <a:custGeom>
                  <a:avLst/>
                  <a:gdLst/>
                  <a:ahLst/>
                  <a:cxnLst/>
                  <a:rect l="l" t="t" r="r" b="b"/>
                  <a:pathLst>
                    <a:path w="2402" h="2681" extrusionOk="0">
                      <a:moveTo>
                        <a:pt x="1561" y="0"/>
                      </a:moveTo>
                      <a:cubicBezTo>
                        <a:pt x="1537" y="0"/>
                        <a:pt x="1513" y="2"/>
                        <a:pt x="1490" y="6"/>
                      </a:cubicBezTo>
                      <a:lnTo>
                        <a:pt x="305" y="310"/>
                      </a:lnTo>
                      <a:cubicBezTo>
                        <a:pt x="92" y="340"/>
                        <a:pt x="1" y="553"/>
                        <a:pt x="31" y="766"/>
                      </a:cubicBezTo>
                      <a:lnTo>
                        <a:pt x="457" y="2407"/>
                      </a:lnTo>
                      <a:cubicBezTo>
                        <a:pt x="503" y="2571"/>
                        <a:pt x="640" y="2681"/>
                        <a:pt x="784" y="2681"/>
                      </a:cubicBezTo>
                      <a:cubicBezTo>
                        <a:pt x="827" y="2681"/>
                        <a:pt x="871" y="2671"/>
                        <a:pt x="912" y="2650"/>
                      </a:cubicBezTo>
                      <a:lnTo>
                        <a:pt x="2098" y="2346"/>
                      </a:lnTo>
                      <a:cubicBezTo>
                        <a:pt x="2280" y="2316"/>
                        <a:pt x="2402" y="2073"/>
                        <a:pt x="2341" y="1890"/>
                      </a:cubicBezTo>
                      <a:lnTo>
                        <a:pt x="1916" y="249"/>
                      </a:lnTo>
                      <a:cubicBezTo>
                        <a:pt x="1889" y="90"/>
                        <a:pt x="1723"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29;p30">
                  <a:extLst>
                    <a:ext uri="{FF2B5EF4-FFF2-40B4-BE49-F238E27FC236}">
                      <a16:creationId xmlns:a16="http://schemas.microsoft.com/office/drawing/2014/main" id="{4E992706-B72D-0F15-92CB-FDC5B2DE0844}"/>
                    </a:ext>
                  </a:extLst>
                </p:cNvPr>
                <p:cNvSpPr/>
                <p:nvPr/>
              </p:nvSpPr>
              <p:spPr>
                <a:xfrm>
                  <a:off x="3920269" y="3286068"/>
                  <a:ext cx="62074" cy="69387"/>
                </a:xfrm>
                <a:custGeom>
                  <a:avLst/>
                  <a:gdLst/>
                  <a:ahLst/>
                  <a:cxnLst/>
                  <a:rect l="l" t="t" r="r" b="b"/>
                  <a:pathLst>
                    <a:path w="2402" h="2685" extrusionOk="0">
                      <a:moveTo>
                        <a:pt x="1548" y="0"/>
                      </a:moveTo>
                      <a:cubicBezTo>
                        <a:pt x="1528" y="0"/>
                        <a:pt x="1509" y="2"/>
                        <a:pt x="1490" y="5"/>
                      </a:cubicBezTo>
                      <a:lnTo>
                        <a:pt x="304" y="309"/>
                      </a:lnTo>
                      <a:cubicBezTo>
                        <a:pt x="122" y="370"/>
                        <a:pt x="0" y="582"/>
                        <a:pt x="31" y="765"/>
                      </a:cubicBezTo>
                      <a:lnTo>
                        <a:pt x="456" y="2406"/>
                      </a:lnTo>
                      <a:cubicBezTo>
                        <a:pt x="483" y="2570"/>
                        <a:pt x="682" y="2684"/>
                        <a:pt x="854" y="2684"/>
                      </a:cubicBezTo>
                      <a:cubicBezTo>
                        <a:pt x="874" y="2684"/>
                        <a:pt x="893" y="2683"/>
                        <a:pt x="912" y="2680"/>
                      </a:cubicBezTo>
                      <a:lnTo>
                        <a:pt x="2098" y="2376"/>
                      </a:lnTo>
                      <a:cubicBezTo>
                        <a:pt x="2280" y="2345"/>
                        <a:pt x="2402" y="2102"/>
                        <a:pt x="2371" y="1920"/>
                      </a:cubicBezTo>
                      <a:lnTo>
                        <a:pt x="1946" y="279"/>
                      </a:lnTo>
                      <a:cubicBezTo>
                        <a:pt x="1918" y="115"/>
                        <a:pt x="1720"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30;p30">
                  <a:extLst>
                    <a:ext uri="{FF2B5EF4-FFF2-40B4-BE49-F238E27FC236}">
                      <a16:creationId xmlns:a16="http://schemas.microsoft.com/office/drawing/2014/main" id="{E74D71B4-2426-D483-6A30-2E6EE3D83579}"/>
                    </a:ext>
                  </a:extLst>
                </p:cNvPr>
                <p:cNvSpPr/>
                <p:nvPr/>
              </p:nvSpPr>
              <p:spPr>
                <a:xfrm>
                  <a:off x="3693240" y="2827823"/>
                  <a:ext cx="62100" cy="69568"/>
                </a:xfrm>
                <a:custGeom>
                  <a:avLst/>
                  <a:gdLst/>
                  <a:ahLst/>
                  <a:cxnLst/>
                  <a:rect l="l" t="t" r="r" b="b"/>
                  <a:pathLst>
                    <a:path w="2403" h="2692" extrusionOk="0">
                      <a:moveTo>
                        <a:pt x="1591" y="1"/>
                      </a:moveTo>
                      <a:cubicBezTo>
                        <a:pt x="1557" y="1"/>
                        <a:pt x="1523" y="6"/>
                        <a:pt x="1490" y="16"/>
                      </a:cubicBezTo>
                      <a:lnTo>
                        <a:pt x="305" y="320"/>
                      </a:lnTo>
                      <a:cubicBezTo>
                        <a:pt x="123" y="351"/>
                        <a:pt x="1" y="563"/>
                        <a:pt x="62" y="776"/>
                      </a:cubicBezTo>
                      <a:lnTo>
                        <a:pt x="457" y="2387"/>
                      </a:lnTo>
                      <a:cubicBezTo>
                        <a:pt x="504" y="2576"/>
                        <a:pt x="642" y="2691"/>
                        <a:pt x="787" y="2691"/>
                      </a:cubicBezTo>
                      <a:cubicBezTo>
                        <a:pt x="829" y="2691"/>
                        <a:pt x="872" y="2681"/>
                        <a:pt x="913" y="2661"/>
                      </a:cubicBezTo>
                      <a:lnTo>
                        <a:pt x="2098" y="2357"/>
                      </a:lnTo>
                      <a:cubicBezTo>
                        <a:pt x="2281" y="2326"/>
                        <a:pt x="2402" y="2083"/>
                        <a:pt x="2372" y="1901"/>
                      </a:cubicBezTo>
                      <a:lnTo>
                        <a:pt x="1946" y="259"/>
                      </a:lnTo>
                      <a:cubicBezTo>
                        <a:pt x="1921" y="109"/>
                        <a:pt x="1752" y="1"/>
                        <a:pt x="1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31;p30">
                  <a:extLst>
                    <a:ext uri="{FF2B5EF4-FFF2-40B4-BE49-F238E27FC236}">
                      <a16:creationId xmlns:a16="http://schemas.microsoft.com/office/drawing/2014/main" id="{3AF67052-5C58-8203-2904-1CCD391DB91E}"/>
                    </a:ext>
                  </a:extLst>
                </p:cNvPr>
                <p:cNvSpPr/>
                <p:nvPr/>
              </p:nvSpPr>
              <p:spPr>
                <a:xfrm>
                  <a:off x="3818939" y="3311704"/>
                  <a:ext cx="62074" cy="69568"/>
                </a:xfrm>
                <a:custGeom>
                  <a:avLst/>
                  <a:gdLst/>
                  <a:ahLst/>
                  <a:cxnLst/>
                  <a:rect l="l" t="t" r="r" b="b"/>
                  <a:pathLst>
                    <a:path w="2402" h="2692" extrusionOk="0">
                      <a:moveTo>
                        <a:pt x="1591" y="0"/>
                      </a:moveTo>
                      <a:cubicBezTo>
                        <a:pt x="1556" y="0"/>
                        <a:pt x="1522" y="5"/>
                        <a:pt x="1490" y="16"/>
                      </a:cubicBezTo>
                      <a:lnTo>
                        <a:pt x="304" y="320"/>
                      </a:lnTo>
                      <a:cubicBezTo>
                        <a:pt x="122" y="350"/>
                        <a:pt x="0" y="563"/>
                        <a:pt x="61" y="776"/>
                      </a:cubicBezTo>
                      <a:lnTo>
                        <a:pt x="456" y="2417"/>
                      </a:lnTo>
                      <a:cubicBezTo>
                        <a:pt x="526" y="2581"/>
                        <a:pt x="651" y="2691"/>
                        <a:pt x="788" y="2691"/>
                      </a:cubicBezTo>
                      <a:cubicBezTo>
                        <a:pt x="828" y="2691"/>
                        <a:pt x="870" y="2681"/>
                        <a:pt x="912" y="2660"/>
                      </a:cubicBezTo>
                      <a:lnTo>
                        <a:pt x="2098" y="2356"/>
                      </a:lnTo>
                      <a:cubicBezTo>
                        <a:pt x="2280" y="2326"/>
                        <a:pt x="2402" y="2083"/>
                        <a:pt x="2371" y="1901"/>
                      </a:cubicBezTo>
                      <a:lnTo>
                        <a:pt x="1946" y="259"/>
                      </a:lnTo>
                      <a:cubicBezTo>
                        <a:pt x="1921" y="109"/>
                        <a:pt x="1751" y="0"/>
                        <a:pt x="1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32;p30">
                  <a:extLst>
                    <a:ext uri="{FF2B5EF4-FFF2-40B4-BE49-F238E27FC236}">
                      <a16:creationId xmlns:a16="http://schemas.microsoft.com/office/drawing/2014/main" id="{6F413DF5-F47D-4452-85AF-AC5A701C26B5}"/>
                    </a:ext>
                  </a:extLst>
                </p:cNvPr>
                <p:cNvSpPr/>
                <p:nvPr/>
              </p:nvSpPr>
              <p:spPr>
                <a:xfrm>
                  <a:off x="3591910" y="2854027"/>
                  <a:ext cx="62100" cy="69620"/>
                </a:xfrm>
                <a:custGeom>
                  <a:avLst/>
                  <a:gdLst/>
                  <a:ahLst/>
                  <a:cxnLst/>
                  <a:rect l="l" t="t" r="r" b="b"/>
                  <a:pathLst>
                    <a:path w="2403" h="2694" extrusionOk="0">
                      <a:moveTo>
                        <a:pt x="1556" y="1"/>
                      </a:moveTo>
                      <a:cubicBezTo>
                        <a:pt x="1534" y="1"/>
                        <a:pt x="1512" y="2"/>
                        <a:pt x="1490" y="5"/>
                      </a:cubicBezTo>
                      <a:lnTo>
                        <a:pt x="305" y="309"/>
                      </a:lnTo>
                      <a:cubicBezTo>
                        <a:pt x="122" y="370"/>
                        <a:pt x="1" y="583"/>
                        <a:pt x="62" y="765"/>
                      </a:cubicBezTo>
                      <a:lnTo>
                        <a:pt x="487" y="2407"/>
                      </a:lnTo>
                      <a:cubicBezTo>
                        <a:pt x="513" y="2561"/>
                        <a:pt x="670" y="2694"/>
                        <a:pt x="846" y="2694"/>
                      </a:cubicBezTo>
                      <a:cubicBezTo>
                        <a:pt x="878" y="2694"/>
                        <a:pt x="911" y="2689"/>
                        <a:pt x="943" y="2680"/>
                      </a:cubicBezTo>
                      <a:lnTo>
                        <a:pt x="2098" y="2376"/>
                      </a:lnTo>
                      <a:cubicBezTo>
                        <a:pt x="2311" y="2315"/>
                        <a:pt x="2402" y="2103"/>
                        <a:pt x="2372" y="1920"/>
                      </a:cubicBezTo>
                      <a:lnTo>
                        <a:pt x="1946" y="279"/>
                      </a:lnTo>
                      <a:cubicBezTo>
                        <a:pt x="1919" y="115"/>
                        <a:pt x="1745" y="1"/>
                        <a:pt x="15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33;p30">
                  <a:extLst>
                    <a:ext uri="{FF2B5EF4-FFF2-40B4-BE49-F238E27FC236}">
                      <a16:creationId xmlns:a16="http://schemas.microsoft.com/office/drawing/2014/main" id="{21EF0A88-A192-B494-4C30-156B939B53C5}"/>
                    </a:ext>
                  </a:extLst>
                </p:cNvPr>
                <p:cNvSpPr/>
                <p:nvPr/>
              </p:nvSpPr>
              <p:spPr>
                <a:xfrm>
                  <a:off x="3719160" y="3337909"/>
                  <a:ext cx="62100" cy="70059"/>
                </a:xfrm>
                <a:custGeom>
                  <a:avLst/>
                  <a:gdLst/>
                  <a:ahLst/>
                  <a:cxnLst/>
                  <a:rect l="l" t="t" r="r" b="b"/>
                  <a:pathLst>
                    <a:path w="2403" h="2711" extrusionOk="0">
                      <a:moveTo>
                        <a:pt x="1548" y="0"/>
                      </a:moveTo>
                      <a:cubicBezTo>
                        <a:pt x="1528" y="0"/>
                        <a:pt x="1509" y="2"/>
                        <a:pt x="1490" y="5"/>
                      </a:cubicBezTo>
                      <a:lnTo>
                        <a:pt x="305" y="309"/>
                      </a:lnTo>
                      <a:cubicBezTo>
                        <a:pt x="123" y="370"/>
                        <a:pt x="1" y="583"/>
                        <a:pt x="31" y="765"/>
                      </a:cubicBezTo>
                      <a:lnTo>
                        <a:pt x="457" y="2406"/>
                      </a:lnTo>
                      <a:cubicBezTo>
                        <a:pt x="480" y="2595"/>
                        <a:pt x="632" y="2710"/>
                        <a:pt x="784" y="2710"/>
                      </a:cubicBezTo>
                      <a:cubicBezTo>
                        <a:pt x="828" y="2710"/>
                        <a:pt x="872" y="2700"/>
                        <a:pt x="913" y="2680"/>
                      </a:cubicBezTo>
                      <a:lnTo>
                        <a:pt x="2098" y="2376"/>
                      </a:lnTo>
                      <a:cubicBezTo>
                        <a:pt x="2281" y="2346"/>
                        <a:pt x="2402" y="2102"/>
                        <a:pt x="2341" y="1920"/>
                      </a:cubicBezTo>
                      <a:lnTo>
                        <a:pt x="1946" y="279"/>
                      </a:lnTo>
                      <a:cubicBezTo>
                        <a:pt x="1892" y="115"/>
                        <a:pt x="1715"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34;p30">
                  <a:extLst>
                    <a:ext uri="{FF2B5EF4-FFF2-40B4-BE49-F238E27FC236}">
                      <a16:creationId xmlns:a16="http://schemas.microsoft.com/office/drawing/2014/main" id="{D611C101-6EDC-E30C-0AF4-027A4B90F7CD}"/>
                    </a:ext>
                  </a:extLst>
                </p:cNvPr>
                <p:cNvSpPr/>
                <p:nvPr/>
              </p:nvSpPr>
              <p:spPr>
                <a:xfrm>
                  <a:off x="4492895" y="2635371"/>
                  <a:ext cx="474468" cy="445964"/>
                </a:xfrm>
                <a:custGeom>
                  <a:avLst/>
                  <a:gdLst/>
                  <a:ahLst/>
                  <a:cxnLst/>
                  <a:rect l="l" t="t" r="r" b="b"/>
                  <a:pathLst>
                    <a:path w="18360" h="17257" extrusionOk="0">
                      <a:moveTo>
                        <a:pt x="14592" y="1"/>
                      </a:moveTo>
                      <a:cubicBezTo>
                        <a:pt x="14553" y="1"/>
                        <a:pt x="14512" y="6"/>
                        <a:pt x="14469" y="16"/>
                      </a:cubicBezTo>
                      <a:lnTo>
                        <a:pt x="9119" y="1323"/>
                      </a:lnTo>
                      <a:lnTo>
                        <a:pt x="335" y="3603"/>
                      </a:lnTo>
                      <a:cubicBezTo>
                        <a:pt x="153" y="3694"/>
                        <a:pt x="1" y="3877"/>
                        <a:pt x="62" y="4120"/>
                      </a:cubicBezTo>
                      <a:lnTo>
                        <a:pt x="2463" y="13238"/>
                      </a:lnTo>
                      <a:lnTo>
                        <a:pt x="3435" y="16977"/>
                      </a:lnTo>
                      <a:cubicBezTo>
                        <a:pt x="3515" y="17163"/>
                        <a:pt x="3665" y="17256"/>
                        <a:pt x="3864" y="17256"/>
                      </a:cubicBezTo>
                      <a:cubicBezTo>
                        <a:pt x="3892" y="17256"/>
                        <a:pt x="3922" y="17255"/>
                        <a:pt x="3952" y="17251"/>
                      </a:cubicBezTo>
                      <a:lnTo>
                        <a:pt x="7205" y="16430"/>
                      </a:lnTo>
                      <a:lnTo>
                        <a:pt x="18056" y="13603"/>
                      </a:lnTo>
                      <a:cubicBezTo>
                        <a:pt x="18238" y="13573"/>
                        <a:pt x="18360" y="13330"/>
                        <a:pt x="18299" y="13147"/>
                      </a:cubicBezTo>
                      <a:lnTo>
                        <a:pt x="15381" y="1871"/>
                      </a:lnTo>
                      <a:lnTo>
                        <a:pt x="14955" y="260"/>
                      </a:lnTo>
                      <a:cubicBezTo>
                        <a:pt x="14905" y="110"/>
                        <a:pt x="14773" y="1"/>
                        <a:pt x="14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35;p30">
                  <a:extLst>
                    <a:ext uri="{FF2B5EF4-FFF2-40B4-BE49-F238E27FC236}">
                      <a16:creationId xmlns:a16="http://schemas.microsoft.com/office/drawing/2014/main" id="{14527D01-1661-02D7-D1DF-223CD97E173E}"/>
                    </a:ext>
                  </a:extLst>
                </p:cNvPr>
                <p:cNvSpPr/>
                <p:nvPr/>
              </p:nvSpPr>
              <p:spPr>
                <a:xfrm>
                  <a:off x="4056151" y="2749261"/>
                  <a:ext cx="472892" cy="447024"/>
                </a:xfrm>
                <a:custGeom>
                  <a:avLst/>
                  <a:gdLst/>
                  <a:ahLst/>
                  <a:cxnLst/>
                  <a:rect l="l" t="t" r="r" b="b"/>
                  <a:pathLst>
                    <a:path w="18299" h="17298" extrusionOk="0">
                      <a:moveTo>
                        <a:pt x="14501" y="1"/>
                      </a:moveTo>
                      <a:cubicBezTo>
                        <a:pt x="14462" y="1"/>
                        <a:pt x="14421" y="6"/>
                        <a:pt x="14378" y="17"/>
                      </a:cubicBezTo>
                      <a:lnTo>
                        <a:pt x="11612" y="716"/>
                      </a:lnTo>
                      <a:lnTo>
                        <a:pt x="4013" y="2692"/>
                      </a:lnTo>
                      <a:lnTo>
                        <a:pt x="1581" y="3360"/>
                      </a:lnTo>
                      <a:lnTo>
                        <a:pt x="305" y="3695"/>
                      </a:lnTo>
                      <a:cubicBezTo>
                        <a:pt x="92" y="3755"/>
                        <a:pt x="1" y="3968"/>
                        <a:pt x="31" y="4181"/>
                      </a:cubicBezTo>
                      <a:lnTo>
                        <a:pt x="365" y="5549"/>
                      </a:lnTo>
                      <a:lnTo>
                        <a:pt x="1004" y="8072"/>
                      </a:lnTo>
                      <a:lnTo>
                        <a:pt x="3071" y="15974"/>
                      </a:lnTo>
                      <a:lnTo>
                        <a:pt x="3344" y="17038"/>
                      </a:lnTo>
                      <a:cubicBezTo>
                        <a:pt x="3394" y="17188"/>
                        <a:pt x="3527" y="17297"/>
                        <a:pt x="3707" y="17297"/>
                      </a:cubicBezTo>
                      <a:cubicBezTo>
                        <a:pt x="3746" y="17297"/>
                        <a:pt x="3788" y="17292"/>
                        <a:pt x="3831" y="17281"/>
                      </a:cubicBezTo>
                      <a:lnTo>
                        <a:pt x="16445" y="14029"/>
                      </a:lnTo>
                      <a:lnTo>
                        <a:pt x="17965" y="13634"/>
                      </a:lnTo>
                      <a:cubicBezTo>
                        <a:pt x="18177" y="13573"/>
                        <a:pt x="18299" y="13391"/>
                        <a:pt x="18269" y="13148"/>
                      </a:cubicBezTo>
                      <a:lnTo>
                        <a:pt x="17843" y="11567"/>
                      </a:lnTo>
                      <a:lnTo>
                        <a:pt x="14895" y="260"/>
                      </a:lnTo>
                      <a:cubicBezTo>
                        <a:pt x="14820" y="110"/>
                        <a:pt x="14683" y="1"/>
                        <a:pt x="14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36;p30">
                  <a:extLst>
                    <a:ext uri="{FF2B5EF4-FFF2-40B4-BE49-F238E27FC236}">
                      <a16:creationId xmlns:a16="http://schemas.microsoft.com/office/drawing/2014/main" id="{53095640-E243-DD5A-DE6B-54448002473C}"/>
                    </a:ext>
                  </a:extLst>
                </p:cNvPr>
                <p:cNvSpPr/>
                <p:nvPr/>
              </p:nvSpPr>
              <p:spPr>
                <a:xfrm>
                  <a:off x="3616280" y="2863176"/>
                  <a:ext cx="475244" cy="448290"/>
                </a:xfrm>
                <a:custGeom>
                  <a:avLst/>
                  <a:gdLst/>
                  <a:ahLst/>
                  <a:cxnLst/>
                  <a:rect l="l" t="t" r="r" b="b"/>
                  <a:pathLst>
                    <a:path w="18390" h="17347" extrusionOk="0">
                      <a:moveTo>
                        <a:pt x="14548" y="0"/>
                      </a:moveTo>
                      <a:cubicBezTo>
                        <a:pt x="14513" y="0"/>
                        <a:pt x="14476" y="5"/>
                        <a:pt x="14438" y="16"/>
                      </a:cubicBezTo>
                      <a:lnTo>
                        <a:pt x="6262" y="2144"/>
                      </a:lnTo>
                      <a:lnTo>
                        <a:pt x="304" y="3694"/>
                      </a:lnTo>
                      <a:cubicBezTo>
                        <a:pt x="91" y="3755"/>
                        <a:pt x="0" y="3968"/>
                        <a:pt x="31" y="4180"/>
                      </a:cubicBezTo>
                      <a:lnTo>
                        <a:pt x="1672" y="10381"/>
                      </a:lnTo>
                      <a:lnTo>
                        <a:pt x="3404" y="17068"/>
                      </a:lnTo>
                      <a:cubicBezTo>
                        <a:pt x="3486" y="17232"/>
                        <a:pt x="3641" y="17346"/>
                        <a:pt x="3826" y="17346"/>
                      </a:cubicBezTo>
                      <a:cubicBezTo>
                        <a:pt x="3847" y="17346"/>
                        <a:pt x="3869" y="17345"/>
                        <a:pt x="3891" y="17342"/>
                      </a:cubicBezTo>
                      <a:lnTo>
                        <a:pt x="9028" y="16004"/>
                      </a:lnTo>
                      <a:lnTo>
                        <a:pt x="11459" y="15366"/>
                      </a:lnTo>
                      <a:lnTo>
                        <a:pt x="18025" y="13633"/>
                      </a:lnTo>
                      <a:cubicBezTo>
                        <a:pt x="18268" y="13603"/>
                        <a:pt x="18390" y="13360"/>
                        <a:pt x="18268" y="13147"/>
                      </a:cubicBezTo>
                      <a:lnTo>
                        <a:pt x="16475" y="6308"/>
                      </a:lnTo>
                      <a:lnTo>
                        <a:pt x="15836" y="3816"/>
                      </a:lnTo>
                      <a:lnTo>
                        <a:pt x="14924" y="259"/>
                      </a:lnTo>
                      <a:cubicBezTo>
                        <a:pt x="14849" y="109"/>
                        <a:pt x="14713" y="0"/>
                        <a:pt x="14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37;p30">
                  <a:extLst>
                    <a:ext uri="{FF2B5EF4-FFF2-40B4-BE49-F238E27FC236}">
                      <a16:creationId xmlns:a16="http://schemas.microsoft.com/office/drawing/2014/main" id="{2D1AEB29-CD74-6C4B-F60D-06F4B1190CBD}"/>
                    </a:ext>
                  </a:extLst>
                </p:cNvPr>
                <p:cNvSpPr/>
                <p:nvPr/>
              </p:nvSpPr>
              <p:spPr>
                <a:xfrm>
                  <a:off x="3658688" y="2861212"/>
                  <a:ext cx="367635" cy="450125"/>
                </a:xfrm>
                <a:custGeom>
                  <a:avLst/>
                  <a:gdLst/>
                  <a:ahLst/>
                  <a:cxnLst/>
                  <a:rect l="l" t="t" r="r" b="b"/>
                  <a:pathLst>
                    <a:path w="14226" h="17418" extrusionOk="0">
                      <a:moveTo>
                        <a:pt x="14226" y="3892"/>
                      </a:moveTo>
                      <a:lnTo>
                        <a:pt x="7387" y="16050"/>
                      </a:lnTo>
                      <a:lnTo>
                        <a:pt x="2250" y="17357"/>
                      </a:lnTo>
                      <a:cubicBezTo>
                        <a:pt x="2037" y="17418"/>
                        <a:pt x="1824" y="17296"/>
                        <a:pt x="1763" y="17114"/>
                      </a:cubicBezTo>
                      <a:lnTo>
                        <a:pt x="1" y="10396"/>
                      </a:lnTo>
                      <a:lnTo>
                        <a:pt x="4651" y="2159"/>
                      </a:lnTo>
                      <a:lnTo>
                        <a:pt x="12828" y="31"/>
                      </a:lnTo>
                      <a:cubicBezTo>
                        <a:pt x="13040" y="1"/>
                        <a:pt x="13223" y="123"/>
                        <a:pt x="13314" y="30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38;p30">
                  <a:extLst>
                    <a:ext uri="{FF2B5EF4-FFF2-40B4-BE49-F238E27FC236}">
                      <a16:creationId xmlns:a16="http://schemas.microsoft.com/office/drawing/2014/main" id="{9A28FDAB-07D0-522E-47F6-E9465CDF2429}"/>
                    </a:ext>
                  </a:extLst>
                </p:cNvPr>
                <p:cNvSpPr/>
                <p:nvPr/>
              </p:nvSpPr>
              <p:spPr>
                <a:xfrm>
                  <a:off x="4056151" y="2836092"/>
                  <a:ext cx="40883" cy="55794"/>
                </a:xfrm>
                <a:custGeom>
                  <a:avLst/>
                  <a:gdLst/>
                  <a:ahLst/>
                  <a:cxnLst/>
                  <a:rect l="l" t="t" r="r" b="b"/>
                  <a:pathLst>
                    <a:path w="1582" h="2159" extrusionOk="0">
                      <a:moveTo>
                        <a:pt x="1581" y="0"/>
                      </a:moveTo>
                      <a:lnTo>
                        <a:pt x="365" y="2158"/>
                      </a:lnTo>
                      <a:lnTo>
                        <a:pt x="31" y="791"/>
                      </a:lnTo>
                      <a:cubicBezTo>
                        <a:pt x="1" y="547"/>
                        <a:pt x="92" y="365"/>
                        <a:pt x="305" y="304"/>
                      </a:cubicBezTo>
                      <a:close/>
                    </a:path>
                  </a:pathLst>
                </a:custGeom>
                <a:solidFill>
                  <a:srgbClr val="92A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39;p30">
                  <a:extLst>
                    <a:ext uri="{FF2B5EF4-FFF2-40B4-BE49-F238E27FC236}">
                      <a16:creationId xmlns:a16="http://schemas.microsoft.com/office/drawing/2014/main" id="{46B74260-3E7A-A4CF-4C2F-2B3D4C2ADA70}"/>
                    </a:ext>
                  </a:extLst>
                </p:cNvPr>
                <p:cNvSpPr/>
                <p:nvPr/>
              </p:nvSpPr>
              <p:spPr>
                <a:xfrm>
                  <a:off x="3913188" y="3028544"/>
                  <a:ext cx="178339" cy="232531"/>
                </a:xfrm>
                <a:custGeom>
                  <a:avLst/>
                  <a:gdLst/>
                  <a:ahLst/>
                  <a:cxnLst/>
                  <a:rect l="l" t="t" r="r" b="b"/>
                  <a:pathLst>
                    <a:path w="6901" h="8998" extrusionOk="0">
                      <a:moveTo>
                        <a:pt x="6840" y="6778"/>
                      </a:moveTo>
                      <a:cubicBezTo>
                        <a:pt x="6901" y="7022"/>
                        <a:pt x="6779" y="7204"/>
                        <a:pt x="6597" y="7295"/>
                      </a:cubicBezTo>
                      <a:lnTo>
                        <a:pt x="1" y="8997"/>
                      </a:lnTo>
                      <a:lnTo>
                        <a:pt x="5077" y="0"/>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40;p30">
                  <a:extLst>
                    <a:ext uri="{FF2B5EF4-FFF2-40B4-BE49-F238E27FC236}">
                      <a16:creationId xmlns:a16="http://schemas.microsoft.com/office/drawing/2014/main" id="{7BBD6D5E-603B-D67F-1829-ED59DA5DAECF}"/>
                    </a:ext>
                  </a:extLst>
                </p:cNvPr>
                <p:cNvSpPr/>
                <p:nvPr/>
              </p:nvSpPr>
              <p:spPr>
                <a:xfrm>
                  <a:off x="4083647" y="2767738"/>
                  <a:ext cx="273388" cy="394357"/>
                </a:xfrm>
                <a:custGeom>
                  <a:avLst/>
                  <a:gdLst/>
                  <a:ahLst/>
                  <a:cxnLst/>
                  <a:rect l="l" t="t" r="r" b="b"/>
                  <a:pathLst>
                    <a:path w="10579" h="15260" extrusionOk="0">
                      <a:moveTo>
                        <a:pt x="10578" y="1"/>
                      </a:moveTo>
                      <a:lnTo>
                        <a:pt x="2037" y="15259"/>
                      </a:lnTo>
                      <a:lnTo>
                        <a:pt x="1" y="7357"/>
                      </a:lnTo>
                      <a:lnTo>
                        <a:pt x="2949" y="1977"/>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1741;p30">
                  <a:extLst>
                    <a:ext uri="{FF2B5EF4-FFF2-40B4-BE49-F238E27FC236}">
                      <a16:creationId xmlns:a16="http://schemas.microsoft.com/office/drawing/2014/main" id="{032DE843-581E-3F24-1660-45FC43E39D6F}"/>
                    </a:ext>
                  </a:extLst>
                </p:cNvPr>
                <p:cNvSpPr/>
                <p:nvPr/>
              </p:nvSpPr>
              <p:spPr>
                <a:xfrm>
                  <a:off x="4556520" y="2634208"/>
                  <a:ext cx="333859" cy="449324"/>
                </a:xfrm>
                <a:custGeom>
                  <a:avLst/>
                  <a:gdLst/>
                  <a:ahLst/>
                  <a:cxnLst/>
                  <a:rect l="l" t="t" r="r" b="b"/>
                  <a:pathLst>
                    <a:path w="12919" h="17387" extrusionOk="0">
                      <a:moveTo>
                        <a:pt x="12919" y="1916"/>
                      </a:moveTo>
                      <a:lnTo>
                        <a:pt x="4743" y="16505"/>
                      </a:lnTo>
                      <a:lnTo>
                        <a:pt x="1490" y="17326"/>
                      </a:lnTo>
                      <a:cubicBezTo>
                        <a:pt x="1247" y="17387"/>
                        <a:pt x="1065" y="17265"/>
                        <a:pt x="973" y="17083"/>
                      </a:cubicBezTo>
                      <a:lnTo>
                        <a:pt x="1" y="13314"/>
                      </a:lnTo>
                      <a:lnTo>
                        <a:pt x="6688" y="1429"/>
                      </a:lnTo>
                      <a:lnTo>
                        <a:pt x="12007" y="61"/>
                      </a:lnTo>
                      <a:cubicBezTo>
                        <a:pt x="12250" y="1"/>
                        <a:pt x="12433" y="122"/>
                        <a:pt x="12493" y="30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742;p30">
                  <a:extLst>
                    <a:ext uri="{FF2B5EF4-FFF2-40B4-BE49-F238E27FC236}">
                      <a16:creationId xmlns:a16="http://schemas.microsoft.com/office/drawing/2014/main" id="{8C6B4FFE-D142-E81A-2B75-E1E9E32270BE}"/>
                    </a:ext>
                  </a:extLst>
                </p:cNvPr>
                <p:cNvSpPr/>
                <p:nvPr/>
              </p:nvSpPr>
              <p:spPr>
                <a:xfrm>
                  <a:off x="3927324" y="3299377"/>
                  <a:ext cx="333084" cy="499768"/>
                </a:xfrm>
                <a:custGeom>
                  <a:avLst/>
                  <a:gdLst/>
                  <a:ahLst/>
                  <a:cxnLst/>
                  <a:rect l="l" t="t" r="r" b="b"/>
                  <a:pathLst>
                    <a:path w="12889" h="19339" extrusionOk="0">
                      <a:moveTo>
                        <a:pt x="496" y="1"/>
                      </a:moveTo>
                      <a:cubicBezTo>
                        <a:pt x="440" y="1"/>
                        <a:pt x="385" y="12"/>
                        <a:pt x="335" y="37"/>
                      </a:cubicBezTo>
                      <a:cubicBezTo>
                        <a:pt x="274" y="67"/>
                        <a:pt x="214" y="67"/>
                        <a:pt x="183" y="159"/>
                      </a:cubicBezTo>
                      <a:cubicBezTo>
                        <a:pt x="31" y="280"/>
                        <a:pt x="1" y="523"/>
                        <a:pt x="122" y="675"/>
                      </a:cubicBezTo>
                      <a:cubicBezTo>
                        <a:pt x="122" y="675"/>
                        <a:pt x="123" y="675"/>
                        <a:pt x="123" y="675"/>
                      </a:cubicBezTo>
                      <a:cubicBezTo>
                        <a:pt x="190" y="675"/>
                        <a:pt x="9762" y="16123"/>
                        <a:pt x="11825" y="19338"/>
                      </a:cubicBezTo>
                      <a:lnTo>
                        <a:pt x="12889" y="18426"/>
                      </a:lnTo>
                      <a:cubicBezTo>
                        <a:pt x="12889" y="18426"/>
                        <a:pt x="11095" y="16633"/>
                        <a:pt x="11247" y="15721"/>
                      </a:cubicBezTo>
                      <a:cubicBezTo>
                        <a:pt x="11278" y="15417"/>
                        <a:pt x="11582" y="14353"/>
                        <a:pt x="11734" y="13776"/>
                      </a:cubicBezTo>
                      <a:cubicBezTo>
                        <a:pt x="11825" y="13533"/>
                        <a:pt x="11764" y="13198"/>
                        <a:pt x="11612" y="12986"/>
                      </a:cubicBezTo>
                      <a:cubicBezTo>
                        <a:pt x="9272" y="9186"/>
                        <a:pt x="913" y="189"/>
                        <a:pt x="913" y="189"/>
                      </a:cubicBezTo>
                      <a:cubicBezTo>
                        <a:pt x="803" y="79"/>
                        <a:pt x="645" y="1"/>
                        <a:pt x="4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1743;p30">
                  <a:extLst>
                    <a:ext uri="{FF2B5EF4-FFF2-40B4-BE49-F238E27FC236}">
                      <a16:creationId xmlns:a16="http://schemas.microsoft.com/office/drawing/2014/main" id="{D8308AF5-6354-5CB4-72F6-9FC92BDAAC7C}"/>
                    </a:ext>
                  </a:extLst>
                </p:cNvPr>
                <p:cNvSpPr/>
                <p:nvPr/>
              </p:nvSpPr>
              <p:spPr>
                <a:xfrm>
                  <a:off x="4185778" y="3745864"/>
                  <a:ext cx="231730" cy="340785"/>
                </a:xfrm>
                <a:custGeom>
                  <a:avLst/>
                  <a:gdLst/>
                  <a:ahLst/>
                  <a:cxnLst/>
                  <a:rect l="l" t="t" r="r" b="b"/>
                  <a:pathLst>
                    <a:path w="8967" h="13187" extrusionOk="0">
                      <a:moveTo>
                        <a:pt x="3788" y="4582"/>
                      </a:moveTo>
                      <a:cubicBezTo>
                        <a:pt x="3974" y="4582"/>
                        <a:pt x="4156" y="4666"/>
                        <a:pt x="4316" y="4858"/>
                      </a:cubicBezTo>
                      <a:lnTo>
                        <a:pt x="6292" y="7137"/>
                      </a:lnTo>
                      <a:cubicBezTo>
                        <a:pt x="7082" y="8049"/>
                        <a:pt x="7143" y="9539"/>
                        <a:pt x="6383" y="10481"/>
                      </a:cubicBezTo>
                      <a:cubicBezTo>
                        <a:pt x="5951" y="11031"/>
                        <a:pt x="5355" y="11301"/>
                        <a:pt x="4740" y="11301"/>
                      </a:cubicBezTo>
                      <a:cubicBezTo>
                        <a:pt x="4404" y="11301"/>
                        <a:pt x="4062" y="11220"/>
                        <a:pt x="3739" y="11058"/>
                      </a:cubicBezTo>
                      <a:cubicBezTo>
                        <a:pt x="2006" y="10146"/>
                        <a:pt x="1733" y="7077"/>
                        <a:pt x="2827" y="5283"/>
                      </a:cubicBezTo>
                      <a:cubicBezTo>
                        <a:pt x="3083" y="4869"/>
                        <a:pt x="3443" y="4582"/>
                        <a:pt x="3788" y="4582"/>
                      </a:cubicBezTo>
                      <a:close/>
                      <a:moveTo>
                        <a:pt x="2303" y="0"/>
                      </a:moveTo>
                      <a:cubicBezTo>
                        <a:pt x="2265" y="0"/>
                        <a:pt x="2227" y="17"/>
                        <a:pt x="2189" y="55"/>
                      </a:cubicBezTo>
                      <a:lnTo>
                        <a:pt x="1064" y="997"/>
                      </a:lnTo>
                      <a:cubicBezTo>
                        <a:pt x="973" y="1058"/>
                        <a:pt x="942" y="1180"/>
                        <a:pt x="973" y="1301"/>
                      </a:cubicBezTo>
                      <a:cubicBezTo>
                        <a:pt x="1155" y="1666"/>
                        <a:pt x="1307" y="1940"/>
                        <a:pt x="1520" y="2365"/>
                      </a:cubicBezTo>
                      <a:cubicBezTo>
                        <a:pt x="1672" y="2669"/>
                        <a:pt x="1672" y="3004"/>
                        <a:pt x="1520" y="3307"/>
                      </a:cubicBezTo>
                      <a:cubicBezTo>
                        <a:pt x="0" y="5891"/>
                        <a:pt x="0" y="9569"/>
                        <a:pt x="1976" y="11849"/>
                      </a:cubicBezTo>
                      <a:cubicBezTo>
                        <a:pt x="2675" y="12730"/>
                        <a:pt x="3678" y="13156"/>
                        <a:pt x="4651" y="13186"/>
                      </a:cubicBezTo>
                      <a:cubicBezTo>
                        <a:pt x="5654" y="13186"/>
                        <a:pt x="6626" y="12821"/>
                        <a:pt x="7447" y="11940"/>
                      </a:cubicBezTo>
                      <a:cubicBezTo>
                        <a:pt x="8967" y="10268"/>
                        <a:pt x="8876" y="7502"/>
                        <a:pt x="7386" y="5770"/>
                      </a:cubicBezTo>
                      <a:lnTo>
                        <a:pt x="2462" y="86"/>
                      </a:lnTo>
                      <a:cubicBezTo>
                        <a:pt x="2409" y="33"/>
                        <a:pt x="2356" y="0"/>
                        <a:pt x="2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744;p30">
                  <a:extLst>
                    <a:ext uri="{FF2B5EF4-FFF2-40B4-BE49-F238E27FC236}">
                      <a16:creationId xmlns:a16="http://schemas.microsoft.com/office/drawing/2014/main" id="{F5434778-70DA-937E-C9E0-DEDD86F42741}"/>
                    </a:ext>
                  </a:extLst>
                </p:cNvPr>
                <p:cNvSpPr/>
                <p:nvPr/>
              </p:nvSpPr>
              <p:spPr>
                <a:xfrm>
                  <a:off x="4168489" y="3653114"/>
                  <a:ext cx="29073" cy="25739"/>
                </a:xfrm>
                <a:custGeom>
                  <a:avLst/>
                  <a:gdLst/>
                  <a:ahLst/>
                  <a:cxnLst/>
                  <a:rect l="l" t="t" r="r" b="b"/>
                  <a:pathLst>
                    <a:path w="1125" h="996" extrusionOk="0">
                      <a:moveTo>
                        <a:pt x="539" y="1"/>
                      </a:moveTo>
                      <a:cubicBezTo>
                        <a:pt x="326" y="1"/>
                        <a:pt x="140" y="142"/>
                        <a:pt x="92" y="361"/>
                      </a:cubicBezTo>
                      <a:cubicBezTo>
                        <a:pt x="0" y="635"/>
                        <a:pt x="152" y="909"/>
                        <a:pt x="426" y="969"/>
                      </a:cubicBezTo>
                      <a:cubicBezTo>
                        <a:pt x="480" y="987"/>
                        <a:pt x="534" y="996"/>
                        <a:pt x="586" y="996"/>
                      </a:cubicBezTo>
                      <a:cubicBezTo>
                        <a:pt x="799" y="996"/>
                        <a:pt x="985" y="855"/>
                        <a:pt x="1034" y="635"/>
                      </a:cubicBezTo>
                      <a:cubicBezTo>
                        <a:pt x="1125" y="361"/>
                        <a:pt x="973" y="88"/>
                        <a:pt x="699" y="27"/>
                      </a:cubicBezTo>
                      <a:cubicBezTo>
                        <a:pt x="645" y="9"/>
                        <a:pt x="592" y="1"/>
                        <a:pt x="539" y="1"/>
                      </a:cubicBez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45;p30">
                <a:extLst>
                  <a:ext uri="{FF2B5EF4-FFF2-40B4-BE49-F238E27FC236}">
                    <a16:creationId xmlns:a16="http://schemas.microsoft.com/office/drawing/2014/main" id="{7AE6F12B-46FE-108D-791E-ECD8C4C54BF5}"/>
                  </a:ext>
                </a:extLst>
              </p:cNvPr>
              <p:cNvSpPr/>
              <p:nvPr/>
            </p:nvSpPr>
            <p:spPr>
              <a:xfrm>
                <a:off x="4928864" y="3022910"/>
                <a:ext cx="62074" cy="69620"/>
              </a:xfrm>
              <a:custGeom>
                <a:avLst/>
                <a:gdLst/>
                <a:ahLst/>
                <a:cxnLst/>
                <a:rect l="l" t="t" r="r" b="b"/>
                <a:pathLst>
                  <a:path w="2402" h="2694" extrusionOk="0">
                    <a:moveTo>
                      <a:pt x="1547" y="1"/>
                    </a:moveTo>
                    <a:cubicBezTo>
                      <a:pt x="1528" y="1"/>
                      <a:pt x="1509" y="2"/>
                      <a:pt x="1490" y="5"/>
                    </a:cubicBezTo>
                    <a:lnTo>
                      <a:pt x="304" y="309"/>
                    </a:lnTo>
                    <a:cubicBezTo>
                      <a:pt x="122" y="370"/>
                      <a:pt x="0" y="583"/>
                      <a:pt x="31" y="765"/>
                    </a:cubicBezTo>
                    <a:lnTo>
                      <a:pt x="456" y="2407"/>
                    </a:lnTo>
                    <a:cubicBezTo>
                      <a:pt x="508" y="2561"/>
                      <a:pt x="668" y="2694"/>
                      <a:pt x="827" y="2694"/>
                    </a:cubicBezTo>
                    <a:cubicBezTo>
                      <a:pt x="856" y="2694"/>
                      <a:pt x="884" y="2690"/>
                      <a:pt x="912" y="2680"/>
                    </a:cubicBezTo>
                    <a:lnTo>
                      <a:pt x="2098" y="2376"/>
                    </a:lnTo>
                    <a:cubicBezTo>
                      <a:pt x="2280" y="2346"/>
                      <a:pt x="2402" y="2103"/>
                      <a:pt x="2341" y="1920"/>
                    </a:cubicBezTo>
                    <a:lnTo>
                      <a:pt x="1946" y="279"/>
                    </a:lnTo>
                    <a:cubicBezTo>
                      <a:pt x="1891" y="115"/>
                      <a:pt x="1714" y="1"/>
                      <a:pt x="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746;p30">
              <a:extLst>
                <a:ext uri="{FF2B5EF4-FFF2-40B4-BE49-F238E27FC236}">
                  <a16:creationId xmlns:a16="http://schemas.microsoft.com/office/drawing/2014/main" id="{E4FD9DEB-FA38-54BC-8F98-78C7A0E9C3DA}"/>
                </a:ext>
              </a:extLst>
            </p:cNvPr>
            <p:cNvGrpSpPr/>
            <p:nvPr/>
          </p:nvGrpSpPr>
          <p:grpSpPr>
            <a:xfrm>
              <a:off x="5175868" y="3208021"/>
              <a:ext cx="882134" cy="697549"/>
              <a:chOff x="6525131" y="3205283"/>
              <a:chExt cx="882134" cy="697549"/>
            </a:xfrm>
          </p:grpSpPr>
          <p:sp>
            <p:nvSpPr>
              <p:cNvPr id="12" name="Google Shape;1747;p30">
                <a:extLst>
                  <a:ext uri="{FF2B5EF4-FFF2-40B4-BE49-F238E27FC236}">
                    <a16:creationId xmlns:a16="http://schemas.microsoft.com/office/drawing/2014/main" id="{A32434E1-C5C8-3CBE-AA6B-0D1D3B968547}"/>
                  </a:ext>
                </a:extLst>
              </p:cNvPr>
              <p:cNvSpPr/>
              <p:nvPr/>
            </p:nvSpPr>
            <p:spPr>
              <a:xfrm>
                <a:off x="6525131" y="3205283"/>
                <a:ext cx="882134" cy="586005"/>
              </a:xfrm>
              <a:custGeom>
                <a:avLst/>
                <a:gdLst/>
                <a:ahLst/>
                <a:cxnLst/>
                <a:rect l="l" t="t" r="r" b="b"/>
                <a:pathLst>
                  <a:path w="34135" h="22676" extrusionOk="0">
                    <a:moveTo>
                      <a:pt x="517" y="0"/>
                    </a:moveTo>
                    <a:cubicBezTo>
                      <a:pt x="213" y="0"/>
                      <a:pt x="0" y="213"/>
                      <a:pt x="0" y="517"/>
                    </a:cubicBezTo>
                    <a:lnTo>
                      <a:pt x="0" y="22128"/>
                    </a:lnTo>
                    <a:cubicBezTo>
                      <a:pt x="0" y="22432"/>
                      <a:pt x="213" y="22675"/>
                      <a:pt x="517" y="22675"/>
                    </a:cubicBezTo>
                    <a:lnTo>
                      <a:pt x="33618" y="22675"/>
                    </a:lnTo>
                    <a:cubicBezTo>
                      <a:pt x="33891" y="22675"/>
                      <a:pt x="34135" y="22432"/>
                      <a:pt x="34135" y="22128"/>
                    </a:cubicBezTo>
                    <a:lnTo>
                      <a:pt x="34135" y="517"/>
                    </a:lnTo>
                    <a:cubicBezTo>
                      <a:pt x="34135" y="213"/>
                      <a:pt x="33922" y="0"/>
                      <a:pt x="33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8;p30">
                <a:extLst>
                  <a:ext uri="{FF2B5EF4-FFF2-40B4-BE49-F238E27FC236}">
                    <a16:creationId xmlns:a16="http://schemas.microsoft.com/office/drawing/2014/main" id="{9277FCF4-9DBF-F0C5-482D-7A97627D6102}"/>
                  </a:ext>
                </a:extLst>
              </p:cNvPr>
              <p:cNvSpPr/>
              <p:nvPr/>
            </p:nvSpPr>
            <p:spPr>
              <a:xfrm>
                <a:off x="6525131" y="3835254"/>
                <a:ext cx="882134" cy="45586"/>
              </a:xfrm>
              <a:custGeom>
                <a:avLst/>
                <a:gdLst/>
                <a:ahLst/>
                <a:cxnLst/>
                <a:rect l="l" t="t" r="r" b="b"/>
                <a:pathLst>
                  <a:path w="34135" h="1764" extrusionOk="0">
                    <a:moveTo>
                      <a:pt x="517" y="0"/>
                    </a:moveTo>
                    <a:cubicBezTo>
                      <a:pt x="213" y="0"/>
                      <a:pt x="0" y="244"/>
                      <a:pt x="0" y="548"/>
                    </a:cubicBezTo>
                    <a:lnTo>
                      <a:pt x="0" y="1216"/>
                    </a:lnTo>
                    <a:cubicBezTo>
                      <a:pt x="0" y="1520"/>
                      <a:pt x="213" y="1763"/>
                      <a:pt x="517" y="1763"/>
                    </a:cubicBezTo>
                    <a:lnTo>
                      <a:pt x="33618" y="1763"/>
                    </a:lnTo>
                    <a:cubicBezTo>
                      <a:pt x="33891" y="1763"/>
                      <a:pt x="34135" y="1520"/>
                      <a:pt x="34135" y="1216"/>
                    </a:cubicBezTo>
                    <a:lnTo>
                      <a:pt x="34135" y="548"/>
                    </a:lnTo>
                    <a:cubicBezTo>
                      <a:pt x="34135" y="244"/>
                      <a:pt x="33922" y="0"/>
                      <a:pt x="33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9;p30">
                <a:extLst>
                  <a:ext uri="{FF2B5EF4-FFF2-40B4-BE49-F238E27FC236}">
                    <a16:creationId xmlns:a16="http://schemas.microsoft.com/office/drawing/2014/main" id="{086E02FA-746C-F351-92EC-2DAC0B905429}"/>
                  </a:ext>
                </a:extLst>
              </p:cNvPr>
              <p:cNvSpPr/>
              <p:nvPr/>
            </p:nvSpPr>
            <p:spPr>
              <a:xfrm>
                <a:off x="6864473" y="3397993"/>
                <a:ext cx="186970" cy="198806"/>
              </a:xfrm>
              <a:custGeom>
                <a:avLst/>
                <a:gdLst/>
                <a:ahLst/>
                <a:cxnLst/>
                <a:rect l="l" t="t" r="r" b="b"/>
                <a:pathLst>
                  <a:path w="7235" h="7693" extrusionOk="0">
                    <a:moveTo>
                      <a:pt x="416" y="1"/>
                    </a:moveTo>
                    <a:cubicBezTo>
                      <a:pt x="199" y="1"/>
                      <a:pt x="0" y="181"/>
                      <a:pt x="0" y="416"/>
                    </a:cubicBezTo>
                    <a:lnTo>
                      <a:pt x="0" y="7315"/>
                    </a:lnTo>
                    <a:cubicBezTo>
                      <a:pt x="0" y="7536"/>
                      <a:pt x="176" y="7692"/>
                      <a:pt x="377" y="7692"/>
                    </a:cubicBezTo>
                    <a:cubicBezTo>
                      <a:pt x="453" y="7692"/>
                      <a:pt x="533" y="7670"/>
                      <a:pt x="608" y="7619"/>
                    </a:cubicBezTo>
                    <a:lnTo>
                      <a:pt x="6930" y="4185"/>
                    </a:lnTo>
                    <a:cubicBezTo>
                      <a:pt x="7234" y="4033"/>
                      <a:pt x="7234" y="3607"/>
                      <a:pt x="6930" y="3455"/>
                    </a:cubicBezTo>
                    <a:lnTo>
                      <a:pt x="608" y="51"/>
                    </a:lnTo>
                    <a:cubicBezTo>
                      <a:pt x="546" y="16"/>
                      <a:pt x="480" y="1"/>
                      <a:pt x="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50;p30">
                <a:extLst>
                  <a:ext uri="{FF2B5EF4-FFF2-40B4-BE49-F238E27FC236}">
                    <a16:creationId xmlns:a16="http://schemas.microsoft.com/office/drawing/2014/main" id="{85D5592B-7A55-2532-ECB5-C2202E1CD64A}"/>
                  </a:ext>
                </a:extLst>
              </p:cNvPr>
              <p:cNvSpPr/>
              <p:nvPr/>
            </p:nvSpPr>
            <p:spPr>
              <a:xfrm>
                <a:off x="6535339" y="3846264"/>
                <a:ext cx="329156" cy="23568"/>
              </a:xfrm>
              <a:custGeom>
                <a:avLst/>
                <a:gdLst/>
                <a:ahLst/>
                <a:cxnLst/>
                <a:rect l="l" t="t" r="r" b="b"/>
                <a:pathLst>
                  <a:path w="12737" h="912" extrusionOk="0">
                    <a:moveTo>
                      <a:pt x="213" y="0"/>
                    </a:moveTo>
                    <a:cubicBezTo>
                      <a:pt x="91" y="0"/>
                      <a:pt x="0" y="61"/>
                      <a:pt x="0" y="182"/>
                    </a:cubicBezTo>
                    <a:lnTo>
                      <a:pt x="0" y="729"/>
                    </a:lnTo>
                    <a:cubicBezTo>
                      <a:pt x="0" y="821"/>
                      <a:pt x="91" y="912"/>
                      <a:pt x="213" y="912"/>
                    </a:cubicBezTo>
                    <a:lnTo>
                      <a:pt x="12736" y="912"/>
                    </a:lnTo>
                    <a:lnTo>
                      <a:pt x="12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51;p30">
                <a:extLst>
                  <a:ext uri="{FF2B5EF4-FFF2-40B4-BE49-F238E27FC236}">
                    <a16:creationId xmlns:a16="http://schemas.microsoft.com/office/drawing/2014/main" id="{33EFF631-D906-8729-A02A-DB010DF27C41}"/>
                  </a:ext>
                </a:extLst>
              </p:cNvPr>
              <p:cNvSpPr/>
              <p:nvPr/>
            </p:nvSpPr>
            <p:spPr>
              <a:xfrm>
                <a:off x="6819687" y="3812461"/>
                <a:ext cx="89570" cy="90371"/>
              </a:xfrm>
              <a:custGeom>
                <a:avLst/>
                <a:gdLst/>
                <a:ahLst/>
                <a:cxnLst/>
                <a:rect l="l" t="t" r="r" b="b"/>
                <a:pathLst>
                  <a:path w="3466" h="3497" extrusionOk="0">
                    <a:moveTo>
                      <a:pt x="1733" y="1"/>
                    </a:moveTo>
                    <a:cubicBezTo>
                      <a:pt x="760" y="1"/>
                      <a:pt x="1" y="791"/>
                      <a:pt x="1" y="1764"/>
                    </a:cubicBezTo>
                    <a:cubicBezTo>
                      <a:pt x="1" y="2737"/>
                      <a:pt x="760" y="3496"/>
                      <a:pt x="1733" y="3496"/>
                    </a:cubicBezTo>
                    <a:cubicBezTo>
                      <a:pt x="2706" y="3496"/>
                      <a:pt x="3466" y="2737"/>
                      <a:pt x="3466" y="1764"/>
                    </a:cubicBezTo>
                    <a:cubicBezTo>
                      <a:pt x="3466" y="791"/>
                      <a:pt x="2706" y="1"/>
                      <a:pt x="1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52;p30">
                <a:extLst>
                  <a:ext uri="{FF2B5EF4-FFF2-40B4-BE49-F238E27FC236}">
                    <a16:creationId xmlns:a16="http://schemas.microsoft.com/office/drawing/2014/main" id="{07761C43-E9FE-3E2C-947F-A37F4D3CF640}"/>
                  </a:ext>
                </a:extLst>
              </p:cNvPr>
              <p:cNvSpPr/>
              <p:nvPr/>
            </p:nvSpPr>
            <p:spPr>
              <a:xfrm>
                <a:off x="6840103" y="3833678"/>
                <a:ext cx="48739" cy="48739"/>
              </a:xfrm>
              <a:custGeom>
                <a:avLst/>
                <a:gdLst/>
                <a:ahLst/>
                <a:cxnLst/>
                <a:rect l="l" t="t" r="r" b="b"/>
                <a:pathLst>
                  <a:path w="1886" h="1886" extrusionOk="0">
                    <a:moveTo>
                      <a:pt x="943" y="1"/>
                    </a:moveTo>
                    <a:cubicBezTo>
                      <a:pt x="426" y="1"/>
                      <a:pt x="1" y="396"/>
                      <a:pt x="1" y="943"/>
                    </a:cubicBezTo>
                    <a:cubicBezTo>
                      <a:pt x="1" y="1460"/>
                      <a:pt x="426" y="1885"/>
                      <a:pt x="943" y="1885"/>
                    </a:cubicBezTo>
                    <a:cubicBezTo>
                      <a:pt x="1490" y="1885"/>
                      <a:pt x="1885" y="1460"/>
                      <a:pt x="1885" y="943"/>
                    </a:cubicBezTo>
                    <a:cubicBezTo>
                      <a:pt x="1885" y="396"/>
                      <a:pt x="1490" y="1"/>
                      <a:pt x="9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53;p30">
                <a:extLst>
                  <a:ext uri="{FF2B5EF4-FFF2-40B4-BE49-F238E27FC236}">
                    <a16:creationId xmlns:a16="http://schemas.microsoft.com/office/drawing/2014/main" id="{FA1EB4E1-C2D2-AD76-957C-C3214B83FA75}"/>
                  </a:ext>
                </a:extLst>
              </p:cNvPr>
              <p:cNvSpPr/>
              <p:nvPr/>
            </p:nvSpPr>
            <p:spPr>
              <a:xfrm>
                <a:off x="7137813" y="3744133"/>
                <a:ext cx="128075" cy="126111"/>
              </a:xfrm>
              <a:custGeom>
                <a:avLst/>
                <a:gdLst/>
                <a:ahLst/>
                <a:cxnLst/>
                <a:rect l="l" t="t" r="r" b="b"/>
                <a:pathLst>
                  <a:path w="4956" h="4880" extrusionOk="0">
                    <a:moveTo>
                      <a:pt x="153" y="1"/>
                    </a:moveTo>
                    <a:cubicBezTo>
                      <a:pt x="62" y="1"/>
                      <a:pt x="1" y="61"/>
                      <a:pt x="31" y="153"/>
                    </a:cubicBezTo>
                    <a:lnTo>
                      <a:pt x="1673" y="4833"/>
                    </a:lnTo>
                    <a:cubicBezTo>
                      <a:pt x="1688" y="4864"/>
                      <a:pt x="1726" y="4879"/>
                      <a:pt x="1764" y="4879"/>
                    </a:cubicBezTo>
                    <a:cubicBezTo>
                      <a:pt x="1802" y="4879"/>
                      <a:pt x="1840" y="4864"/>
                      <a:pt x="1855" y="4833"/>
                    </a:cubicBezTo>
                    <a:lnTo>
                      <a:pt x="2584" y="3344"/>
                    </a:lnTo>
                    <a:cubicBezTo>
                      <a:pt x="2584" y="3294"/>
                      <a:pt x="2612" y="3271"/>
                      <a:pt x="2647" y="3271"/>
                    </a:cubicBezTo>
                    <a:cubicBezTo>
                      <a:pt x="2676" y="3271"/>
                      <a:pt x="2709" y="3286"/>
                      <a:pt x="2736" y="3314"/>
                    </a:cubicBezTo>
                    <a:lnTo>
                      <a:pt x="3800" y="4317"/>
                    </a:lnTo>
                    <a:cubicBezTo>
                      <a:pt x="3815" y="4347"/>
                      <a:pt x="3838" y="4362"/>
                      <a:pt x="3865" y="4362"/>
                    </a:cubicBezTo>
                    <a:cubicBezTo>
                      <a:pt x="3891" y="4362"/>
                      <a:pt x="3922" y="4347"/>
                      <a:pt x="3952" y="4317"/>
                    </a:cubicBezTo>
                    <a:lnTo>
                      <a:pt x="4499" y="3830"/>
                    </a:lnTo>
                    <a:cubicBezTo>
                      <a:pt x="4560" y="3800"/>
                      <a:pt x="4560" y="3709"/>
                      <a:pt x="4499" y="3678"/>
                    </a:cubicBezTo>
                    <a:lnTo>
                      <a:pt x="3375" y="2645"/>
                    </a:lnTo>
                    <a:cubicBezTo>
                      <a:pt x="3284" y="2615"/>
                      <a:pt x="3344" y="2493"/>
                      <a:pt x="3375" y="2493"/>
                    </a:cubicBezTo>
                    <a:lnTo>
                      <a:pt x="4864" y="1733"/>
                    </a:lnTo>
                    <a:cubicBezTo>
                      <a:pt x="4955" y="1703"/>
                      <a:pt x="4925" y="1581"/>
                      <a:pt x="4864" y="1551"/>
                    </a:cubicBezTo>
                    <a:lnTo>
                      <a:pt x="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754;p30">
              <a:extLst>
                <a:ext uri="{FF2B5EF4-FFF2-40B4-BE49-F238E27FC236}">
                  <a16:creationId xmlns:a16="http://schemas.microsoft.com/office/drawing/2014/main" id="{EC1C3286-9515-FF40-2EF8-B3F5191B9985}"/>
                </a:ext>
              </a:extLst>
            </p:cNvPr>
            <p:cNvSpPr/>
            <p:nvPr/>
          </p:nvSpPr>
          <p:spPr>
            <a:xfrm>
              <a:off x="5612373" y="4382590"/>
              <a:ext cx="9138" cy="1919"/>
            </a:xfrm>
            <a:custGeom>
              <a:avLst/>
              <a:gdLst/>
              <a:ahLst/>
              <a:cxnLst/>
              <a:rect l="l" t="t" r="r" b="b"/>
              <a:pathLst>
                <a:path w="100" h="21" extrusionOk="0">
                  <a:moveTo>
                    <a:pt x="0" y="11"/>
                  </a:moveTo>
                  <a:lnTo>
                    <a:pt x="99" y="20"/>
                  </a:lnTo>
                  <a:lnTo>
                    <a:pt x="94" y="1"/>
                  </a:lnTo>
                  <a:cubicBezTo>
                    <a:pt x="65" y="6"/>
                    <a:pt x="30" y="11"/>
                    <a:pt x="0" y="11"/>
                  </a:cubicBezTo>
                  <a:close/>
                </a:path>
              </a:pathLst>
            </a:custGeom>
            <a:solidFill>
              <a:srgbClr val="F2C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5;p30">
              <a:extLst>
                <a:ext uri="{FF2B5EF4-FFF2-40B4-BE49-F238E27FC236}">
                  <a16:creationId xmlns:a16="http://schemas.microsoft.com/office/drawing/2014/main" id="{576653B8-AED6-B9F4-CB4A-4BD64535F913}"/>
                </a:ext>
              </a:extLst>
            </p:cNvPr>
            <p:cNvSpPr/>
            <p:nvPr/>
          </p:nvSpPr>
          <p:spPr>
            <a:xfrm>
              <a:off x="3495606" y="4382590"/>
              <a:ext cx="9138" cy="1919"/>
            </a:xfrm>
            <a:custGeom>
              <a:avLst/>
              <a:gdLst/>
              <a:ahLst/>
              <a:cxnLst/>
              <a:rect l="l" t="t" r="r" b="b"/>
              <a:pathLst>
                <a:path w="100" h="21" extrusionOk="0">
                  <a:moveTo>
                    <a:pt x="1" y="20"/>
                  </a:moveTo>
                  <a:lnTo>
                    <a:pt x="100" y="11"/>
                  </a:lnTo>
                  <a:cubicBezTo>
                    <a:pt x="70" y="11"/>
                    <a:pt x="35" y="6"/>
                    <a:pt x="6" y="1"/>
                  </a:cubicBezTo>
                  <a:lnTo>
                    <a:pt x="6" y="1"/>
                  </a:lnTo>
                  <a:close/>
                </a:path>
              </a:pathLst>
            </a:custGeom>
            <a:solidFill>
              <a:srgbClr val="F2C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6;p30">
              <a:extLst>
                <a:ext uri="{FF2B5EF4-FFF2-40B4-BE49-F238E27FC236}">
                  <a16:creationId xmlns:a16="http://schemas.microsoft.com/office/drawing/2014/main" id="{3CA29B9E-A94B-241A-21EE-215E97DA48B5}"/>
                </a:ext>
              </a:extLst>
            </p:cNvPr>
            <p:cNvSpPr/>
            <p:nvPr/>
          </p:nvSpPr>
          <p:spPr>
            <a:xfrm>
              <a:off x="5164450" y="4196600"/>
              <a:ext cx="33450" cy="104125"/>
            </a:xfrm>
            <a:custGeom>
              <a:avLst/>
              <a:gdLst/>
              <a:ahLst/>
              <a:cxnLst/>
              <a:rect l="l" t="t" r="r" b="b"/>
              <a:pathLst>
                <a:path w="1338" h="4165" extrusionOk="0">
                  <a:moveTo>
                    <a:pt x="335" y="0"/>
                  </a:moveTo>
                  <a:cubicBezTo>
                    <a:pt x="152" y="0"/>
                    <a:pt x="0" y="152"/>
                    <a:pt x="0" y="335"/>
                  </a:cubicBezTo>
                  <a:lnTo>
                    <a:pt x="0" y="3830"/>
                  </a:lnTo>
                  <a:cubicBezTo>
                    <a:pt x="0" y="4013"/>
                    <a:pt x="152" y="4165"/>
                    <a:pt x="335" y="4165"/>
                  </a:cubicBezTo>
                  <a:lnTo>
                    <a:pt x="1003" y="4165"/>
                  </a:lnTo>
                  <a:cubicBezTo>
                    <a:pt x="1216" y="4165"/>
                    <a:pt x="1338" y="4013"/>
                    <a:pt x="1338" y="3830"/>
                  </a:cubicBezTo>
                  <a:lnTo>
                    <a:pt x="1338" y="335"/>
                  </a:lnTo>
                  <a:cubicBezTo>
                    <a:pt x="1338" y="152"/>
                    <a:pt x="1216" y="0"/>
                    <a:pt x="10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TextBox 91">
            <a:extLst>
              <a:ext uri="{FF2B5EF4-FFF2-40B4-BE49-F238E27FC236}">
                <a16:creationId xmlns:a16="http://schemas.microsoft.com/office/drawing/2014/main" id="{7DA7544A-8A6D-59B0-19A9-E36543F36390}"/>
              </a:ext>
            </a:extLst>
          </p:cNvPr>
          <p:cNvSpPr txBox="1"/>
          <p:nvPr/>
        </p:nvSpPr>
        <p:spPr>
          <a:xfrm>
            <a:off x="1219847" y="1581125"/>
            <a:ext cx="3855848" cy="227036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Fira Sans Extra Condensed Medium" panose="020B0604020202020204" charset="0"/>
              </a:rPr>
              <a:t>Movie booking module -&gt; List of movies is displayed </a:t>
            </a:r>
          </a:p>
          <a:p>
            <a:pPr marL="285750" indent="-285750">
              <a:lnSpc>
                <a:spcPct val="150000"/>
              </a:lnSpc>
              <a:buFont typeface="Arial" panose="020B0604020202020204" pitchFamily="34" charset="0"/>
              <a:buChar char="•"/>
            </a:pPr>
            <a:r>
              <a:rPr lang="en-US" sz="1600" dirty="0">
                <a:latin typeface="Fira Sans Extra Condensed Medium" panose="020B0604020202020204" charset="0"/>
              </a:rPr>
              <a:t>The user select their wished movie </a:t>
            </a:r>
          </a:p>
          <a:p>
            <a:pPr marL="285750" indent="-285750">
              <a:lnSpc>
                <a:spcPct val="150000"/>
              </a:lnSpc>
              <a:buFont typeface="Arial" panose="020B0604020202020204" pitchFamily="34" charset="0"/>
              <a:buChar char="•"/>
            </a:pPr>
            <a:r>
              <a:rPr lang="en-US" sz="1600" dirty="0">
                <a:latin typeface="Fira Sans Extra Condensed Medium" panose="020B0604020202020204" charset="0"/>
              </a:rPr>
              <a:t>Select Theater -&gt;Date  -&gt; Time.</a:t>
            </a:r>
          </a:p>
          <a:p>
            <a:pPr marL="285750" indent="-285750">
              <a:lnSpc>
                <a:spcPct val="150000"/>
              </a:lnSpc>
              <a:buFont typeface="Arial" panose="020B0604020202020204" pitchFamily="34" charset="0"/>
              <a:buChar char="•"/>
            </a:pPr>
            <a:r>
              <a:rPr lang="en-US" sz="1600" dirty="0">
                <a:latin typeface="Fira Sans Extra Condensed Medium" panose="020B0604020202020204" charset="0"/>
              </a:rPr>
              <a:t>Redirect to seat selection.</a:t>
            </a:r>
          </a:p>
          <a:p>
            <a:pPr>
              <a:lnSpc>
                <a:spcPct val="150000"/>
              </a:lnSpc>
            </a:pPr>
            <a:endParaRPr lang="en-IN" sz="1600" dirty="0">
              <a:latin typeface="Fira Sans Extra Condensed Medium" panose="020B0604020202020204" charset="0"/>
            </a:endParaRPr>
          </a:p>
        </p:txBody>
      </p:sp>
    </p:spTree>
    <p:extLst>
      <p:ext uri="{BB962C8B-B14F-4D97-AF65-F5344CB8AC3E}">
        <p14:creationId xmlns:p14="http://schemas.microsoft.com/office/powerpoint/2010/main" val="229931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a:xfrm>
            <a:off x="454332" y="63499"/>
            <a:ext cx="8116800" cy="572700"/>
          </a:xfrm>
        </p:spPr>
        <p:txBody>
          <a:bodyPr/>
          <a:lstStyle/>
          <a:p>
            <a:r>
              <a:rPr lang="en-IN" dirty="0"/>
              <a:t>Movie Booking</a:t>
            </a:r>
          </a:p>
        </p:txBody>
      </p:sp>
      <p:pic>
        <p:nvPicPr>
          <p:cNvPr id="4" name="Picture 3">
            <a:extLst>
              <a:ext uri="{FF2B5EF4-FFF2-40B4-BE49-F238E27FC236}">
                <a16:creationId xmlns:a16="http://schemas.microsoft.com/office/drawing/2014/main" id="{3C036B05-02AC-BD0D-218B-F2764FA40482}"/>
              </a:ext>
            </a:extLst>
          </p:cNvPr>
          <p:cNvPicPr>
            <a:picLocks noChangeAspect="1"/>
          </p:cNvPicPr>
          <p:nvPr/>
        </p:nvPicPr>
        <p:blipFill rotWithShape="1">
          <a:blip r:embed="rId2"/>
          <a:srcRect r="2963"/>
          <a:stretch/>
        </p:blipFill>
        <p:spPr>
          <a:xfrm>
            <a:off x="1019556" y="636199"/>
            <a:ext cx="7104888" cy="4118530"/>
          </a:xfrm>
          <a:prstGeom prst="rect">
            <a:avLst/>
          </a:prstGeom>
        </p:spPr>
      </p:pic>
    </p:spTree>
    <p:extLst>
      <p:ext uri="{BB962C8B-B14F-4D97-AF65-F5344CB8AC3E}">
        <p14:creationId xmlns:p14="http://schemas.microsoft.com/office/powerpoint/2010/main" val="191828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757" name="Google Shape;1757;p30"/>
          <p:cNvSpPr txBox="1">
            <a:spLocks noGrp="1"/>
          </p:cNvSpPr>
          <p:nvPr>
            <p:ph type="title"/>
          </p:nvPr>
        </p:nvSpPr>
        <p:spPr>
          <a:xfrm>
            <a:off x="513600" y="372016"/>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Seat</a:t>
            </a:r>
            <a:endParaRPr dirty="0"/>
          </a:p>
        </p:txBody>
      </p:sp>
      <p:grpSp>
        <p:nvGrpSpPr>
          <p:cNvPr id="2" name="Google Shape;1341;p26">
            <a:extLst>
              <a:ext uri="{FF2B5EF4-FFF2-40B4-BE49-F238E27FC236}">
                <a16:creationId xmlns:a16="http://schemas.microsoft.com/office/drawing/2014/main" id="{2DE12109-C1D7-364C-3F94-524713E03996}"/>
              </a:ext>
            </a:extLst>
          </p:cNvPr>
          <p:cNvGrpSpPr/>
          <p:nvPr/>
        </p:nvGrpSpPr>
        <p:grpSpPr>
          <a:xfrm>
            <a:off x="6617776" y="2639500"/>
            <a:ext cx="2388131" cy="2321276"/>
            <a:chOff x="3991525" y="3353950"/>
            <a:chExt cx="1088150" cy="857975"/>
          </a:xfrm>
        </p:grpSpPr>
        <p:sp>
          <p:nvSpPr>
            <p:cNvPr id="3" name="Google Shape;1342;p26">
              <a:extLst>
                <a:ext uri="{FF2B5EF4-FFF2-40B4-BE49-F238E27FC236}">
                  <a16:creationId xmlns:a16="http://schemas.microsoft.com/office/drawing/2014/main" id="{CF18D471-48F2-6B39-412B-2B11D564B3E0}"/>
                </a:ext>
              </a:extLst>
            </p:cNvPr>
            <p:cNvSpPr/>
            <p:nvPr/>
          </p:nvSpPr>
          <p:spPr>
            <a:xfrm>
              <a:off x="4227975" y="3353950"/>
              <a:ext cx="851700" cy="750200"/>
            </a:xfrm>
            <a:custGeom>
              <a:avLst/>
              <a:gdLst/>
              <a:ahLst/>
              <a:cxnLst/>
              <a:rect l="l" t="t" r="r" b="b"/>
              <a:pathLst>
                <a:path w="34068" h="30008" extrusionOk="0">
                  <a:moveTo>
                    <a:pt x="10966" y="1"/>
                  </a:moveTo>
                  <a:lnTo>
                    <a:pt x="10715" y="419"/>
                  </a:lnTo>
                  <a:cubicBezTo>
                    <a:pt x="10138" y="1267"/>
                    <a:pt x="9205" y="1757"/>
                    <a:pt x="8248" y="1757"/>
                  </a:cubicBezTo>
                  <a:cubicBezTo>
                    <a:pt x="8024" y="1757"/>
                    <a:pt x="7798" y="1730"/>
                    <a:pt x="7576" y="1675"/>
                  </a:cubicBezTo>
                  <a:cubicBezTo>
                    <a:pt x="7241" y="1549"/>
                    <a:pt x="6948" y="1465"/>
                    <a:pt x="6655" y="1298"/>
                  </a:cubicBezTo>
                  <a:lnTo>
                    <a:pt x="6237" y="1047"/>
                  </a:lnTo>
                  <a:lnTo>
                    <a:pt x="5107" y="2805"/>
                  </a:lnTo>
                  <a:lnTo>
                    <a:pt x="5692" y="3056"/>
                  </a:lnTo>
                  <a:lnTo>
                    <a:pt x="5734" y="3056"/>
                  </a:lnTo>
                  <a:cubicBezTo>
                    <a:pt x="5944" y="3223"/>
                    <a:pt x="5985" y="3474"/>
                    <a:pt x="5902" y="3683"/>
                  </a:cubicBezTo>
                  <a:cubicBezTo>
                    <a:pt x="5788" y="3826"/>
                    <a:pt x="5636" y="3910"/>
                    <a:pt x="5484" y="3910"/>
                  </a:cubicBezTo>
                  <a:cubicBezTo>
                    <a:pt x="5412" y="3910"/>
                    <a:pt x="5341" y="3891"/>
                    <a:pt x="5274" y="3851"/>
                  </a:cubicBezTo>
                  <a:lnTo>
                    <a:pt x="5190" y="3809"/>
                  </a:lnTo>
                  <a:lnTo>
                    <a:pt x="4730" y="3390"/>
                  </a:lnTo>
                  <a:lnTo>
                    <a:pt x="3642" y="5065"/>
                  </a:lnTo>
                  <a:lnTo>
                    <a:pt x="3307" y="5567"/>
                  </a:lnTo>
                  <a:lnTo>
                    <a:pt x="3851" y="5860"/>
                  </a:lnTo>
                  <a:lnTo>
                    <a:pt x="3893" y="5902"/>
                  </a:lnTo>
                  <a:cubicBezTo>
                    <a:pt x="4018" y="5943"/>
                    <a:pt x="4060" y="6069"/>
                    <a:pt x="4102" y="6195"/>
                  </a:cubicBezTo>
                  <a:cubicBezTo>
                    <a:pt x="4102" y="6320"/>
                    <a:pt x="4102" y="6487"/>
                    <a:pt x="4060" y="6571"/>
                  </a:cubicBezTo>
                  <a:cubicBezTo>
                    <a:pt x="3946" y="6714"/>
                    <a:pt x="3792" y="6779"/>
                    <a:pt x="3640" y="6779"/>
                  </a:cubicBezTo>
                  <a:cubicBezTo>
                    <a:pt x="3569" y="6779"/>
                    <a:pt x="3499" y="6765"/>
                    <a:pt x="3432" y="6739"/>
                  </a:cubicBezTo>
                  <a:lnTo>
                    <a:pt x="3349" y="6906"/>
                  </a:lnTo>
                  <a:lnTo>
                    <a:pt x="3349" y="6906"/>
                  </a:lnTo>
                  <a:lnTo>
                    <a:pt x="3391" y="6697"/>
                  </a:lnTo>
                  <a:lnTo>
                    <a:pt x="2930" y="6278"/>
                  </a:lnTo>
                  <a:lnTo>
                    <a:pt x="1926" y="7785"/>
                  </a:lnTo>
                  <a:lnTo>
                    <a:pt x="1591" y="8287"/>
                  </a:lnTo>
                  <a:lnTo>
                    <a:pt x="2177" y="8580"/>
                  </a:lnTo>
                  <a:lnTo>
                    <a:pt x="2219" y="8580"/>
                  </a:lnTo>
                  <a:cubicBezTo>
                    <a:pt x="2428" y="8706"/>
                    <a:pt x="2470" y="8999"/>
                    <a:pt x="2386" y="9208"/>
                  </a:cubicBezTo>
                  <a:cubicBezTo>
                    <a:pt x="2282" y="9339"/>
                    <a:pt x="2144" y="9404"/>
                    <a:pt x="2005" y="9404"/>
                  </a:cubicBezTo>
                  <a:cubicBezTo>
                    <a:pt x="1921" y="9404"/>
                    <a:pt x="1837" y="9380"/>
                    <a:pt x="1758" y="9333"/>
                  </a:cubicBezTo>
                  <a:lnTo>
                    <a:pt x="1717" y="9292"/>
                  </a:lnTo>
                  <a:lnTo>
                    <a:pt x="1256" y="8873"/>
                  </a:lnTo>
                  <a:lnTo>
                    <a:pt x="1" y="10798"/>
                  </a:lnTo>
                  <a:lnTo>
                    <a:pt x="419" y="11091"/>
                  </a:lnTo>
                  <a:cubicBezTo>
                    <a:pt x="1758" y="11970"/>
                    <a:pt x="2135" y="13811"/>
                    <a:pt x="1256" y="15151"/>
                  </a:cubicBezTo>
                  <a:lnTo>
                    <a:pt x="963" y="15569"/>
                  </a:lnTo>
                  <a:lnTo>
                    <a:pt x="22935" y="29924"/>
                  </a:lnTo>
                  <a:lnTo>
                    <a:pt x="23103" y="30008"/>
                  </a:lnTo>
                  <a:lnTo>
                    <a:pt x="23354" y="29589"/>
                  </a:lnTo>
                  <a:cubicBezTo>
                    <a:pt x="23930" y="28742"/>
                    <a:pt x="24864" y="28251"/>
                    <a:pt x="25820" y="28251"/>
                  </a:cubicBezTo>
                  <a:cubicBezTo>
                    <a:pt x="26044" y="28251"/>
                    <a:pt x="26270" y="28278"/>
                    <a:pt x="26493" y="28334"/>
                  </a:cubicBezTo>
                  <a:cubicBezTo>
                    <a:pt x="26827" y="28376"/>
                    <a:pt x="27120" y="28543"/>
                    <a:pt x="27413" y="28711"/>
                  </a:cubicBezTo>
                  <a:lnTo>
                    <a:pt x="27832" y="28962"/>
                  </a:lnTo>
                  <a:lnTo>
                    <a:pt x="28711" y="27497"/>
                  </a:lnTo>
                  <a:lnTo>
                    <a:pt x="29004" y="26995"/>
                  </a:lnTo>
                  <a:lnTo>
                    <a:pt x="28460" y="26702"/>
                  </a:lnTo>
                  <a:cubicBezTo>
                    <a:pt x="28334" y="26660"/>
                    <a:pt x="28292" y="26576"/>
                    <a:pt x="28250" y="26409"/>
                  </a:cubicBezTo>
                  <a:cubicBezTo>
                    <a:pt x="28250" y="26283"/>
                    <a:pt x="28250" y="26158"/>
                    <a:pt x="28292" y="26032"/>
                  </a:cubicBezTo>
                  <a:cubicBezTo>
                    <a:pt x="28407" y="25889"/>
                    <a:pt x="28560" y="25824"/>
                    <a:pt x="28713" y="25824"/>
                  </a:cubicBezTo>
                  <a:cubicBezTo>
                    <a:pt x="28783" y="25824"/>
                    <a:pt x="28854" y="25838"/>
                    <a:pt x="28920" y="25865"/>
                  </a:cubicBezTo>
                  <a:lnTo>
                    <a:pt x="28962" y="25948"/>
                  </a:lnTo>
                  <a:lnTo>
                    <a:pt x="29422" y="26367"/>
                  </a:lnTo>
                  <a:lnTo>
                    <a:pt x="30427" y="24818"/>
                  </a:lnTo>
                  <a:lnTo>
                    <a:pt x="30761" y="24316"/>
                  </a:lnTo>
                  <a:lnTo>
                    <a:pt x="30217" y="24065"/>
                  </a:lnTo>
                  <a:lnTo>
                    <a:pt x="30176" y="24065"/>
                  </a:lnTo>
                  <a:cubicBezTo>
                    <a:pt x="29966" y="23898"/>
                    <a:pt x="29924" y="23647"/>
                    <a:pt x="30008" y="23437"/>
                  </a:cubicBezTo>
                  <a:cubicBezTo>
                    <a:pt x="30122" y="23295"/>
                    <a:pt x="30274" y="23211"/>
                    <a:pt x="30426" y="23211"/>
                  </a:cubicBezTo>
                  <a:cubicBezTo>
                    <a:pt x="30497" y="23211"/>
                    <a:pt x="30569" y="23230"/>
                    <a:pt x="30636" y="23270"/>
                  </a:cubicBezTo>
                  <a:lnTo>
                    <a:pt x="31180" y="23688"/>
                  </a:lnTo>
                  <a:lnTo>
                    <a:pt x="32561" y="21470"/>
                  </a:lnTo>
                  <a:lnTo>
                    <a:pt x="31975" y="21219"/>
                  </a:lnTo>
                  <a:lnTo>
                    <a:pt x="31933" y="21219"/>
                  </a:lnTo>
                  <a:cubicBezTo>
                    <a:pt x="31724" y="21052"/>
                    <a:pt x="31682" y="20801"/>
                    <a:pt x="31766" y="20591"/>
                  </a:cubicBezTo>
                  <a:cubicBezTo>
                    <a:pt x="31880" y="20448"/>
                    <a:pt x="32034" y="20384"/>
                    <a:pt x="32186" y="20384"/>
                  </a:cubicBezTo>
                  <a:cubicBezTo>
                    <a:pt x="32257" y="20384"/>
                    <a:pt x="32327" y="20397"/>
                    <a:pt x="32394" y="20424"/>
                  </a:cubicBezTo>
                  <a:lnTo>
                    <a:pt x="32938" y="20926"/>
                  </a:lnTo>
                  <a:lnTo>
                    <a:pt x="34068" y="19127"/>
                  </a:lnTo>
                  <a:lnTo>
                    <a:pt x="33649" y="18875"/>
                  </a:lnTo>
                  <a:cubicBezTo>
                    <a:pt x="32980" y="18457"/>
                    <a:pt x="32561" y="17787"/>
                    <a:pt x="32394" y="17034"/>
                  </a:cubicBezTo>
                  <a:cubicBezTo>
                    <a:pt x="32268" y="16239"/>
                    <a:pt x="32394" y="15486"/>
                    <a:pt x="32812" y="14858"/>
                  </a:cubicBezTo>
                  <a:lnTo>
                    <a:pt x="33105" y="14439"/>
                  </a:lnTo>
                  <a:lnTo>
                    <a:pt x="109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43;p26">
              <a:extLst>
                <a:ext uri="{FF2B5EF4-FFF2-40B4-BE49-F238E27FC236}">
                  <a16:creationId xmlns:a16="http://schemas.microsoft.com/office/drawing/2014/main" id="{E71118E2-4104-C313-CCE0-23F5780C43E9}"/>
                </a:ext>
              </a:extLst>
            </p:cNvPr>
            <p:cNvSpPr/>
            <p:nvPr/>
          </p:nvSpPr>
          <p:spPr>
            <a:xfrm>
              <a:off x="4260425" y="3387425"/>
              <a:ext cx="781600" cy="679075"/>
            </a:xfrm>
            <a:custGeom>
              <a:avLst/>
              <a:gdLst/>
              <a:ahLst/>
              <a:cxnLst/>
              <a:rect l="l" t="t" r="r" b="b"/>
              <a:pathLst>
                <a:path w="31264" h="27163" extrusionOk="0">
                  <a:moveTo>
                    <a:pt x="9877" y="1"/>
                  </a:moveTo>
                  <a:cubicBezTo>
                    <a:pt x="9087" y="856"/>
                    <a:pt x="7987" y="1375"/>
                    <a:pt x="6841" y="1375"/>
                  </a:cubicBezTo>
                  <a:cubicBezTo>
                    <a:pt x="6530" y="1375"/>
                    <a:pt x="6214" y="1337"/>
                    <a:pt x="5901" y="1256"/>
                  </a:cubicBezTo>
                  <a:cubicBezTo>
                    <a:pt x="5650" y="1214"/>
                    <a:pt x="5357" y="1089"/>
                    <a:pt x="5106" y="1005"/>
                  </a:cubicBezTo>
                  <a:lnTo>
                    <a:pt x="5106" y="1005"/>
                  </a:lnTo>
                  <a:cubicBezTo>
                    <a:pt x="5566" y="1466"/>
                    <a:pt x="5650" y="2261"/>
                    <a:pt x="5273" y="2847"/>
                  </a:cubicBezTo>
                  <a:cubicBezTo>
                    <a:pt x="4980" y="3271"/>
                    <a:pt x="4508" y="3542"/>
                    <a:pt x="3997" y="3542"/>
                  </a:cubicBezTo>
                  <a:cubicBezTo>
                    <a:pt x="3853" y="3542"/>
                    <a:pt x="3705" y="3521"/>
                    <a:pt x="3557" y="3474"/>
                  </a:cubicBezTo>
                  <a:lnTo>
                    <a:pt x="3348" y="3809"/>
                  </a:lnTo>
                  <a:cubicBezTo>
                    <a:pt x="3809" y="4311"/>
                    <a:pt x="3850" y="5065"/>
                    <a:pt x="3474" y="5651"/>
                  </a:cubicBezTo>
                  <a:cubicBezTo>
                    <a:pt x="3218" y="6099"/>
                    <a:pt x="2716" y="6351"/>
                    <a:pt x="2214" y="6351"/>
                  </a:cubicBezTo>
                  <a:cubicBezTo>
                    <a:pt x="2060" y="6351"/>
                    <a:pt x="1905" y="6328"/>
                    <a:pt x="1758" y="6278"/>
                  </a:cubicBezTo>
                  <a:lnTo>
                    <a:pt x="1674" y="6488"/>
                  </a:lnTo>
                  <a:cubicBezTo>
                    <a:pt x="2134" y="6948"/>
                    <a:pt x="2176" y="7743"/>
                    <a:pt x="1842" y="8329"/>
                  </a:cubicBezTo>
                  <a:cubicBezTo>
                    <a:pt x="1548" y="8753"/>
                    <a:pt x="1025" y="9025"/>
                    <a:pt x="512" y="9025"/>
                  </a:cubicBezTo>
                  <a:cubicBezTo>
                    <a:pt x="367" y="9025"/>
                    <a:pt x="222" y="9003"/>
                    <a:pt x="84" y="8957"/>
                  </a:cubicBezTo>
                  <a:lnTo>
                    <a:pt x="0" y="9124"/>
                  </a:lnTo>
                  <a:cubicBezTo>
                    <a:pt x="1339" y="10296"/>
                    <a:pt x="1758" y="12263"/>
                    <a:pt x="1004" y="13854"/>
                  </a:cubicBezTo>
                  <a:lnTo>
                    <a:pt x="21386" y="27162"/>
                  </a:lnTo>
                  <a:cubicBezTo>
                    <a:pt x="22168" y="26282"/>
                    <a:pt x="23255" y="25783"/>
                    <a:pt x="24389" y="25783"/>
                  </a:cubicBezTo>
                  <a:cubicBezTo>
                    <a:pt x="24712" y="25783"/>
                    <a:pt x="25038" y="25823"/>
                    <a:pt x="25362" y="25907"/>
                  </a:cubicBezTo>
                  <a:cubicBezTo>
                    <a:pt x="25613" y="25949"/>
                    <a:pt x="25906" y="26032"/>
                    <a:pt x="26157" y="26158"/>
                  </a:cubicBezTo>
                  <a:lnTo>
                    <a:pt x="26241" y="25990"/>
                  </a:lnTo>
                  <a:cubicBezTo>
                    <a:pt x="25781" y="25530"/>
                    <a:pt x="25739" y="24735"/>
                    <a:pt x="26073" y="24149"/>
                  </a:cubicBezTo>
                  <a:cubicBezTo>
                    <a:pt x="26367" y="23725"/>
                    <a:pt x="26839" y="23453"/>
                    <a:pt x="27369" y="23453"/>
                  </a:cubicBezTo>
                  <a:cubicBezTo>
                    <a:pt x="27520" y="23453"/>
                    <a:pt x="27674" y="23475"/>
                    <a:pt x="27831" y="23521"/>
                  </a:cubicBezTo>
                  <a:lnTo>
                    <a:pt x="27915" y="23312"/>
                  </a:lnTo>
                  <a:cubicBezTo>
                    <a:pt x="27455" y="22852"/>
                    <a:pt x="27413" y="22098"/>
                    <a:pt x="27748" y="21512"/>
                  </a:cubicBezTo>
                  <a:cubicBezTo>
                    <a:pt x="28036" y="21064"/>
                    <a:pt x="28545" y="20812"/>
                    <a:pt x="29049" y="20812"/>
                  </a:cubicBezTo>
                  <a:cubicBezTo>
                    <a:pt x="29204" y="20812"/>
                    <a:pt x="29358" y="20835"/>
                    <a:pt x="29505" y="20885"/>
                  </a:cubicBezTo>
                  <a:lnTo>
                    <a:pt x="29715" y="20508"/>
                  </a:lnTo>
                  <a:cubicBezTo>
                    <a:pt x="29212" y="20048"/>
                    <a:pt x="29170" y="19252"/>
                    <a:pt x="29547" y="18666"/>
                  </a:cubicBezTo>
                  <a:cubicBezTo>
                    <a:pt x="29841" y="18242"/>
                    <a:pt x="30338" y="17971"/>
                    <a:pt x="30840" y="17971"/>
                  </a:cubicBezTo>
                  <a:cubicBezTo>
                    <a:pt x="30982" y="17971"/>
                    <a:pt x="31125" y="17993"/>
                    <a:pt x="31263" y="18039"/>
                  </a:cubicBezTo>
                  <a:cubicBezTo>
                    <a:pt x="29924" y="16867"/>
                    <a:pt x="29505" y="14900"/>
                    <a:pt x="30259" y="13309"/>
                  </a:cubicBezTo>
                  <a:lnTo>
                    <a:pt x="98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44;p26">
              <a:extLst>
                <a:ext uri="{FF2B5EF4-FFF2-40B4-BE49-F238E27FC236}">
                  <a16:creationId xmlns:a16="http://schemas.microsoft.com/office/drawing/2014/main" id="{F947E129-308F-C1E9-276D-650672F156D2}"/>
                </a:ext>
              </a:extLst>
            </p:cNvPr>
            <p:cNvSpPr/>
            <p:nvPr/>
          </p:nvSpPr>
          <p:spPr>
            <a:xfrm>
              <a:off x="4295975" y="3417775"/>
              <a:ext cx="710475" cy="622575"/>
            </a:xfrm>
            <a:custGeom>
              <a:avLst/>
              <a:gdLst/>
              <a:ahLst/>
              <a:cxnLst/>
              <a:rect l="l" t="t" r="r" b="b"/>
              <a:pathLst>
                <a:path w="28419" h="24903" extrusionOk="0">
                  <a:moveTo>
                    <a:pt x="7241" y="0"/>
                  </a:moveTo>
                  <a:lnTo>
                    <a:pt x="1" y="11133"/>
                  </a:lnTo>
                  <a:lnTo>
                    <a:pt x="21178" y="24902"/>
                  </a:lnTo>
                  <a:lnTo>
                    <a:pt x="28418" y="13770"/>
                  </a:lnTo>
                  <a:lnTo>
                    <a:pt x="72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45;p26">
              <a:extLst>
                <a:ext uri="{FF2B5EF4-FFF2-40B4-BE49-F238E27FC236}">
                  <a16:creationId xmlns:a16="http://schemas.microsoft.com/office/drawing/2014/main" id="{3655DEEC-A54F-3A95-A0AB-CCD3EEBE82BE}"/>
                </a:ext>
              </a:extLst>
            </p:cNvPr>
            <p:cNvSpPr/>
            <p:nvPr/>
          </p:nvSpPr>
          <p:spPr>
            <a:xfrm>
              <a:off x="4764725" y="3736900"/>
              <a:ext cx="206150" cy="268900"/>
            </a:xfrm>
            <a:custGeom>
              <a:avLst/>
              <a:gdLst/>
              <a:ahLst/>
              <a:cxnLst/>
              <a:rect l="l" t="t" r="r" b="b"/>
              <a:pathLst>
                <a:path w="8246" h="10756" extrusionOk="0">
                  <a:moveTo>
                    <a:pt x="6111" y="0"/>
                  </a:moveTo>
                  <a:lnTo>
                    <a:pt x="0" y="9375"/>
                  </a:lnTo>
                  <a:lnTo>
                    <a:pt x="2135" y="10756"/>
                  </a:lnTo>
                  <a:lnTo>
                    <a:pt x="8245" y="1339"/>
                  </a:lnTo>
                  <a:lnTo>
                    <a:pt x="6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6;p26">
              <a:extLst>
                <a:ext uri="{FF2B5EF4-FFF2-40B4-BE49-F238E27FC236}">
                  <a16:creationId xmlns:a16="http://schemas.microsoft.com/office/drawing/2014/main" id="{52CAADCC-D6BF-1183-561E-495B1845BE0B}"/>
                </a:ext>
              </a:extLst>
            </p:cNvPr>
            <p:cNvSpPr/>
            <p:nvPr/>
          </p:nvSpPr>
          <p:spPr>
            <a:xfrm>
              <a:off x="4404800" y="3501475"/>
              <a:ext cx="490725" cy="455150"/>
            </a:xfrm>
            <a:custGeom>
              <a:avLst/>
              <a:gdLst/>
              <a:ahLst/>
              <a:cxnLst/>
              <a:rect l="l" t="t" r="r" b="b"/>
              <a:pathLst>
                <a:path w="19629" h="18206" extrusionOk="0">
                  <a:moveTo>
                    <a:pt x="6111" y="1"/>
                  </a:moveTo>
                  <a:lnTo>
                    <a:pt x="1" y="9375"/>
                  </a:lnTo>
                  <a:lnTo>
                    <a:pt x="13519" y="18206"/>
                  </a:lnTo>
                  <a:lnTo>
                    <a:pt x="19629" y="8831"/>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7;p26">
              <a:extLst>
                <a:ext uri="{FF2B5EF4-FFF2-40B4-BE49-F238E27FC236}">
                  <a16:creationId xmlns:a16="http://schemas.microsoft.com/office/drawing/2014/main" id="{FCBF3BD3-978D-7D44-9EF1-587190827FEC}"/>
                </a:ext>
              </a:extLst>
            </p:cNvPr>
            <p:cNvSpPr/>
            <p:nvPr/>
          </p:nvSpPr>
          <p:spPr>
            <a:xfrm>
              <a:off x="4331550" y="3454400"/>
              <a:ext cx="203025" cy="267875"/>
            </a:xfrm>
            <a:custGeom>
              <a:avLst/>
              <a:gdLst/>
              <a:ahLst/>
              <a:cxnLst/>
              <a:rect l="l" t="t" r="r" b="b"/>
              <a:pathLst>
                <a:path w="8121" h="10715" extrusionOk="0">
                  <a:moveTo>
                    <a:pt x="6111" y="0"/>
                  </a:moveTo>
                  <a:lnTo>
                    <a:pt x="1" y="9375"/>
                  </a:lnTo>
                  <a:lnTo>
                    <a:pt x="2010" y="10714"/>
                  </a:lnTo>
                  <a:lnTo>
                    <a:pt x="8120" y="1339"/>
                  </a:lnTo>
                  <a:lnTo>
                    <a:pt x="6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48;p26">
              <a:extLst>
                <a:ext uri="{FF2B5EF4-FFF2-40B4-BE49-F238E27FC236}">
                  <a16:creationId xmlns:a16="http://schemas.microsoft.com/office/drawing/2014/main" id="{43519EFD-0480-05A1-B820-B46AAFADAD24}"/>
                </a:ext>
              </a:extLst>
            </p:cNvPr>
            <p:cNvSpPr/>
            <p:nvPr/>
          </p:nvSpPr>
          <p:spPr>
            <a:xfrm>
              <a:off x="4470725" y="3493100"/>
              <a:ext cx="35600" cy="33500"/>
            </a:xfrm>
            <a:custGeom>
              <a:avLst/>
              <a:gdLst/>
              <a:ahLst/>
              <a:cxnLst/>
              <a:rect l="l" t="t" r="r" b="b"/>
              <a:pathLst>
                <a:path w="1424" h="1340" extrusionOk="0">
                  <a:moveTo>
                    <a:pt x="251" y="1"/>
                  </a:moveTo>
                  <a:lnTo>
                    <a:pt x="377" y="503"/>
                  </a:lnTo>
                  <a:lnTo>
                    <a:pt x="0" y="838"/>
                  </a:lnTo>
                  <a:lnTo>
                    <a:pt x="544" y="921"/>
                  </a:lnTo>
                  <a:lnTo>
                    <a:pt x="753" y="1340"/>
                  </a:lnTo>
                  <a:lnTo>
                    <a:pt x="963" y="921"/>
                  </a:lnTo>
                  <a:lnTo>
                    <a:pt x="1423" y="796"/>
                  </a:lnTo>
                  <a:lnTo>
                    <a:pt x="1046" y="503"/>
                  </a:lnTo>
                  <a:lnTo>
                    <a:pt x="1172" y="1"/>
                  </a:lnTo>
                  <a:lnTo>
                    <a:pt x="670" y="210"/>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9;p26">
              <a:extLst>
                <a:ext uri="{FF2B5EF4-FFF2-40B4-BE49-F238E27FC236}">
                  <a16:creationId xmlns:a16="http://schemas.microsoft.com/office/drawing/2014/main" id="{72E3419C-7FC9-09B4-8DB2-1096F9EB25E5}"/>
                </a:ext>
              </a:extLst>
            </p:cNvPr>
            <p:cNvSpPr/>
            <p:nvPr/>
          </p:nvSpPr>
          <p:spPr>
            <a:xfrm>
              <a:off x="4418400" y="3573675"/>
              <a:ext cx="35600" cy="33500"/>
            </a:xfrm>
            <a:custGeom>
              <a:avLst/>
              <a:gdLst/>
              <a:ahLst/>
              <a:cxnLst/>
              <a:rect l="l" t="t" r="r" b="b"/>
              <a:pathLst>
                <a:path w="1424" h="1340" extrusionOk="0">
                  <a:moveTo>
                    <a:pt x="1089" y="0"/>
                  </a:moveTo>
                  <a:lnTo>
                    <a:pt x="670" y="251"/>
                  </a:lnTo>
                  <a:lnTo>
                    <a:pt x="252" y="42"/>
                  </a:lnTo>
                  <a:lnTo>
                    <a:pt x="377" y="503"/>
                  </a:lnTo>
                  <a:lnTo>
                    <a:pt x="1" y="879"/>
                  </a:lnTo>
                  <a:lnTo>
                    <a:pt x="461" y="921"/>
                  </a:lnTo>
                  <a:lnTo>
                    <a:pt x="754" y="1340"/>
                  </a:lnTo>
                  <a:lnTo>
                    <a:pt x="963" y="921"/>
                  </a:lnTo>
                  <a:lnTo>
                    <a:pt x="1424" y="837"/>
                  </a:lnTo>
                  <a:lnTo>
                    <a:pt x="1047" y="503"/>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0;p26">
              <a:extLst>
                <a:ext uri="{FF2B5EF4-FFF2-40B4-BE49-F238E27FC236}">
                  <a16:creationId xmlns:a16="http://schemas.microsoft.com/office/drawing/2014/main" id="{FBE4E907-2FED-E09C-3776-0A2F1CAA8660}"/>
                </a:ext>
              </a:extLst>
            </p:cNvPr>
            <p:cNvSpPr/>
            <p:nvPr/>
          </p:nvSpPr>
          <p:spPr>
            <a:xfrm>
              <a:off x="4366100" y="3654225"/>
              <a:ext cx="35575" cy="34550"/>
            </a:xfrm>
            <a:custGeom>
              <a:avLst/>
              <a:gdLst/>
              <a:ahLst/>
              <a:cxnLst/>
              <a:rect l="l" t="t" r="r" b="b"/>
              <a:pathLst>
                <a:path w="1423" h="1382" extrusionOk="0">
                  <a:moveTo>
                    <a:pt x="1088" y="1"/>
                  </a:moveTo>
                  <a:lnTo>
                    <a:pt x="670" y="252"/>
                  </a:lnTo>
                  <a:lnTo>
                    <a:pt x="251" y="43"/>
                  </a:lnTo>
                  <a:lnTo>
                    <a:pt x="335" y="545"/>
                  </a:lnTo>
                  <a:lnTo>
                    <a:pt x="0" y="880"/>
                  </a:lnTo>
                  <a:lnTo>
                    <a:pt x="460" y="963"/>
                  </a:lnTo>
                  <a:lnTo>
                    <a:pt x="753" y="1382"/>
                  </a:lnTo>
                  <a:lnTo>
                    <a:pt x="879" y="880"/>
                  </a:lnTo>
                  <a:lnTo>
                    <a:pt x="1423" y="838"/>
                  </a:lnTo>
                  <a:lnTo>
                    <a:pt x="1046" y="461"/>
                  </a:lnTo>
                  <a:lnTo>
                    <a:pt x="1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1;p26">
              <a:extLst>
                <a:ext uri="{FF2B5EF4-FFF2-40B4-BE49-F238E27FC236}">
                  <a16:creationId xmlns:a16="http://schemas.microsoft.com/office/drawing/2014/main" id="{A83610A7-E538-AC25-1613-6B88467810E3}"/>
                </a:ext>
              </a:extLst>
            </p:cNvPr>
            <p:cNvSpPr/>
            <p:nvPr/>
          </p:nvSpPr>
          <p:spPr>
            <a:xfrm>
              <a:off x="4904925" y="3775600"/>
              <a:ext cx="35600" cy="33500"/>
            </a:xfrm>
            <a:custGeom>
              <a:avLst/>
              <a:gdLst/>
              <a:ahLst/>
              <a:cxnLst/>
              <a:rect l="l" t="t" r="r" b="b"/>
              <a:pathLst>
                <a:path w="1424" h="1340" extrusionOk="0">
                  <a:moveTo>
                    <a:pt x="252" y="1"/>
                  </a:moveTo>
                  <a:lnTo>
                    <a:pt x="335" y="461"/>
                  </a:lnTo>
                  <a:lnTo>
                    <a:pt x="1" y="838"/>
                  </a:lnTo>
                  <a:lnTo>
                    <a:pt x="461" y="921"/>
                  </a:lnTo>
                  <a:lnTo>
                    <a:pt x="712" y="1340"/>
                  </a:lnTo>
                  <a:lnTo>
                    <a:pt x="963" y="921"/>
                  </a:lnTo>
                  <a:lnTo>
                    <a:pt x="1423" y="796"/>
                  </a:lnTo>
                  <a:lnTo>
                    <a:pt x="1047" y="461"/>
                  </a:lnTo>
                  <a:lnTo>
                    <a:pt x="1089" y="1"/>
                  </a:lnTo>
                  <a:lnTo>
                    <a:pt x="670" y="210"/>
                  </a:lnTo>
                  <a:lnTo>
                    <a:pt x="2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2;p26">
              <a:extLst>
                <a:ext uri="{FF2B5EF4-FFF2-40B4-BE49-F238E27FC236}">
                  <a16:creationId xmlns:a16="http://schemas.microsoft.com/office/drawing/2014/main" id="{C5E169D8-AB40-FCB4-AC84-32A57C60753D}"/>
                </a:ext>
              </a:extLst>
            </p:cNvPr>
            <p:cNvSpPr/>
            <p:nvPr/>
          </p:nvSpPr>
          <p:spPr>
            <a:xfrm>
              <a:off x="4852600" y="3857225"/>
              <a:ext cx="34575" cy="32450"/>
            </a:xfrm>
            <a:custGeom>
              <a:avLst/>
              <a:gdLst/>
              <a:ahLst/>
              <a:cxnLst/>
              <a:rect l="l" t="t" r="r" b="b"/>
              <a:pathLst>
                <a:path w="1383" h="1298" extrusionOk="0">
                  <a:moveTo>
                    <a:pt x="210" y="0"/>
                  </a:moveTo>
                  <a:lnTo>
                    <a:pt x="336" y="460"/>
                  </a:lnTo>
                  <a:lnTo>
                    <a:pt x="1" y="837"/>
                  </a:lnTo>
                  <a:lnTo>
                    <a:pt x="461" y="879"/>
                  </a:lnTo>
                  <a:lnTo>
                    <a:pt x="671" y="1297"/>
                  </a:lnTo>
                  <a:lnTo>
                    <a:pt x="880" y="879"/>
                  </a:lnTo>
                  <a:lnTo>
                    <a:pt x="1382" y="795"/>
                  </a:lnTo>
                  <a:lnTo>
                    <a:pt x="1047" y="460"/>
                  </a:lnTo>
                  <a:lnTo>
                    <a:pt x="1089" y="0"/>
                  </a:lnTo>
                  <a:lnTo>
                    <a:pt x="671" y="209"/>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53;p26">
              <a:extLst>
                <a:ext uri="{FF2B5EF4-FFF2-40B4-BE49-F238E27FC236}">
                  <a16:creationId xmlns:a16="http://schemas.microsoft.com/office/drawing/2014/main" id="{766A28E7-9355-A65A-A668-35161A2FF79B}"/>
                </a:ext>
              </a:extLst>
            </p:cNvPr>
            <p:cNvSpPr/>
            <p:nvPr/>
          </p:nvSpPr>
          <p:spPr>
            <a:xfrm>
              <a:off x="4800300" y="3936725"/>
              <a:ext cx="34550" cy="33500"/>
            </a:xfrm>
            <a:custGeom>
              <a:avLst/>
              <a:gdLst/>
              <a:ahLst/>
              <a:cxnLst/>
              <a:rect l="l" t="t" r="r" b="b"/>
              <a:pathLst>
                <a:path w="1382" h="1340" extrusionOk="0">
                  <a:moveTo>
                    <a:pt x="1089" y="1"/>
                  </a:moveTo>
                  <a:lnTo>
                    <a:pt x="670" y="252"/>
                  </a:lnTo>
                  <a:lnTo>
                    <a:pt x="210" y="43"/>
                  </a:lnTo>
                  <a:lnTo>
                    <a:pt x="335" y="545"/>
                  </a:lnTo>
                  <a:lnTo>
                    <a:pt x="0" y="880"/>
                  </a:lnTo>
                  <a:lnTo>
                    <a:pt x="461" y="963"/>
                  </a:lnTo>
                  <a:lnTo>
                    <a:pt x="670" y="1340"/>
                  </a:lnTo>
                  <a:lnTo>
                    <a:pt x="879" y="963"/>
                  </a:lnTo>
                  <a:lnTo>
                    <a:pt x="1381" y="838"/>
                  </a:lnTo>
                  <a:lnTo>
                    <a:pt x="1005" y="545"/>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4;p26">
              <a:extLst>
                <a:ext uri="{FF2B5EF4-FFF2-40B4-BE49-F238E27FC236}">
                  <a16:creationId xmlns:a16="http://schemas.microsoft.com/office/drawing/2014/main" id="{F79F1BC8-44BA-B483-0F8B-4450A5FCBEE3}"/>
                </a:ext>
              </a:extLst>
            </p:cNvPr>
            <p:cNvSpPr/>
            <p:nvPr/>
          </p:nvSpPr>
          <p:spPr>
            <a:xfrm>
              <a:off x="4574300" y="3582050"/>
              <a:ext cx="88950" cy="97325"/>
            </a:xfrm>
            <a:custGeom>
              <a:avLst/>
              <a:gdLst/>
              <a:ahLst/>
              <a:cxnLst/>
              <a:rect l="l" t="t" r="r" b="b"/>
              <a:pathLst>
                <a:path w="3558" h="3893" extrusionOk="0">
                  <a:moveTo>
                    <a:pt x="1716" y="0"/>
                  </a:moveTo>
                  <a:lnTo>
                    <a:pt x="0" y="2679"/>
                  </a:lnTo>
                  <a:lnTo>
                    <a:pt x="335" y="2930"/>
                  </a:lnTo>
                  <a:lnTo>
                    <a:pt x="1758" y="795"/>
                  </a:lnTo>
                  <a:lnTo>
                    <a:pt x="712" y="3223"/>
                  </a:lnTo>
                  <a:lnTo>
                    <a:pt x="1047" y="3348"/>
                  </a:lnTo>
                  <a:lnTo>
                    <a:pt x="2805" y="1549"/>
                  </a:lnTo>
                  <a:lnTo>
                    <a:pt x="2805" y="1549"/>
                  </a:lnTo>
                  <a:lnTo>
                    <a:pt x="1382" y="3641"/>
                  </a:lnTo>
                  <a:lnTo>
                    <a:pt x="1842" y="3892"/>
                  </a:lnTo>
                  <a:lnTo>
                    <a:pt x="3558" y="1172"/>
                  </a:lnTo>
                  <a:lnTo>
                    <a:pt x="3014" y="837"/>
                  </a:lnTo>
                  <a:lnTo>
                    <a:pt x="1298" y="2679"/>
                  </a:lnTo>
                  <a:lnTo>
                    <a:pt x="2302" y="335"/>
                  </a:lnTo>
                  <a:lnTo>
                    <a:pt x="1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55;p26">
              <a:extLst>
                <a:ext uri="{FF2B5EF4-FFF2-40B4-BE49-F238E27FC236}">
                  <a16:creationId xmlns:a16="http://schemas.microsoft.com/office/drawing/2014/main" id="{E07E6009-2206-82D0-4E53-5A4002D4F286}"/>
                </a:ext>
              </a:extLst>
            </p:cNvPr>
            <p:cNvSpPr/>
            <p:nvPr/>
          </p:nvSpPr>
          <p:spPr>
            <a:xfrm>
              <a:off x="4634975" y="3622850"/>
              <a:ext cx="65950" cy="78500"/>
            </a:xfrm>
            <a:custGeom>
              <a:avLst/>
              <a:gdLst/>
              <a:ahLst/>
              <a:cxnLst/>
              <a:rect l="l" t="t" r="r" b="b"/>
              <a:pathLst>
                <a:path w="2638" h="3140" extrusionOk="0">
                  <a:moveTo>
                    <a:pt x="1792" y="444"/>
                  </a:moveTo>
                  <a:cubicBezTo>
                    <a:pt x="1868" y="444"/>
                    <a:pt x="1960" y="483"/>
                    <a:pt x="2052" y="544"/>
                  </a:cubicBezTo>
                  <a:cubicBezTo>
                    <a:pt x="2219" y="628"/>
                    <a:pt x="2261" y="754"/>
                    <a:pt x="2261" y="837"/>
                  </a:cubicBezTo>
                  <a:cubicBezTo>
                    <a:pt x="2261" y="963"/>
                    <a:pt x="2219" y="1088"/>
                    <a:pt x="2093" y="1256"/>
                  </a:cubicBezTo>
                  <a:lnTo>
                    <a:pt x="1340" y="2428"/>
                  </a:lnTo>
                  <a:cubicBezTo>
                    <a:pt x="1215" y="2553"/>
                    <a:pt x="1131" y="2679"/>
                    <a:pt x="1005" y="2721"/>
                  </a:cubicBezTo>
                  <a:cubicBezTo>
                    <a:pt x="971" y="2738"/>
                    <a:pt x="929" y="2748"/>
                    <a:pt x="880" y="2748"/>
                  </a:cubicBezTo>
                  <a:cubicBezTo>
                    <a:pt x="810" y="2748"/>
                    <a:pt x="727" y="2728"/>
                    <a:pt x="629" y="2679"/>
                  </a:cubicBezTo>
                  <a:cubicBezTo>
                    <a:pt x="503" y="2553"/>
                    <a:pt x="461" y="2470"/>
                    <a:pt x="461" y="2344"/>
                  </a:cubicBezTo>
                  <a:cubicBezTo>
                    <a:pt x="461" y="2260"/>
                    <a:pt x="503" y="2093"/>
                    <a:pt x="587" y="1925"/>
                  </a:cubicBezTo>
                  <a:lnTo>
                    <a:pt x="1382" y="795"/>
                  </a:lnTo>
                  <a:cubicBezTo>
                    <a:pt x="1507" y="628"/>
                    <a:pt x="1591" y="544"/>
                    <a:pt x="1717" y="461"/>
                  </a:cubicBezTo>
                  <a:cubicBezTo>
                    <a:pt x="1739" y="449"/>
                    <a:pt x="1765" y="444"/>
                    <a:pt x="1792" y="444"/>
                  </a:cubicBezTo>
                  <a:close/>
                  <a:moveTo>
                    <a:pt x="1507" y="0"/>
                  </a:moveTo>
                  <a:cubicBezTo>
                    <a:pt x="1382" y="0"/>
                    <a:pt x="1298" y="126"/>
                    <a:pt x="1173" y="210"/>
                  </a:cubicBezTo>
                  <a:cubicBezTo>
                    <a:pt x="1047" y="335"/>
                    <a:pt x="963" y="419"/>
                    <a:pt x="922" y="586"/>
                  </a:cubicBezTo>
                  <a:lnTo>
                    <a:pt x="294" y="1591"/>
                  </a:lnTo>
                  <a:cubicBezTo>
                    <a:pt x="168" y="1716"/>
                    <a:pt x="126" y="1884"/>
                    <a:pt x="85" y="2009"/>
                  </a:cubicBezTo>
                  <a:cubicBezTo>
                    <a:pt x="1" y="2093"/>
                    <a:pt x="1" y="2260"/>
                    <a:pt x="1" y="2344"/>
                  </a:cubicBezTo>
                  <a:cubicBezTo>
                    <a:pt x="1" y="2470"/>
                    <a:pt x="85" y="2553"/>
                    <a:pt x="126" y="2679"/>
                  </a:cubicBezTo>
                  <a:cubicBezTo>
                    <a:pt x="168" y="2763"/>
                    <a:pt x="294" y="2888"/>
                    <a:pt x="461" y="2972"/>
                  </a:cubicBezTo>
                  <a:cubicBezTo>
                    <a:pt x="587" y="3097"/>
                    <a:pt x="712" y="3139"/>
                    <a:pt x="796" y="3139"/>
                  </a:cubicBezTo>
                  <a:cubicBezTo>
                    <a:pt x="922" y="3139"/>
                    <a:pt x="1047" y="3139"/>
                    <a:pt x="1173" y="3097"/>
                  </a:cubicBezTo>
                  <a:cubicBezTo>
                    <a:pt x="1256" y="3055"/>
                    <a:pt x="1382" y="2972"/>
                    <a:pt x="1507" y="2888"/>
                  </a:cubicBezTo>
                  <a:cubicBezTo>
                    <a:pt x="1591" y="2763"/>
                    <a:pt x="1675" y="2679"/>
                    <a:pt x="1759" y="2511"/>
                  </a:cubicBezTo>
                  <a:lnTo>
                    <a:pt x="2386" y="1507"/>
                  </a:lnTo>
                  <a:cubicBezTo>
                    <a:pt x="2596" y="1256"/>
                    <a:pt x="2637" y="1005"/>
                    <a:pt x="2637" y="754"/>
                  </a:cubicBezTo>
                  <a:cubicBezTo>
                    <a:pt x="2637" y="544"/>
                    <a:pt x="2470" y="335"/>
                    <a:pt x="2219" y="168"/>
                  </a:cubicBezTo>
                  <a:cubicBezTo>
                    <a:pt x="2052" y="42"/>
                    <a:pt x="1968" y="0"/>
                    <a:pt x="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56;p26">
              <a:extLst>
                <a:ext uri="{FF2B5EF4-FFF2-40B4-BE49-F238E27FC236}">
                  <a16:creationId xmlns:a16="http://schemas.microsoft.com/office/drawing/2014/main" id="{98BB0366-2F41-2EB6-29CC-3A2743366CC5}"/>
                </a:ext>
              </a:extLst>
            </p:cNvPr>
            <p:cNvSpPr/>
            <p:nvPr/>
          </p:nvSpPr>
          <p:spPr>
            <a:xfrm>
              <a:off x="4684150" y="3643775"/>
              <a:ext cx="68050" cy="83725"/>
            </a:xfrm>
            <a:custGeom>
              <a:avLst/>
              <a:gdLst/>
              <a:ahLst/>
              <a:cxnLst/>
              <a:rect l="l" t="t" r="r" b="b"/>
              <a:pathLst>
                <a:path w="2722" h="3349" extrusionOk="0">
                  <a:moveTo>
                    <a:pt x="1131" y="0"/>
                  </a:moveTo>
                  <a:lnTo>
                    <a:pt x="1" y="3097"/>
                  </a:lnTo>
                  <a:lnTo>
                    <a:pt x="378" y="3348"/>
                  </a:lnTo>
                  <a:lnTo>
                    <a:pt x="2721" y="1005"/>
                  </a:lnTo>
                  <a:lnTo>
                    <a:pt x="2345" y="796"/>
                  </a:lnTo>
                  <a:lnTo>
                    <a:pt x="1089" y="2051"/>
                  </a:lnTo>
                  <a:lnTo>
                    <a:pt x="587" y="2595"/>
                  </a:lnTo>
                  <a:lnTo>
                    <a:pt x="880" y="1884"/>
                  </a:lnTo>
                  <a:lnTo>
                    <a:pt x="1549" y="251"/>
                  </a:lnTo>
                  <a:lnTo>
                    <a:pt x="1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57;p26">
              <a:extLst>
                <a:ext uri="{FF2B5EF4-FFF2-40B4-BE49-F238E27FC236}">
                  <a16:creationId xmlns:a16="http://schemas.microsoft.com/office/drawing/2014/main" id="{5E218CBC-9052-C72A-882B-4EFBA8D20688}"/>
                </a:ext>
              </a:extLst>
            </p:cNvPr>
            <p:cNvSpPr/>
            <p:nvPr/>
          </p:nvSpPr>
          <p:spPr>
            <a:xfrm>
              <a:off x="4713450" y="3673075"/>
              <a:ext cx="53400" cy="74300"/>
            </a:xfrm>
            <a:custGeom>
              <a:avLst/>
              <a:gdLst/>
              <a:ahLst/>
              <a:cxnLst/>
              <a:rect l="l" t="t" r="r" b="b"/>
              <a:pathLst>
                <a:path w="2136" h="2972" extrusionOk="0">
                  <a:moveTo>
                    <a:pt x="1758" y="0"/>
                  </a:moveTo>
                  <a:lnTo>
                    <a:pt x="1" y="2721"/>
                  </a:lnTo>
                  <a:lnTo>
                    <a:pt x="377" y="2972"/>
                  </a:lnTo>
                  <a:lnTo>
                    <a:pt x="2135" y="251"/>
                  </a:ln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58;p26">
              <a:extLst>
                <a:ext uri="{FF2B5EF4-FFF2-40B4-BE49-F238E27FC236}">
                  <a16:creationId xmlns:a16="http://schemas.microsoft.com/office/drawing/2014/main" id="{E7CAFC97-1725-C974-439F-058B241ED70B}"/>
                </a:ext>
              </a:extLst>
            </p:cNvPr>
            <p:cNvSpPr/>
            <p:nvPr/>
          </p:nvSpPr>
          <p:spPr>
            <a:xfrm>
              <a:off x="4733325" y="3685625"/>
              <a:ext cx="71175" cy="84775"/>
            </a:xfrm>
            <a:custGeom>
              <a:avLst/>
              <a:gdLst/>
              <a:ahLst/>
              <a:cxnLst/>
              <a:rect l="l" t="t" r="r" b="b"/>
              <a:pathLst>
                <a:path w="2847" h="3391" extrusionOk="0">
                  <a:moveTo>
                    <a:pt x="1800" y="0"/>
                  </a:moveTo>
                  <a:lnTo>
                    <a:pt x="1" y="2721"/>
                  </a:lnTo>
                  <a:lnTo>
                    <a:pt x="1047" y="3390"/>
                  </a:lnTo>
                  <a:lnTo>
                    <a:pt x="1256" y="3139"/>
                  </a:lnTo>
                  <a:lnTo>
                    <a:pt x="587" y="2679"/>
                  </a:lnTo>
                  <a:lnTo>
                    <a:pt x="1215" y="1716"/>
                  </a:lnTo>
                  <a:lnTo>
                    <a:pt x="1675" y="2051"/>
                  </a:lnTo>
                  <a:lnTo>
                    <a:pt x="1884" y="1716"/>
                  </a:lnTo>
                  <a:lnTo>
                    <a:pt x="1424" y="1423"/>
                  </a:lnTo>
                  <a:lnTo>
                    <a:pt x="1968" y="586"/>
                  </a:lnTo>
                  <a:lnTo>
                    <a:pt x="2638" y="1005"/>
                  </a:lnTo>
                  <a:lnTo>
                    <a:pt x="2847" y="754"/>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59;p26">
              <a:extLst>
                <a:ext uri="{FF2B5EF4-FFF2-40B4-BE49-F238E27FC236}">
                  <a16:creationId xmlns:a16="http://schemas.microsoft.com/office/drawing/2014/main" id="{FF6321D0-82F7-C2CC-312B-6BA56E25C5A5}"/>
                </a:ext>
              </a:extLst>
            </p:cNvPr>
            <p:cNvSpPr/>
            <p:nvPr/>
          </p:nvSpPr>
          <p:spPr>
            <a:xfrm>
              <a:off x="4505250" y="3682475"/>
              <a:ext cx="64900" cy="81650"/>
            </a:xfrm>
            <a:custGeom>
              <a:avLst/>
              <a:gdLst/>
              <a:ahLst/>
              <a:cxnLst/>
              <a:rect l="l" t="t" r="r" b="b"/>
              <a:pathLst>
                <a:path w="2596" h="3266" extrusionOk="0">
                  <a:moveTo>
                    <a:pt x="1256" y="1"/>
                  </a:moveTo>
                  <a:lnTo>
                    <a:pt x="1047" y="336"/>
                  </a:lnTo>
                  <a:lnTo>
                    <a:pt x="1507" y="670"/>
                  </a:lnTo>
                  <a:lnTo>
                    <a:pt x="0" y="3014"/>
                  </a:lnTo>
                  <a:lnTo>
                    <a:pt x="335" y="3265"/>
                  </a:lnTo>
                  <a:lnTo>
                    <a:pt x="1925" y="922"/>
                  </a:lnTo>
                  <a:lnTo>
                    <a:pt x="2386" y="1215"/>
                  </a:lnTo>
                  <a:lnTo>
                    <a:pt x="2595" y="880"/>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0;p26">
              <a:extLst>
                <a:ext uri="{FF2B5EF4-FFF2-40B4-BE49-F238E27FC236}">
                  <a16:creationId xmlns:a16="http://schemas.microsoft.com/office/drawing/2014/main" id="{04A1611A-205C-0A92-3883-0EB4EB43FDBE}"/>
                </a:ext>
              </a:extLst>
            </p:cNvPr>
            <p:cNvSpPr/>
            <p:nvPr/>
          </p:nvSpPr>
          <p:spPr>
            <a:xfrm>
              <a:off x="4531400" y="3707600"/>
              <a:ext cx="54425" cy="74300"/>
            </a:xfrm>
            <a:custGeom>
              <a:avLst/>
              <a:gdLst/>
              <a:ahLst/>
              <a:cxnLst/>
              <a:rect l="l" t="t" r="r" b="b"/>
              <a:pathLst>
                <a:path w="2177" h="2972" extrusionOk="0">
                  <a:moveTo>
                    <a:pt x="1758" y="0"/>
                  </a:moveTo>
                  <a:lnTo>
                    <a:pt x="1" y="2721"/>
                  </a:lnTo>
                  <a:lnTo>
                    <a:pt x="419" y="2972"/>
                  </a:lnTo>
                  <a:lnTo>
                    <a:pt x="2177" y="293"/>
                  </a:ln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1;p26">
              <a:extLst>
                <a:ext uri="{FF2B5EF4-FFF2-40B4-BE49-F238E27FC236}">
                  <a16:creationId xmlns:a16="http://schemas.microsoft.com/office/drawing/2014/main" id="{A34EBF7F-9892-0699-F09C-934F0D59B937}"/>
                </a:ext>
              </a:extLst>
            </p:cNvPr>
            <p:cNvSpPr/>
            <p:nvPr/>
          </p:nvSpPr>
          <p:spPr>
            <a:xfrm>
              <a:off x="4555475" y="3728525"/>
              <a:ext cx="65925" cy="77450"/>
            </a:xfrm>
            <a:custGeom>
              <a:avLst/>
              <a:gdLst/>
              <a:ahLst/>
              <a:cxnLst/>
              <a:rect l="l" t="t" r="r" b="b"/>
              <a:pathLst>
                <a:path w="2637" h="3098" extrusionOk="0">
                  <a:moveTo>
                    <a:pt x="1590" y="0"/>
                  </a:moveTo>
                  <a:cubicBezTo>
                    <a:pt x="1465" y="0"/>
                    <a:pt x="1381" y="42"/>
                    <a:pt x="1298" y="126"/>
                  </a:cubicBezTo>
                  <a:cubicBezTo>
                    <a:pt x="1214" y="168"/>
                    <a:pt x="1172" y="251"/>
                    <a:pt x="1046" y="335"/>
                  </a:cubicBezTo>
                  <a:cubicBezTo>
                    <a:pt x="1005" y="419"/>
                    <a:pt x="879" y="544"/>
                    <a:pt x="837" y="628"/>
                  </a:cubicBezTo>
                  <a:lnTo>
                    <a:pt x="335" y="1423"/>
                  </a:lnTo>
                  <a:cubicBezTo>
                    <a:pt x="209" y="1507"/>
                    <a:pt x="168" y="1633"/>
                    <a:pt x="126" y="1800"/>
                  </a:cubicBezTo>
                  <a:cubicBezTo>
                    <a:pt x="42" y="1884"/>
                    <a:pt x="0" y="2009"/>
                    <a:pt x="0" y="2093"/>
                  </a:cubicBezTo>
                  <a:lnTo>
                    <a:pt x="0" y="2428"/>
                  </a:lnTo>
                  <a:cubicBezTo>
                    <a:pt x="0" y="2511"/>
                    <a:pt x="42" y="2637"/>
                    <a:pt x="126" y="2679"/>
                  </a:cubicBezTo>
                  <a:cubicBezTo>
                    <a:pt x="168" y="2762"/>
                    <a:pt x="251" y="2846"/>
                    <a:pt x="377" y="2930"/>
                  </a:cubicBezTo>
                  <a:cubicBezTo>
                    <a:pt x="544" y="3055"/>
                    <a:pt x="628" y="3097"/>
                    <a:pt x="753" y="3097"/>
                  </a:cubicBezTo>
                  <a:cubicBezTo>
                    <a:pt x="837" y="3097"/>
                    <a:pt x="1005" y="3097"/>
                    <a:pt x="1088" y="3055"/>
                  </a:cubicBezTo>
                  <a:cubicBezTo>
                    <a:pt x="1214" y="2972"/>
                    <a:pt x="1298" y="2930"/>
                    <a:pt x="1423" y="2846"/>
                  </a:cubicBezTo>
                  <a:cubicBezTo>
                    <a:pt x="1507" y="2721"/>
                    <a:pt x="1632" y="2637"/>
                    <a:pt x="1674" y="2470"/>
                  </a:cubicBezTo>
                  <a:lnTo>
                    <a:pt x="1883" y="2344"/>
                  </a:lnTo>
                  <a:lnTo>
                    <a:pt x="1549" y="2093"/>
                  </a:lnTo>
                  <a:lnTo>
                    <a:pt x="1465" y="2218"/>
                  </a:lnTo>
                  <a:cubicBezTo>
                    <a:pt x="1423" y="2260"/>
                    <a:pt x="1381" y="2302"/>
                    <a:pt x="1381" y="2344"/>
                  </a:cubicBezTo>
                  <a:cubicBezTo>
                    <a:pt x="1298" y="2428"/>
                    <a:pt x="1256" y="2470"/>
                    <a:pt x="1256" y="2511"/>
                  </a:cubicBezTo>
                  <a:cubicBezTo>
                    <a:pt x="1214" y="2595"/>
                    <a:pt x="1172" y="2595"/>
                    <a:pt x="1088" y="2637"/>
                  </a:cubicBezTo>
                  <a:cubicBezTo>
                    <a:pt x="1060" y="2637"/>
                    <a:pt x="1032" y="2656"/>
                    <a:pt x="1005" y="2656"/>
                  </a:cubicBezTo>
                  <a:cubicBezTo>
                    <a:pt x="991" y="2656"/>
                    <a:pt x="977" y="2651"/>
                    <a:pt x="963" y="2637"/>
                  </a:cubicBezTo>
                  <a:cubicBezTo>
                    <a:pt x="879" y="2637"/>
                    <a:pt x="837" y="2637"/>
                    <a:pt x="795" y="2553"/>
                  </a:cubicBezTo>
                  <a:lnTo>
                    <a:pt x="670" y="2470"/>
                  </a:lnTo>
                  <a:cubicBezTo>
                    <a:pt x="628" y="2428"/>
                    <a:pt x="628" y="2344"/>
                    <a:pt x="628" y="2302"/>
                  </a:cubicBezTo>
                  <a:lnTo>
                    <a:pt x="628" y="2135"/>
                  </a:lnTo>
                  <a:cubicBezTo>
                    <a:pt x="628" y="2093"/>
                    <a:pt x="670" y="2051"/>
                    <a:pt x="670" y="2009"/>
                  </a:cubicBezTo>
                  <a:cubicBezTo>
                    <a:pt x="753" y="1925"/>
                    <a:pt x="753" y="1884"/>
                    <a:pt x="795" y="1842"/>
                  </a:cubicBezTo>
                  <a:lnTo>
                    <a:pt x="1423" y="879"/>
                  </a:lnTo>
                  <a:cubicBezTo>
                    <a:pt x="1465" y="837"/>
                    <a:pt x="1507" y="754"/>
                    <a:pt x="1507" y="670"/>
                  </a:cubicBezTo>
                  <a:cubicBezTo>
                    <a:pt x="1590" y="628"/>
                    <a:pt x="1632" y="586"/>
                    <a:pt x="1632" y="544"/>
                  </a:cubicBezTo>
                  <a:cubicBezTo>
                    <a:pt x="1674" y="461"/>
                    <a:pt x="1716" y="461"/>
                    <a:pt x="1800" y="419"/>
                  </a:cubicBezTo>
                  <a:lnTo>
                    <a:pt x="1925" y="419"/>
                  </a:lnTo>
                  <a:cubicBezTo>
                    <a:pt x="2009" y="419"/>
                    <a:pt x="2051" y="461"/>
                    <a:pt x="2093" y="461"/>
                  </a:cubicBezTo>
                  <a:cubicBezTo>
                    <a:pt x="2135" y="544"/>
                    <a:pt x="2218" y="544"/>
                    <a:pt x="2218" y="586"/>
                  </a:cubicBezTo>
                  <a:cubicBezTo>
                    <a:pt x="2260" y="628"/>
                    <a:pt x="2260" y="628"/>
                    <a:pt x="2260" y="670"/>
                  </a:cubicBezTo>
                  <a:lnTo>
                    <a:pt x="2260" y="795"/>
                  </a:lnTo>
                  <a:cubicBezTo>
                    <a:pt x="2260" y="837"/>
                    <a:pt x="2260" y="837"/>
                    <a:pt x="2218" y="879"/>
                  </a:cubicBezTo>
                  <a:cubicBezTo>
                    <a:pt x="2218" y="963"/>
                    <a:pt x="2135" y="1005"/>
                    <a:pt x="2135" y="1005"/>
                  </a:cubicBezTo>
                  <a:cubicBezTo>
                    <a:pt x="2135" y="1047"/>
                    <a:pt x="2093" y="1088"/>
                    <a:pt x="2051" y="1172"/>
                  </a:cubicBezTo>
                  <a:lnTo>
                    <a:pt x="2009" y="1256"/>
                  </a:lnTo>
                  <a:lnTo>
                    <a:pt x="2344" y="1507"/>
                  </a:lnTo>
                  <a:cubicBezTo>
                    <a:pt x="2344" y="1465"/>
                    <a:pt x="2428" y="1465"/>
                    <a:pt x="2428" y="1423"/>
                  </a:cubicBezTo>
                  <a:cubicBezTo>
                    <a:pt x="2469" y="1256"/>
                    <a:pt x="2553" y="1172"/>
                    <a:pt x="2553" y="1047"/>
                  </a:cubicBezTo>
                  <a:cubicBezTo>
                    <a:pt x="2637" y="963"/>
                    <a:pt x="2637" y="837"/>
                    <a:pt x="2637" y="754"/>
                  </a:cubicBezTo>
                  <a:cubicBezTo>
                    <a:pt x="2637" y="628"/>
                    <a:pt x="2553" y="544"/>
                    <a:pt x="2511" y="419"/>
                  </a:cubicBezTo>
                  <a:cubicBezTo>
                    <a:pt x="2469" y="335"/>
                    <a:pt x="2344" y="210"/>
                    <a:pt x="2218" y="168"/>
                  </a:cubicBezTo>
                  <a:lnTo>
                    <a:pt x="1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2;p26">
              <a:extLst>
                <a:ext uri="{FF2B5EF4-FFF2-40B4-BE49-F238E27FC236}">
                  <a16:creationId xmlns:a16="http://schemas.microsoft.com/office/drawing/2014/main" id="{5A2A1FD2-E3D0-8F45-561C-2E3E316831E0}"/>
                </a:ext>
              </a:extLst>
            </p:cNvPr>
            <p:cNvSpPr/>
            <p:nvPr/>
          </p:nvSpPr>
          <p:spPr>
            <a:xfrm>
              <a:off x="4594175" y="3748400"/>
              <a:ext cx="79550" cy="93150"/>
            </a:xfrm>
            <a:custGeom>
              <a:avLst/>
              <a:gdLst/>
              <a:ahLst/>
              <a:cxnLst/>
              <a:rect l="l" t="t" r="r" b="b"/>
              <a:pathLst>
                <a:path w="3182" h="3726" extrusionOk="0">
                  <a:moveTo>
                    <a:pt x="1717" y="0"/>
                  </a:moveTo>
                  <a:lnTo>
                    <a:pt x="1" y="2721"/>
                  </a:lnTo>
                  <a:lnTo>
                    <a:pt x="335" y="2930"/>
                  </a:lnTo>
                  <a:lnTo>
                    <a:pt x="921" y="2093"/>
                  </a:lnTo>
                  <a:lnTo>
                    <a:pt x="1340" y="1842"/>
                  </a:lnTo>
                  <a:lnTo>
                    <a:pt x="1047" y="3390"/>
                  </a:lnTo>
                  <a:lnTo>
                    <a:pt x="1507" y="3725"/>
                  </a:lnTo>
                  <a:lnTo>
                    <a:pt x="1926" y="1633"/>
                  </a:lnTo>
                  <a:lnTo>
                    <a:pt x="3181" y="963"/>
                  </a:lnTo>
                  <a:lnTo>
                    <a:pt x="2679" y="628"/>
                  </a:lnTo>
                  <a:lnTo>
                    <a:pt x="1340" y="1423"/>
                  </a:lnTo>
                  <a:lnTo>
                    <a:pt x="2135" y="252"/>
                  </a:lnTo>
                  <a:lnTo>
                    <a:pt x="1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3;p26">
              <a:extLst>
                <a:ext uri="{FF2B5EF4-FFF2-40B4-BE49-F238E27FC236}">
                  <a16:creationId xmlns:a16="http://schemas.microsoft.com/office/drawing/2014/main" id="{C79CD20E-9254-46FB-72E1-20C6D49B8453}"/>
                </a:ext>
              </a:extLst>
            </p:cNvPr>
            <p:cNvSpPr/>
            <p:nvPr/>
          </p:nvSpPr>
          <p:spPr>
            <a:xfrm>
              <a:off x="4634975" y="3775600"/>
              <a:ext cx="71175" cy="85825"/>
            </a:xfrm>
            <a:custGeom>
              <a:avLst/>
              <a:gdLst/>
              <a:ahLst/>
              <a:cxnLst/>
              <a:rect l="l" t="t" r="r" b="b"/>
              <a:pathLst>
                <a:path w="2847" h="3433" extrusionOk="0">
                  <a:moveTo>
                    <a:pt x="1800" y="1"/>
                  </a:moveTo>
                  <a:lnTo>
                    <a:pt x="1" y="2721"/>
                  </a:lnTo>
                  <a:lnTo>
                    <a:pt x="1047" y="3432"/>
                  </a:lnTo>
                  <a:lnTo>
                    <a:pt x="1298" y="3098"/>
                  </a:lnTo>
                  <a:lnTo>
                    <a:pt x="587" y="2679"/>
                  </a:lnTo>
                  <a:lnTo>
                    <a:pt x="1215" y="1675"/>
                  </a:lnTo>
                  <a:lnTo>
                    <a:pt x="1717" y="2009"/>
                  </a:lnTo>
                  <a:lnTo>
                    <a:pt x="1926" y="1758"/>
                  </a:lnTo>
                  <a:lnTo>
                    <a:pt x="1424" y="1424"/>
                  </a:lnTo>
                  <a:lnTo>
                    <a:pt x="1968" y="545"/>
                  </a:lnTo>
                  <a:lnTo>
                    <a:pt x="2637" y="1005"/>
                  </a:lnTo>
                  <a:lnTo>
                    <a:pt x="2847" y="712"/>
                  </a:lnTo>
                  <a:lnTo>
                    <a:pt x="1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4;p26">
              <a:extLst>
                <a:ext uri="{FF2B5EF4-FFF2-40B4-BE49-F238E27FC236}">
                  <a16:creationId xmlns:a16="http://schemas.microsoft.com/office/drawing/2014/main" id="{A0A34034-DC05-90DF-3CC1-287CA961F358}"/>
                </a:ext>
              </a:extLst>
            </p:cNvPr>
            <p:cNvSpPr/>
            <p:nvPr/>
          </p:nvSpPr>
          <p:spPr>
            <a:xfrm>
              <a:off x="4674750" y="3794425"/>
              <a:ext cx="66975" cy="80600"/>
            </a:xfrm>
            <a:custGeom>
              <a:avLst/>
              <a:gdLst/>
              <a:ahLst/>
              <a:cxnLst/>
              <a:rect l="l" t="t" r="r" b="b"/>
              <a:pathLst>
                <a:path w="2679" h="3224" extrusionOk="0">
                  <a:moveTo>
                    <a:pt x="1298" y="1"/>
                  </a:moveTo>
                  <a:lnTo>
                    <a:pt x="1046" y="294"/>
                  </a:lnTo>
                  <a:lnTo>
                    <a:pt x="1549" y="629"/>
                  </a:lnTo>
                  <a:lnTo>
                    <a:pt x="0" y="2972"/>
                  </a:lnTo>
                  <a:lnTo>
                    <a:pt x="419" y="3224"/>
                  </a:lnTo>
                  <a:lnTo>
                    <a:pt x="1925" y="880"/>
                  </a:lnTo>
                  <a:lnTo>
                    <a:pt x="2428" y="1215"/>
                  </a:lnTo>
                  <a:lnTo>
                    <a:pt x="2679" y="838"/>
                  </a:ln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5;p26">
              <a:extLst>
                <a:ext uri="{FF2B5EF4-FFF2-40B4-BE49-F238E27FC236}">
                  <a16:creationId xmlns:a16="http://schemas.microsoft.com/office/drawing/2014/main" id="{43F8A359-0F76-78E5-9901-920385BE1665}"/>
                </a:ext>
              </a:extLst>
            </p:cNvPr>
            <p:cNvSpPr/>
            <p:nvPr/>
          </p:nvSpPr>
          <p:spPr>
            <a:xfrm>
              <a:off x="4265650" y="3679350"/>
              <a:ext cx="653950" cy="394475"/>
            </a:xfrm>
            <a:custGeom>
              <a:avLst/>
              <a:gdLst/>
              <a:ahLst/>
              <a:cxnLst/>
              <a:rect l="l" t="t" r="r" b="b"/>
              <a:pathLst>
                <a:path w="26158" h="15779" extrusionOk="0">
                  <a:moveTo>
                    <a:pt x="0" y="0"/>
                  </a:moveTo>
                  <a:lnTo>
                    <a:pt x="0" y="0"/>
                  </a:lnTo>
                  <a:cubicBezTo>
                    <a:pt x="42" y="293"/>
                    <a:pt x="42" y="586"/>
                    <a:pt x="0" y="879"/>
                  </a:cubicBezTo>
                  <a:lnTo>
                    <a:pt x="21512" y="1047"/>
                  </a:lnTo>
                  <a:lnTo>
                    <a:pt x="21512" y="2721"/>
                  </a:lnTo>
                  <a:cubicBezTo>
                    <a:pt x="21512" y="3307"/>
                    <a:pt x="21721" y="3809"/>
                    <a:pt x="22140" y="4227"/>
                  </a:cubicBezTo>
                  <a:cubicBezTo>
                    <a:pt x="22558" y="4646"/>
                    <a:pt x="23060" y="4855"/>
                    <a:pt x="23646" y="4855"/>
                  </a:cubicBezTo>
                  <a:lnTo>
                    <a:pt x="25320" y="4855"/>
                  </a:lnTo>
                  <a:lnTo>
                    <a:pt x="25237" y="13142"/>
                  </a:lnTo>
                  <a:lnTo>
                    <a:pt x="25237" y="13351"/>
                  </a:lnTo>
                  <a:lnTo>
                    <a:pt x="25237" y="15360"/>
                  </a:lnTo>
                  <a:cubicBezTo>
                    <a:pt x="25446" y="15443"/>
                    <a:pt x="25697" y="15527"/>
                    <a:pt x="25823" y="15653"/>
                  </a:cubicBezTo>
                  <a:lnTo>
                    <a:pt x="26116" y="15778"/>
                  </a:lnTo>
                  <a:lnTo>
                    <a:pt x="26116" y="15695"/>
                  </a:lnTo>
                  <a:lnTo>
                    <a:pt x="26116" y="12388"/>
                  </a:lnTo>
                  <a:lnTo>
                    <a:pt x="26116" y="12179"/>
                  </a:lnTo>
                  <a:lnTo>
                    <a:pt x="26157" y="3934"/>
                  </a:lnTo>
                  <a:lnTo>
                    <a:pt x="24525" y="4018"/>
                  </a:lnTo>
                  <a:cubicBezTo>
                    <a:pt x="23939" y="4018"/>
                    <a:pt x="23437" y="3809"/>
                    <a:pt x="23019" y="3390"/>
                  </a:cubicBezTo>
                  <a:cubicBezTo>
                    <a:pt x="22600" y="2972"/>
                    <a:pt x="22391" y="2470"/>
                    <a:pt x="22391" y="1884"/>
                  </a:cubicBezTo>
                  <a:lnTo>
                    <a:pt x="22391" y="210"/>
                  </a:lnTo>
                  <a:lnTo>
                    <a:pt x="0"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6;p26">
              <a:extLst>
                <a:ext uri="{FF2B5EF4-FFF2-40B4-BE49-F238E27FC236}">
                  <a16:creationId xmlns:a16="http://schemas.microsoft.com/office/drawing/2014/main" id="{FDC7124B-6DAB-B2DE-26BC-2CB2CCB1150C}"/>
                </a:ext>
              </a:extLst>
            </p:cNvPr>
            <p:cNvSpPr/>
            <p:nvPr/>
          </p:nvSpPr>
          <p:spPr>
            <a:xfrm>
              <a:off x="3991525" y="3696075"/>
              <a:ext cx="910275" cy="515850"/>
            </a:xfrm>
            <a:custGeom>
              <a:avLst/>
              <a:gdLst/>
              <a:ahLst/>
              <a:cxnLst/>
              <a:rect l="l" t="t" r="r" b="b"/>
              <a:pathLst>
                <a:path w="36411" h="20634" extrusionOk="0">
                  <a:moveTo>
                    <a:pt x="3851" y="1"/>
                  </a:moveTo>
                  <a:lnTo>
                    <a:pt x="3851" y="587"/>
                  </a:lnTo>
                  <a:cubicBezTo>
                    <a:pt x="3851" y="1926"/>
                    <a:pt x="2930" y="3140"/>
                    <a:pt x="1632" y="3558"/>
                  </a:cubicBezTo>
                  <a:cubicBezTo>
                    <a:pt x="1339" y="3642"/>
                    <a:pt x="963" y="3726"/>
                    <a:pt x="586" y="3726"/>
                  </a:cubicBezTo>
                  <a:lnTo>
                    <a:pt x="0" y="3726"/>
                  </a:lnTo>
                  <a:lnTo>
                    <a:pt x="0" y="6069"/>
                  </a:lnTo>
                  <a:lnTo>
                    <a:pt x="712" y="5944"/>
                  </a:lnTo>
                  <a:lnTo>
                    <a:pt x="754" y="5944"/>
                  </a:lnTo>
                  <a:cubicBezTo>
                    <a:pt x="1005" y="5944"/>
                    <a:pt x="1256" y="6153"/>
                    <a:pt x="1256" y="6488"/>
                  </a:cubicBezTo>
                  <a:cubicBezTo>
                    <a:pt x="1256" y="6739"/>
                    <a:pt x="1005" y="6990"/>
                    <a:pt x="754" y="6990"/>
                  </a:cubicBezTo>
                  <a:lnTo>
                    <a:pt x="712" y="6990"/>
                  </a:lnTo>
                  <a:lnTo>
                    <a:pt x="0" y="6906"/>
                  </a:lnTo>
                  <a:lnTo>
                    <a:pt x="0" y="9083"/>
                  </a:lnTo>
                  <a:lnTo>
                    <a:pt x="0" y="9710"/>
                  </a:lnTo>
                  <a:lnTo>
                    <a:pt x="628" y="9627"/>
                  </a:lnTo>
                  <a:lnTo>
                    <a:pt x="712" y="9627"/>
                  </a:lnTo>
                  <a:cubicBezTo>
                    <a:pt x="837" y="9627"/>
                    <a:pt x="963" y="9669"/>
                    <a:pt x="1047" y="9794"/>
                  </a:cubicBezTo>
                  <a:cubicBezTo>
                    <a:pt x="1172" y="9878"/>
                    <a:pt x="1214" y="10003"/>
                    <a:pt x="1214" y="10129"/>
                  </a:cubicBezTo>
                  <a:cubicBezTo>
                    <a:pt x="1214" y="10422"/>
                    <a:pt x="1005" y="10673"/>
                    <a:pt x="712" y="10673"/>
                  </a:cubicBezTo>
                  <a:lnTo>
                    <a:pt x="712" y="10882"/>
                  </a:lnTo>
                  <a:lnTo>
                    <a:pt x="628" y="10673"/>
                  </a:lnTo>
                  <a:lnTo>
                    <a:pt x="0" y="10547"/>
                  </a:lnTo>
                  <a:lnTo>
                    <a:pt x="0" y="12556"/>
                  </a:lnTo>
                  <a:lnTo>
                    <a:pt x="0" y="13184"/>
                  </a:lnTo>
                  <a:lnTo>
                    <a:pt x="712" y="13059"/>
                  </a:lnTo>
                  <a:lnTo>
                    <a:pt x="754" y="13059"/>
                  </a:lnTo>
                  <a:cubicBezTo>
                    <a:pt x="1005" y="13059"/>
                    <a:pt x="1256" y="13268"/>
                    <a:pt x="1256" y="13603"/>
                  </a:cubicBezTo>
                  <a:cubicBezTo>
                    <a:pt x="1256" y="13854"/>
                    <a:pt x="1047" y="14105"/>
                    <a:pt x="754" y="14105"/>
                  </a:cubicBezTo>
                  <a:lnTo>
                    <a:pt x="712" y="14105"/>
                  </a:lnTo>
                  <a:lnTo>
                    <a:pt x="84" y="14021"/>
                  </a:lnTo>
                  <a:lnTo>
                    <a:pt x="84" y="16532"/>
                  </a:lnTo>
                  <a:lnTo>
                    <a:pt x="628" y="16532"/>
                  </a:lnTo>
                  <a:cubicBezTo>
                    <a:pt x="2428" y="16532"/>
                    <a:pt x="3851" y="17997"/>
                    <a:pt x="3851" y="19797"/>
                  </a:cubicBezTo>
                  <a:lnTo>
                    <a:pt x="3851" y="20341"/>
                  </a:lnTo>
                  <a:lnTo>
                    <a:pt x="32393" y="20634"/>
                  </a:lnTo>
                  <a:lnTo>
                    <a:pt x="32602" y="20634"/>
                  </a:lnTo>
                  <a:lnTo>
                    <a:pt x="32602" y="20048"/>
                  </a:lnTo>
                  <a:cubicBezTo>
                    <a:pt x="32602" y="18667"/>
                    <a:pt x="33481" y="17495"/>
                    <a:pt x="34821" y="17076"/>
                  </a:cubicBezTo>
                  <a:cubicBezTo>
                    <a:pt x="35114" y="16951"/>
                    <a:pt x="35490" y="16909"/>
                    <a:pt x="35867" y="16909"/>
                  </a:cubicBezTo>
                  <a:lnTo>
                    <a:pt x="36411" y="16909"/>
                  </a:lnTo>
                  <a:lnTo>
                    <a:pt x="36369" y="15026"/>
                  </a:lnTo>
                  <a:lnTo>
                    <a:pt x="36369" y="14356"/>
                  </a:lnTo>
                  <a:lnTo>
                    <a:pt x="35658" y="14440"/>
                  </a:lnTo>
                  <a:cubicBezTo>
                    <a:pt x="35490" y="14440"/>
                    <a:pt x="35407" y="14398"/>
                    <a:pt x="35281" y="14272"/>
                  </a:cubicBezTo>
                  <a:cubicBezTo>
                    <a:pt x="35197" y="14189"/>
                    <a:pt x="35114" y="14063"/>
                    <a:pt x="35114" y="13937"/>
                  </a:cubicBezTo>
                  <a:cubicBezTo>
                    <a:pt x="35114" y="13644"/>
                    <a:pt x="35323" y="13393"/>
                    <a:pt x="35658" y="13393"/>
                  </a:cubicBezTo>
                  <a:lnTo>
                    <a:pt x="35699" y="13393"/>
                  </a:lnTo>
                  <a:lnTo>
                    <a:pt x="36327" y="13519"/>
                  </a:lnTo>
                  <a:lnTo>
                    <a:pt x="36327" y="11510"/>
                  </a:lnTo>
                  <a:lnTo>
                    <a:pt x="36327" y="10882"/>
                  </a:lnTo>
                  <a:lnTo>
                    <a:pt x="35699" y="10966"/>
                  </a:lnTo>
                  <a:lnTo>
                    <a:pt x="35658" y="10966"/>
                  </a:lnTo>
                  <a:cubicBezTo>
                    <a:pt x="35407" y="10966"/>
                    <a:pt x="35114" y="10799"/>
                    <a:pt x="35114" y="10464"/>
                  </a:cubicBezTo>
                  <a:cubicBezTo>
                    <a:pt x="35114" y="10213"/>
                    <a:pt x="35407" y="9920"/>
                    <a:pt x="35658" y="9920"/>
                  </a:cubicBezTo>
                  <a:lnTo>
                    <a:pt x="36369" y="10045"/>
                  </a:lnTo>
                  <a:lnTo>
                    <a:pt x="36369" y="7241"/>
                  </a:lnTo>
                  <a:lnTo>
                    <a:pt x="35699" y="7325"/>
                  </a:lnTo>
                  <a:lnTo>
                    <a:pt x="35658" y="7325"/>
                  </a:lnTo>
                  <a:cubicBezTo>
                    <a:pt x="35365" y="7325"/>
                    <a:pt x="35114" y="7116"/>
                    <a:pt x="35114" y="6781"/>
                  </a:cubicBezTo>
                  <a:cubicBezTo>
                    <a:pt x="35114" y="6530"/>
                    <a:pt x="35365" y="6279"/>
                    <a:pt x="35658" y="6279"/>
                  </a:cubicBezTo>
                  <a:lnTo>
                    <a:pt x="36369" y="6362"/>
                  </a:lnTo>
                  <a:lnTo>
                    <a:pt x="36369" y="4019"/>
                  </a:lnTo>
                  <a:lnTo>
                    <a:pt x="35783" y="4019"/>
                  </a:lnTo>
                  <a:cubicBezTo>
                    <a:pt x="34946" y="4019"/>
                    <a:pt x="34109" y="3642"/>
                    <a:pt x="33565" y="3098"/>
                  </a:cubicBezTo>
                  <a:cubicBezTo>
                    <a:pt x="32979" y="2470"/>
                    <a:pt x="32602" y="1675"/>
                    <a:pt x="32602" y="838"/>
                  </a:cubicBezTo>
                  <a:lnTo>
                    <a:pt x="32602" y="252"/>
                  </a:lnTo>
                  <a:lnTo>
                    <a:pt x="38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7;p26">
              <a:extLst>
                <a:ext uri="{FF2B5EF4-FFF2-40B4-BE49-F238E27FC236}">
                  <a16:creationId xmlns:a16="http://schemas.microsoft.com/office/drawing/2014/main" id="{114F66C0-DB7F-070D-5E9C-001AFA018542}"/>
                </a:ext>
              </a:extLst>
            </p:cNvPr>
            <p:cNvSpPr/>
            <p:nvPr/>
          </p:nvSpPr>
          <p:spPr>
            <a:xfrm>
              <a:off x="4020825" y="3726425"/>
              <a:ext cx="853775" cy="456200"/>
            </a:xfrm>
            <a:custGeom>
              <a:avLst/>
              <a:gdLst/>
              <a:ahLst/>
              <a:cxnLst/>
              <a:rect l="l" t="t" r="r" b="b"/>
              <a:pathLst>
                <a:path w="34151" h="18248" extrusionOk="0">
                  <a:moveTo>
                    <a:pt x="3892" y="1"/>
                  </a:moveTo>
                  <a:cubicBezTo>
                    <a:pt x="3641" y="1591"/>
                    <a:pt x="2553" y="2972"/>
                    <a:pt x="1005" y="3474"/>
                  </a:cubicBezTo>
                  <a:cubicBezTo>
                    <a:pt x="753" y="3600"/>
                    <a:pt x="460" y="3642"/>
                    <a:pt x="167" y="3684"/>
                  </a:cubicBezTo>
                  <a:lnTo>
                    <a:pt x="167" y="3767"/>
                  </a:lnTo>
                  <a:cubicBezTo>
                    <a:pt x="837" y="3976"/>
                    <a:pt x="1381" y="4646"/>
                    <a:pt x="1381" y="5399"/>
                  </a:cubicBezTo>
                  <a:cubicBezTo>
                    <a:pt x="1381" y="6111"/>
                    <a:pt x="837" y="6781"/>
                    <a:pt x="126" y="6948"/>
                  </a:cubicBezTo>
                  <a:lnTo>
                    <a:pt x="126" y="7408"/>
                  </a:lnTo>
                  <a:cubicBezTo>
                    <a:pt x="795" y="7618"/>
                    <a:pt x="1297" y="8329"/>
                    <a:pt x="1297" y="9041"/>
                  </a:cubicBezTo>
                  <a:cubicBezTo>
                    <a:pt x="1297" y="9752"/>
                    <a:pt x="795" y="10463"/>
                    <a:pt x="42" y="10631"/>
                  </a:cubicBezTo>
                  <a:lnTo>
                    <a:pt x="42" y="10882"/>
                  </a:lnTo>
                  <a:cubicBezTo>
                    <a:pt x="753" y="11091"/>
                    <a:pt x="1256" y="11761"/>
                    <a:pt x="1256" y="12514"/>
                  </a:cubicBezTo>
                  <a:cubicBezTo>
                    <a:pt x="1256" y="13226"/>
                    <a:pt x="753" y="13895"/>
                    <a:pt x="0" y="14063"/>
                  </a:cubicBezTo>
                  <a:lnTo>
                    <a:pt x="0" y="14272"/>
                  </a:lnTo>
                  <a:cubicBezTo>
                    <a:pt x="1925" y="14523"/>
                    <a:pt x="3474" y="16113"/>
                    <a:pt x="3725" y="18039"/>
                  </a:cubicBezTo>
                  <a:lnTo>
                    <a:pt x="30300" y="18248"/>
                  </a:lnTo>
                  <a:cubicBezTo>
                    <a:pt x="30510" y="16616"/>
                    <a:pt x="31598" y="15276"/>
                    <a:pt x="33188" y="14732"/>
                  </a:cubicBezTo>
                  <a:cubicBezTo>
                    <a:pt x="33439" y="14649"/>
                    <a:pt x="33690" y="14607"/>
                    <a:pt x="34025" y="14523"/>
                  </a:cubicBezTo>
                  <a:lnTo>
                    <a:pt x="34025" y="14314"/>
                  </a:lnTo>
                  <a:cubicBezTo>
                    <a:pt x="33314" y="14105"/>
                    <a:pt x="32812" y="13435"/>
                    <a:pt x="32812" y="12723"/>
                  </a:cubicBezTo>
                  <a:cubicBezTo>
                    <a:pt x="32812" y="11970"/>
                    <a:pt x="33314" y="11300"/>
                    <a:pt x="34067" y="11133"/>
                  </a:cubicBezTo>
                  <a:lnTo>
                    <a:pt x="34067" y="10882"/>
                  </a:lnTo>
                  <a:cubicBezTo>
                    <a:pt x="33397" y="10673"/>
                    <a:pt x="32853" y="9961"/>
                    <a:pt x="32853" y="9250"/>
                  </a:cubicBezTo>
                  <a:cubicBezTo>
                    <a:pt x="32853" y="8538"/>
                    <a:pt x="33397" y="7827"/>
                    <a:pt x="34109" y="7659"/>
                  </a:cubicBezTo>
                  <a:lnTo>
                    <a:pt x="34109" y="7199"/>
                  </a:lnTo>
                  <a:cubicBezTo>
                    <a:pt x="33439" y="6990"/>
                    <a:pt x="32895" y="6320"/>
                    <a:pt x="32895" y="5567"/>
                  </a:cubicBezTo>
                  <a:cubicBezTo>
                    <a:pt x="32895" y="4855"/>
                    <a:pt x="33439" y="4228"/>
                    <a:pt x="34151" y="4018"/>
                  </a:cubicBezTo>
                  <a:lnTo>
                    <a:pt x="34151" y="3976"/>
                  </a:lnTo>
                  <a:cubicBezTo>
                    <a:pt x="32226" y="3684"/>
                    <a:pt x="30719" y="2135"/>
                    <a:pt x="30426" y="210"/>
                  </a:cubicBezTo>
                  <a:lnTo>
                    <a:pt x="38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8;p26">
              <a:extLst>
                <a:ext uri="{FF2B5EF4-FFF2-40B4-BE49-F238E27FC236}">
                  <a16:creationId xmlns:a16="http://schemas.microsoft.com/office/drawing/2014/main" id="{1A09AF4B-C3A5-1FF5-287B-42AB501CD26F}"/>
                </a:ext>
              </a:extLst>
            </p:cNvPr>
            <p:cNvSpPr/>
            <p:nvPr/>
          </p:nvSpPr>
          <p:spPr>
            <a:xfrm>
              <a:off x="4101375" y="3773500"/>
              <a:ext cx="691625" cy="367275"/>
            </a:xfrm>
            <a:custGeom>
              <a:avLst/>
              <a:gdLst/>
              <a:ahLst/>
              <a:cxnLst/>
              <a:rect l="l" t="t" r="r" b="b"/>
              <a:pathLst>
                <a:path w="27665" h="14691" extrusionOk="0">
                  <a:moveTo>
                    <a:pt x="126" y="1"/>
                  </a:moveTo>
                  <a:lnTo>
                    <a:pt x="1" y="14482"/>
                  </a:lnTo>
                  <a:lnTo>
                    <a:pt x="27539" y="14691"/>
                  </a:lnTo>
                  <a:lnTo>
                    <a:pt x="27664" y="210"/>
                  </a:lnTo>
                  <a:lnTo>
                    <a:pt x="1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9;p26">
              <a:extLst>
                <a:ext uri="{FF2B5EF4-FFF2-40B4-BE49-F238E27FC236}">
                  <a16:creationId xmlns:a16="http://schemas.microsoft.com/office/drawing/2014/main" id="{8A81D171-038A-06F1-91A9-43833027C754}"/>
                </a:ext>
              </a:extLst>
            </p:cNvPr>
            <p:cNvSpPr/>
            <p:nvPr/>
          </p:nvSpPr>
          <p:spPr>
            <a:xfrm>
              <a:off x="4692525" y="3805950"/>
              <a:ext cx="71175" cy="306575"/>
            </a:xfrm>
            <a:custGeom>
              <a:avLst/>
              <a:gdLst/>
              <a:ahLst/>
              <a:cxnLst/>
              <a:rect l="l" t="t" r="r" b="b"/>
              <a:pathLst>
                <a:path w="2847" h="12263" extrusionOk="0">
                  <a:moveTo>
                    <a:pt x="126" y="0"/>
                  </a:moveTo>
                  <a:lnTo>
                    <a:pt x="1" y="12263"/>
                  </a:lnTo>
                  <a:lnTo>
                    <a:pt x="2721" y="12263"/>
                  </a:lnTo>
                  <a:lnTo>
                    <a:pt x="2847" y="42"/>
                  </a:lnTo>
                  <a:lnTo>
                    <a:pt x="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70;p26">
              <a:extLst>
                <a:ext uri="{FF2B5EF4-FFF2-40B4-BE49-F238E27FC236}">
                  <a16:creationId xmlns:a16="http://schemas.microsoft.com/office/drawing/2014/main" id="{E62D38FF-AE9A-04A0-6E3C-AAECAE181A93}"/>
                </a:ext>
              </a:extLst>
            </p:cNvPr>
            <p:cNvSpPr/>
            <p:nvPr/>
          </p:nvSpPr>
          <p:spPr>
            <a:xfrm>
              <a:off x="4223800" y="3801750"/>
              <a:ext cx="443650" cy="309725"/>
            </a:xfrm>
            <a:custGeom>
              <a:avLst/>
              <a:gdLst/>
              <a:ahLst/>
              <a:cxnLst/>
              <a:rect l="l" t="t" r="r" b="b"/>
              <a:pathLst>
                <a:path w="17746" h="12389" extrusionOk="0">
                  <a:moveTo>
                    <a:pt x="126" y="1"/>
                  </a:moveTo>
                  <a:lnTo>
                    <a:pt x="0" y="12263"/>
                  </a:lnTo>
                  <a:lnTo>
                    <a:pt x="17620" y="12389"/>
                  </a:lnTo>
                  <a:lnTo>
                    <a:pt x="17745" y="168"/>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71;p26">
              <a:extLst>
                <a:ext uri="{FF2B5EF4-FFF2-40B4-BE49-F238E27FC236}">
                  <a16:creationId xmlns:a16="http://schemas.microsoft.com/office/drawing/2014/main" id="{EEDB98C4-F0F5-84F9-9922-85921E6E263A}"/>
                </a:ext>
              </a:extLst>
            </p:cNvPr>
            <p:cNvSpPr/>
            <p:nvPr/>
          </p:nvSpPr>
          <p:spPr>
            <a:xfrm>
              <a:off x="4130675" y="3800725"/>
              <a:ext cx="68025" cy="306575"/>
            </a:xfrm>
            <a:custGeom>
              <a:avLst/>
              <a:gdLst/>
              <a:ahLst/>
              <a:cxnLst/>
              <a:rect l="l" t="t" r="r" b="b"/>
              <a:pathLst>
                <a:path w="2721" h="12263" extrusionOk="0">
                  <a:moveTo>
                    <a:pt x="84" y="0"/>
                  </a:moveTo>
                  <a:lnTo>
                    <a:pt x="0" y="12263"/>
                  </a:lnTo>
                  <a:lnTo>
                    <a:pt x="2595" y="12263"/>
                  </a:lnTo>
                  <a:lnTo>
                    <a:pt x="2721" y="42"/>
                  </a:lnTo>
                  <a:lnTo>
                    <a:pt x="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2;p26">
              <a:extLst>
                <a:ext uri="{FF2B5EF4-FFF2-40B4-BE49-F238E27FC236}">
                  <a16:creationId xmlns:a16="http://schemas.microsoft.com/office/drawing/2014/main" id="{4D39F51E-E59E-5DC7-7753-4C7DBD177A4B}"/>
                </a:ext>
              </a:extLst>
            </p:cNvPr>
            <p:cNvSpPr/>
            <p:nvPr/>
          </p:nvSpPr>
          <p:spPr>
            <a:xfrm>
              <a:off x="4149500" y="3830000"/>
              <a:ext cx="37700" cy="35600"/>
            </a:xfrm>
            <a:custGeom>
              <a:avLst/>
              <a:gdLst/>
              <a:ahLst/>
              <a:cxnLst/>
              <a:rect l="l" t="t" r="r" b="b"/>
              <a:pathLst>
                <a:path w="1508" h="1424" extrusionOk="0">
                  <a:moveTo>
                    <a:pt x="754" y="1"/>
                  </a:moveTo>
                  <a:lnTo>
                    <a:pt x="503" y="461"/>
                  </a:lnTo>
                  <a:lnTo>
                    <a:pt x="1" y="503"/>
                  </a:lnTo>
                  <a:lnTo>
                    <a:pt x="336" y="880"/>
                  </a:lnTo>
                  <a:lnTo>
                    <a:pt x="252" y="1382"/>
                  </a:lnTo>
                  <a:lnTo>
                    <a:pt x="712" y="1173"/>
                  </a:lnTo>
                  <a:lnTo>
                    <a:pt x="1173" y="1424"/>
                  </a:lnTo>
                  <a:lnTo>
                    <a:pt x="1089" y="922"/>
                  </a:lnTo>
                  <a:lnTo>
                    <a:pt x="1507" y="545"/>
                  </a:lnTo>
                  <a:lnTo>
                    <a:pt x="963" y="461"/>
                  </a:lnTo>
                  <a:lnTo>
                    <a:pt x="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3;p26">
              <a:extLst>
                <a:ext uri="{FF2B5EF4-FFF2-40B4-BE49-F238E27FC236}">
                  <a16:creationId xmlns:a16="http://schemas.microsoft.com/office/drawing/2014/main" id="{E959F76B-266C-19B4-C473-1AEA233C3239}"/>
                </a:ext>
              </a:extLst>
            </p:cNvPr>
            <p:cNvSpPr/>
            <p:nvPr/>
          </p:nvSpPr>
          <p:spPr>
            <a:xfrm>
              <a:off x="4147425" y="3934650"/>
              <a:ext cx="38725" cy="35575"/>
            </a:xfrm>
            <a:custGeom>
              <a:avLst/>
              <a:gdLst/>
              <a:ahLst/>
              <a:cxnLst/>
              <a:rect l="l" t="t" r="r" b="b"/>
              <a:pathLst>
                <a:path w="1549" h="1423" extrusionOk="0">
                  <a:moveTo>
                    <a:pt x="795" y="0"/>
                  </a:moveTo>
                  <a:lnTo>
                    <a:pt x="544" y="460"/>
                  </a:lnTo>
                  <a:lnTo>
                    <a:pt x="0" y="502"/>
                  </a:lnTo>
                  <a:lnTo>
                    <a:pt x="377" y="921"/>
                  </a:lnTo>
                  <a:lnTo>
                    <a:pt x="293" y="1423"/>
                  </a:lnTo>
                  <a:lnTo>
                    <a:pt x="753" y="1172"/>
                  </a:lnTo>
                  <a:lnTo>
                    <a:pt x="1214" y="1423"/>
                  </a:lnTo>
                  <a:lnTo>
                    <a:pt x="1214" y="1423"/>
                  </a:lnTo>
                  <a:lnTo>
                    <a:pt x="1172" y="921"/>
                  </a:lnTo>
                  <a:lnTo>
                    <a:pt x="1549" y="544"/>
                  </a:lnTo>
                  <a:lnTo>
                    <a:pt x="1005" y="460"/>
                  </a:ln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4;p26">
              <a:extLst>
                <a:ext uri="{FF2B5EF4-FFF2-40B4-BE49-F238E27FC236}">
                  <a16:creationId xmlns:a16="http://schemas.microsoft.com/office/drawing/2014/main" id="{AFC786C0-6588-F357-05D5-DCDCB497804F}"/>
                </a:ext>
              </a:extLst>
            </p:cNvPr>
            <p:cNvSpPr/>
            <p:nvPr/>
          </p:nvSpPr>
          <p:spPr>
            <a:xfrm>
              <a:off x="4146375" y="4040325"/>
              <a:ext cx="39775" cy="36625"/>
            </a:xfrm>
            <a:custGeom>
              <a:avLst/>
              <a:gdLst/>
              <a:ahLst/>
              <a:cxnLst/>
              <a:rect l="l" t="t" r="r" b="b"/>
              <a:pathLst>
                <a:path w="1591" h="1465" extrusionOk="0">
                  <a:moveTo>
                    <a:pt x="795" y="0"/>
                  </a:moveTo>
                  <a:lnTo>
                    <a:pt x="586" y="460"/>
                  </a:lnTo>
                  <a:lnTo>
                    <a:pt x="0" y="502"/>
                  </a:lnTo>
                  <a:lnTo>
                    <a:pt x="419" y="879"/>
                  </a:lnTo>
                  <a:lnTo>
                    <a:pt x="335" y="1381"/>
                  </a:lnTo>
                  <a:lnTo>
                    <a:pt x="335" y="1381"/>
                  </a:lnTo>
                  <a:lnTo>
                    <a:pt x="795" y="1214"/>
                  </a:lnTo>
                  <a:lnTo>
                    <a:pt x="1256" y="1465"/>
                  </a:lnTo>
                  <a:lnTo>
                    <a:pt x="1256" y="1465"/>
                  </a:lnTo>
                  <a:lnTo>
                    <a:pt x="1172" y="921"/>
                  </a:lnTo>
                  <a:lnTo>
                    <a:pt x="1591" y="586"/>
                  </a:lnTo>
                  <a:lnTo>
                    <a:pt x="1047" y="460"/>
                  </a:ln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5;p26">
              <a:extLst>
                <a:ext uri="{FF2B5EF4-FFF2-40B4-BE49-F238E27FC236}">
                  <a16:creationId xmlns:a16="http://schemas.microsoft.com/office/drawing/2014/main" id="{71B417AC-0915-626B-B95A-480024758D39}"/>
                </a:ext>
              </a:extLst>
            </p:cNvPr>
            <p:cNvSpPr/>
            <p:nvPr/>
          </p:nvSpPr>
          <p:spPr>
            <a:xfrm>
              <a:off x="4712400" y="3833150"/>
              <a:ext cx="39800" cy="36650"/>
            </a:xfrm>
            <a:custGeom>
              <a:avLst/>
              <a:gdLst/>
              <a:ahLst/>
              <a:cxnLst/>
              <a:rect l="l" t="t" r="r" b="b"/>
              <a:pathLst>
                <a:path w="1592" h="1466" extrusionOk="0">
                  <a:moveTo>
                    <a:pt x="796" y="0"/>
                  </a:moveTo>
                  <a:lnTo>
                    <a:pt x="545" y="503"/>
                  </a:lnTo>
                  <a:lnTo>
                    <a:pt x="1" y="586"/>
                  </a:lnTo>
                  <a:lnTo>
                    <a:pt x="378" y="963"/>
                  </a:lnTo>
                  <a:lnTo>
                    <a:pt x="294" y="1465"/>
                  </a:lnTo>
                  <a:lnTo>
                    <a:pt x="796" y="1214"/>
                  </a:lnTo>
                  <a:lnTo>
                    <a:pt x="1215" y="1465"/>
                  </a:lnTo>
                  <a:lnTo>
                    <a:pt x="1173" y="963"/>
                  </a:lnTo>
                  <a:lnTo>
                    <a:pt x="1591" y="586"/>
                  </a:lnTo>
                  <a:lnTo>
                    <a:pt x="1005" y="545"/>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76;p26">
              <a:extLst>
                <a:ext uri="{FF2B5EF4-FFF2-40B4-BE49-F238E27FC236}">
                  <a16:creationId xmlns:a16="http://schemas.microsoft.com/office/drawing/2014/main" id="{AECB7C3D-385D-0A23-9F62-AA80DE2F21F7}"/>
                </a:ext>
              </a:extLst>
            </p:cNvPr>
            <p:cNvSpPr/>
            <p:nvPr/>
          </p:nvSpPr>
          <p:spPr>
            <a:xfrm>
              <a:off x="4712400" y="3939875"/>
              <a:ext cx="38750" cy="36650"/>
            </a:xfrm>
            <a:custGeom>
              <a:avLst/>
              <a:gdLst/>
              <a:ahLst/>
              <a:cxnLst/>
              <a:rect l="l" t="t" r="r" b="b"/>
              <a:pathLst>
                <a:path w="1550" h="1466" extrusionOk="0">
                  <a:moveTo>
                    <a:pt x="796" y="0"/>
                  </a:moveTo>
                  <a:lnTo>
                    <a:pt x="545" y="461"/>
                  </a:lnTo>
                  <a:lnTo>
                    <a:pt x="1" y="503"/>
                  </a:lnTo>
                  <a:lnTo>
                    <a:pt x="378" y="879"/>
                  </a:lnTo>
                  <a:lnTo>
                    <a:pt x="294" y="1381"/>
                  </a:lnTo>
                  <a:lnTo>
                    <a:pt x="754" y="1172"/>
                  </a:lnTo>
                  <a:lnTo>
                    <a:pt x="1215" y="1465"/>
                  </a:lnTo>
                  <a:lnTo>
                    <a:pt x="1089" y="921"/>
                  </a:lnTo>
                  <a:lnTo>
                    <a:pt x="1549" y="544"/>
                  </a:lnTo>
                  <a:lnTo>
                    <a:pt x="1005" y="46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7;p26">
              <a:extLst>
                <a:ext uri="{FF2B5EF4-FFF2-40B4-BE49-F238E27FC236}">
                  <a16:creationId xmlns:a16="http://schemas.microsoft.com/office/drawing/2014/main" id="{56A3EFE5-2BFB-F09B-5748-45AA3F73E729}"/>
                </a:ext>
              </a:extLst>
            </p:cNvPr>
            <p:cNvSpPr/>
            <p:nvPr/>
          </p:nvSpPr>
          <p:spPr>
            <a:xfrm>
              <a:off x="4711350" y="4044500"/>
              <a:ext cx="37700" cy="36650"/>
            </a:xfrm>
            <a:custGeom>
              <a:avLst/>
              <a:gdLst/>
              <a:ahLst/>
              <a:cxnLst/>
              <a:rect l="l" t="t" r="r" b="b"/>
              <a:pathLst>
                <a:path w="1508" h="1466" extrusionOk="0">
                  <a:moveTo>
                    <a:pt x="796" y="0"/>
                  </a:moveTo>
                  <a:lnTo>
                    <a:pt x="545" y="461"/>
                  </a:lnTo>
                  <a:lnTo>
                    <a:pt x="1" y="503"/>
                  </a:lnTo>
                  <a:lnTo>
                    <a:pt x="378" y="921"/>
                  </a:lnTo>
                  <a:lnTo>
                    <a:pt x="252" y="1465"/>
                  </a:lnTo>
                  <a:lnTo>
                    <a:pt x="754" y="1172"/>
                  </a:lnTo>
                  <a:lnTo>
                    <a:pt x="1215" y="1465"/>
                  </a:lnTo>
                  <a:lnTo>
                    <a:pt x="1131" y="921"/>
                  </a:lnTo>
                  <a:lnTo>
                    <a:pt x="1508" y="544"/>
                  </a:lnTo>
                  <a:lnTo>
                    <a:pt x="1005" y="46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78;p26">
              <a:extLst>
                <a:ext uri="{FF2B5EF4-FFF2-40B4-BE49-F238E27FC236}">
                  <a16:creationId xmlns:a16="http://schemas.microsoft.com/office/drawing/2014/main" id="{3646643E-562C-C3CE-7681-76161190F812}"/>
                </a:ext>
              </a:extLst>
            </p:cNvPr>
            <p:cNvSpPr/>
            <p:nvPr/>
          </p:nvSpPr>
          <p:spPr>
            <a:xfrm>
              <a:off x="4328425" y="3841525"/>
              <a:ext cx="61750" cy="87900"/>
            </a:xfrm>
            <a:custGeom>
              <a:avLst/>
              <a:gdLst/>
              <a:ahLst/>
              <a:cxnLst/>
              <a:rect l="l" t="t" r="r" b="b"/>
              <a:pathLst>
                <a:path w="2470" h="3516" extrusionOk="0">
                  <a:moveTo>
                    <a:pt x="42" y="0"/>
                  </a:moveTo>
                  <a:lnTo>
                    <a:pt x="0" y="3516"/>
                  </a:lnTo>
                  <a:lnTo>
                    <a:pt x="503" y="3516"/>
                  </a:lnTo>
                  <a:lnTo>
                    <a:pt x="503" y="712"/>
                  </a:lnTo>
                  <a:lnTo>
                    <a:pt x="1047" y="3516"/>
                  </a:lnTo>
                  <a:lnTo>
                    <a:pt x="1423" y="3516"/>
                  </a:lnTo>
                  <a:lnTo>
                    <a:pt x="1926" y="712"/>
                  </a:lnTo>
                  <a:lnTo>
                    <a:pt x="1884" y="3516"/>
                  </a:lnTo>
                  <a:lnTo>
                    <a:pt x="2386" y="3516"/>
                  </a:lnTo>
                  <a:lnTo>
                    <a:pt x="2470" y="0"/>
                  </a:lnTo>
                  <a:lnTo>
                    <a:pt x="1716" y="0"/>
                  </a:lnTo>
                  <a:lnTo>
                    <a:pt x="1214" y="2679"/>
                  </a:lnTo>
                  <a:lnTo>
                    <a:pt x="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379;p26">
              <a:extLst>
                <a:ext uri="{FF2B5EF4-FFF2-40B4-BE49-F238E27FC236}">
                  <a16:creationId xmlns:a16="http://schemas.microsoft.com/office/drawing/2014/main" id="{125B4749-ACE7-619C-6F1A-230258708130}"/>
                </a:ext>
              </a:extLst>
            </p:cNvPr>
            <p:cNvSpPr/>
            <p:nvPr/>
          </p:nvSpPr>
          <p:spPr>
            <a:xfrm>
              <a:off x="4400625" y="3843600"/>
              <a:ext cx="48150" cy="87925"/>
            </a:xfrm>
            <a:custGeom>
              <a:avLst/>
              <a:gdLst/>
              <a:ahLst/>
              <a:cxnLst/>
              <a:rect l="l" t="t" r="r" b="b"/>
              <a:pathLst>
                <a:path w="1926" h="3517" extrusionOk="0">
                  <a:moveTo>
                    <a:pt x="921" y="294"/>
                  </a:moveTo>
                  <a:cubicBezTo>
                    <a:pt x="1088" y="294"/>
                    <a:pt x="1256" y="336"/>
                    <a:pt x="1298" y="419"/>
                  </a:cubicBezTo>
                  <a:cubicBezTo>
                    <a:pt x="1339" y="545"/>
                    <a:pt x="1381" y="712"/>
                    <a:pt x="1381" y="922"/>
                  </a:cubicBezTo>
                  <a:lnTo>
                    <a:pt x="1381" y="2428"/>
                  </a:lnTo>
                  <a:cubicBezTo>
                    <a:pt x="1381" y="2638"/>
                    <a:pt x="1339" y="2805"/>
                    <a:pt x="1298" y="2889"/>
                  </a:cubicBezTo>
                  <a:cubicBezTo>
                    <a:pt x="1256" y="2972"/>
                    <a:pt x="1088" y="3056"/>
                    <a:pt x="921" y="3056"/>
                  </a:cubicBezTo>
                  <a:cubicBezTo>
                    <a:pt x="753" y="3056"/>
                    <a:pt x="628" y="2972"/>
                    <a:pt x="544" y="2889"/>
                  </a:cubicBezTo>
                  <a:cubicBezTo>
                    <a:pt x="502" y="2805"/>
                    <a:pt x="460" y="2638"/>
                    <a:pt x="460" y="2428"/>
                  </a:cubicBezTo>
                  <a:lnTo>
                    <a:pt x="460" y="922"/>
                  </a:lnTo>
                  <a:cubicBezTo>
                    <a:pt x="460" y="712"/>
                    <a:pt x="502" y="545"/>
                    <a:pt x="544" y="419"/>
                  </a:cubicBezTo>
                  <a:cubicBezTo>
                    <a:pt x="628" y="336"/>
                    <a:pt x="753" y="294"/>
                    <a:pt x="921" y="294"/>
                  </a:cubicBezTo>
                  <a:close/>
                  <a:moveTo>
                    <a:pt x="963" y="1"/>
                  </a:moveTo>
                  <a:cubicBezTo>
                    <a:pt x="837" y="1"/>
                    <a:pt x="670" y="1"/>
                    <a:pt x="502" y="85"/>
                  </a:cubicBezTo>
                  <a:cubicBezTo>
                    <a:pt x="419" y="127"/>
                    <a:pt x="293" y="168"/>
                    <a:pt x="209" y="294"/>
                  </a:cubicBezTo>
                  <a:cubicBezTo>
                    <a:pt x="126" y="378"/>
                    <a:pt x="42" y="461"/>
                    <a:pt x="42" y="629"/>
                  </a:cubicBezTo>
                  <a:cubicBezTo>
                    <a:pt x="0" y="796"/>
                    <a:pt x="0" y="964"/>
                    <a:pt x="0" y="1089"/>
                  </a:cubicBezTo>
                  <a:lnTo>
                    <a:pt x="0" y="2345"/>
                  </a:lnTo>
                  <a:lnTo>
                    <a:pt x="0" y="2805"/>
                  </a:lnTo>
                  <a:cubicBezTo>
                    <a:pt x="42" y="2931"/>
                    <a:pt x="84" y="3056"/>
                    <a:pt x="126" y="3140"/>
                  </a:cubicBezTo>
                  <a:cubicBezTo>
                    <a:pt x="209" y="3265"/>
                    <a:pt x="293" y="3307"/>
                    <a:pt x="460" y="3433"/>
                  </a:cubicBezTo>
                  <a:cubicBezTo>
                    <a:pt x="544" y="3475"/>
                    <a:pt x="712" y="3516"/>
                    <a:pt x="921" y="3516"/>
                  </a:cubicBezTo>
                  <a:cubicBezTo>
                    <a:pt x="1088" y="3516"/>
                    <a:pt x="1256" y="3516"/>
                    <a:pt x="1381" y="3475"/>
                  </a:cubicBezTo>
                  <a:cubicBezTo>
                    <a:pt x="1507" y="3391"/>
                    <a:pt x="1590" y="3307"/>
                    <a:pt x="1716" y="3265"/>
                  </a:cubicBezTo>
                  <a:cubicBezTo>
                    <a:pt x="1758" y="3140"/>
                    <a:pt x="1883" y="3056"/>
                    <a:pt x="1883" y="2889"/>
                  </a:cubicBezTo>
                  <a:cubicBezTo>
                    <a:pt x="1925" y="2721"/>
                    <a:pt x="1925" y="2554"/>
                    <a:pt x="1925" y="2428"/>
                  </a:cubicBezTo>
                  <a:lnTo>
                    <a:pt x="1925" y="1173"/>
                  </a:lnTo>
                  <a:cubicBezTo>
                    <a:pt x="1925" y="796"/>
                    <a:pt x="1883" y="503"/>
                    <a:pt x="1716" y="336"/>
                  </a:cubicBezTo>
                  <a:cubicBezTo>
                    <a:pt x="1549" y="127"/>
                    <a:pt x="1298"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380;p26">
              <a:extLst>
                <a:ext uri="{FF2B5EF4-FFF2-40B4-BE49-F238E27FC236}">
                  <a16:creationId xmlns:a16="http://schemas.microsoft.com/office/drawing/2014/main" id="{2C13A977-2CCE-FC06-4052-61963729273A}"/>
                </a:ext>
              </a:extLst>
            </p:cNvPr>
            <p:cNvSpPr/>
            <p:nvPr/>
          </p:nvSpPr>
          <p:spPr>
            <a:xfrm>
              <a:off x="4453975" y="3842575"/>
              <a:ext cx="49200" cy="87900"/>
            </a:xfrm>
            <a:custGeom>
              <a:avLst/>
              <a:gdLst/>
              <a:ahLst/>
              <a:cxnLst/>
              <a:rect l="l" t="t" r="r" b="b"/>
              <a:pathLst>
                <a:path w="1968" h="3516" extrusionOk="0">
                  <a:moveTo>
                    <a:pt x="1" y="0"/>
                  </a:moveTo>
                  <a:lnTo>
                    <a:pt x="712" y="3516"/>
                  </a:lnTo>
                  <a:lnTo>
                    <a:pt x="1256" y="3516"/>
                  </a:lnTo>
                  <a:lnTo>
                    <a:pt x="1968" y="0"/>
                  </a:lnTo>
                  <a:lnTo>
                    <a:pt x="1507" y="0"/>
                  </a:lnTo>
                  <a:lnTo>
                    <a:pt x="1089" y="1883"/>
                  </a:lnTo>
                  <a:lnTo>
                    <a:pt x="1005" y="2762"/>
                  </a:lnTo>
                  <a:lnTo>
                    <a:pt x="838" y="1883"/>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381;p26">
              <a:extLst>
                <a:ext uri="{FF2B5EF4-FFF2-40B4-BE49-F238E27FC236}">
                  <a16:creationId xmlns:a16="http://schemas.microsoft.com/office/drawing/2014/main" id="{3666002F-D903-152A-0EEF-5E40905F48F7}"/>
                </a:ext>
              </a:extLst>
            </p:cNvPr>
            <p:cNvSpPr/>
            <p:nvPr/>
          </p:nvSpPr>
          <p:spPr>
            <a:xfrm>
              <a:off x="4511525" y="3842575"/>
              <a:ext cx="13625" cy="87900"/>
            </a:xfrm>
            <a:custGeom>
              <a:avLst/>
              <a:gdLst/>
              <a:ahLst/>
              <a:cxnLst/>
              <a:rect l="l" t="t" r="r" b="b"/>
              <a:pathLst>
                <a:path w="545" h="3516" extrusionOk="0">
                  <a:moveTo>
                    <a:pt x="0" y="0"/>
                  </a:moveTo>
                  <a:lnTo>
                    <a:pt x="0" y="3516"/>
                  </a:lnTo>
                  <a:lnTo>
                    <a:pt x="503" y="3516"/>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382;p26">
              <a:extLst>
                <a:ext uri="{FF2B5EF4-FFF2-40B4-BE49-F238E27FC236}">
                  <a16:creationId xmlns:a16="http://schemas.microsoft.com/office/drawing/2014/main" id="{894D646F-3BC4-0581-A000-C26DC9D88541}"/>
                </a:ext>
              </a:extLst>
            </p:cNvPr>
            <p:cNvSpPr/>
            <p:nvPr/>
          </p:nvSpPr>
          <p:spPr>
            <a:xfrm>
              <a:off x="4537675" y="3842575"/>
              <a:ext cx="35600" cy="88950"/>
            </a:xfrm>
            <a:custGeom>
              <a:avLst/>
              <a:gdLst/>
              <a:ahLst/>
              <a:cxnLst/>
              <a:rect l="l" t="t" r="r" b="b"/>
              <a:pathLst>
                <a:path w="1424" h="3558" extrusionOk="0">
                  <a:moveTo>
                    <a:pt x="1" y="0"/>
                  </a:moveTo>
                  <a:lnTo>
                    <a:pt x="1" y="3516"/>
                  </a:lnTo>
                  <a:lnTo>
                    <a:pt x="1340" y="3557"/>
                  </a:lnTo>
                  <a:lnTo>
                    <a:pt x="1340" y="3139"/>
                  </a:lnTo>
                  <a:lnTo>
                    <a:pt x="461" y="3139"/>
                  </a:lnTo>
                  <a:lnTo>
                    <a:pt x="461" y="1883"/>
                  </a:lnTo>
                  <a:lnTo>
                    <a:pt x="1089" y="1883"/>
                  </a:lnTo>
                  <a:lnTo>
                    <a:pt x="1089" y="1507"/>
                  </a:lnTo>
                  <a:lnTo>
                    <a:pt x="461" y="1507"/>
                  </a:lnTo>
                  <a:lnTo>
                    <a:pt x="503" y="377"/>
                  </a:lnTo>
                  <a:lnTo>
                    <a:pt x="1340" y="419"/>
                  </a:lnTo>
                  <a:lnTo>
                    <a:pt x="14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383;p26">
              <a:extLst>
                <a:ext uri="{FF2B5EF4-FFF2-40B4-BE49-F238E27FC236}">
                  <a16:creationId xmlns:a16="http://schemas.microsoft.com/office/drawing/2014/main" id="{99B6B0B5-CF5E-0CEB-60C0-4412FEC76FAA}"/>
                </a:ext>
              </a:extLst>
            </p:cNvPr>
            <p:cNvSpPr/>
            <p:nvPr/>
          </p:nvSpPr>
          <p:spPr>
            <a:xfrm>
              <a:off x="4313775" y="3981725"/>
              <a:ext cx="45025" cy="86850"/>
            </a:xfrm>
            <a:custGeom>
              <a:avLst/>
              <a:gdLst/>
              <a:ahLst/>
              <a:cxnLst/>
              <a:rect l="l" t="t" r="r" b="b"/>
              <a:pathLst>
                <a:path w="1801" h="3474" extrusionOk="0">
                  <a:moveTo>
                    <a:pt x="0" y="0"/>
                  </a:moveTo>
                  <a:lnTo>
                    <a:pt x="0" y="461"/>
                  </a:lnTo>
                  <a:lnTo>
                    <a:pt x="628" y="461"/>
                  </a:lnTo>
                  <a:lnTo>
                    <a:pt x="628" y="3474"/>
                  </a:lnTo>
                  <a:lnTo>
                    <a:pt x="1089" y="3474"/>
                  </a:lnTo>
                  <a:lnTo>
                    <a:pt x="1172" y="461"/>
                  </a:lnTo>
                  <a:lnTo>
                    <a:pt x="1800" y="461"/>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384;p26">
              <a:extLst>
                <a:ext uri="{FF2B5EF4-FFF2-40B4-BE49-F238E27FC236}">
                  <a16:creationId xmlns:a16="http://schemas.microsoft.com/office/drawing/2014/main" id="{0F5D037E-B1BE-3C21-730C-FDD54688AB10}"/>
                </a:ext>
              </a:extLst>
            </p:cNvPr>
            <p:cNvSpPr/>
            <p:nvPr/>
          </p:nvSpPr>
          <p:spPr>
            <a:xfrm>
              <a:off x="4364000" y="3981725"/>
              <a:ext cx="13625" cy="87900"/>
            </a:xfrm>
            <a:custGeom>
              <a:avLst/>
              <a:gdLst/>
              <a:ahLst/>
              <a:cxnLst/>
              <a:rect l="l" t="t" r="r" b="b"/>
              <a:pathLst>
                <a:path w="545" h="3516" extrusionOk="0">
                  <a:moveTo>
                    <a:pt x="42" y="0"/>
                  </a:moveTo>
                  <a:lnTo>
                    <a:pt x="0" y="3516"/>
                  </a:lnTo>
                  <a:lnTo>
                    <a:pt x="544" y="3516"/>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385;p26">
              <a:extLst>
                <a:ext uri="{FF2B5EF4-FFF2-40B4-BE49-F238E27FC236}">
                  <a16:creationId xmlns:a16="http://schemas.microsoft.com/office/drawing/2014/main" id="{48814C48-8DC5-23CB-FC70-E98FBE5678C0}"/>
                </a:ext>
              </a:extLst>
            </p:cNvPr>
            <p:cNvSpPr/>
            <p:nvPr/>
          </p:nvSpPr>
          <p:spPr>
            <a:xfrm>
              <a:off x="4388050" y="3981725"/>
              <a:ext cx="49200" cy="86850"/>
            </a:xfrm>
            <a:custGeom>
              <a:avLst/>
              <a:gdLst/>
              <a:ahLst/>
              <a:cxnLst/>
              <a:rect l="l" t="t" r="r" b="b"/>
              <a:pathLst>
                <a:path w="1968" h="3474" extrusionOk="0">
                  <a:moveTo>
                    <a:pt x="963" y="0"/>
                  </a:moveTo>
                  <a:cubicBezTo>
                    <a:pt x="796" y="0"/>
                    <a:pt x="712" y="0"/>
                    <a:pt x="587" y="42"/>
                  </a:cubicBezTo>
                  <a:cubicBezTo>
                    <a:pt x="503" y="84"/>
                    <a:pt x="378" y="126"/>
                    <a:pt x="336" y="210"/>
                  </a:cubicBezTo>
                  <a:cubicBezTo>
                    <a:pt x="294" y="251"/>
                    <a:pt x="168" y="335"/>
                    <a:pt x="168" y="461"/>
                  </a:cubicBezTo>
                  <a:cubicBezTo>
                    <a:pt x="126" y="544"/>
                    <a:pt x="126" y="670"/>
                    <a:pt x="85" y="837"/>
                  </a:cubicBezTo>
                  <a:cubicBezTo>
                    <a:pt x="85" y="921"/>
                    <a:pt x="1" y="1088"/>
                    <a:pt x="1" y="1256"/>
                  </a:cubicBezTo>
                  <a:lnTo>
                    <a:pt x="1" y="2218"/>
                  </a:lnTo>
                  <a:lnTo>
                    <a:pt x="1" y="2637"/>
                  </a:lnTo>
                  <a:cubicBezTo>
                    <a:pt x="1" y="2763"/>
                    <a:pt x="85" y="2930"/>
                    <a:pt x="126" y="3014"/>
                  </a:cubicBezTo>
                  <a:cubicBezTo>
                    <a:pt x="168" y="3139"/>
                    <a:pt x="210" y="3223"/>
                    <a:pt x="294" y="3265"/>
                  </a:cubicBezTo>
                  <a:cubicBezTo>
                    <a:pt x="336" y="3348"/>
                    <a:pt x="419" y="3432"/>
                    <a:pt x="545" y="3432"/>
                  </a:cubicBezTo>
                  <a:cubicBezTo>
                    <a:pt x="629" y="3474"/>
                    <a:pt x="796" y="3474"/>
                    <a:pt x="922" y="3474"/>
                  </a:cubicBezTo>
                  <a:cubicBezTo>
                    <a:pt x="1047" y="3474"/>
                    <a:pt x="1215" y="3474"/>
                    <a:pt x="1340" y="3432"/>
                  </a:cubicBezTo>
                  <a:cubicBezTo>
                    <a:pt x="1424" y="3390"/>
                    <a:pt x="1549" y="3265"/>
                    <a:pt x="1633" y="3181"/>
                  </a:cubicBezTo>
                  <a:cubicBezTo>
                    <a:pt x="1675" y="3055"/>
                    <a:pt x="1759" y="2972"/>
                    <a:pt x="1801" y="2804"/>
                  </a:cubicBezTo>
                  <a:cubicBezTo>
                    <a:pt x="1842" y="2637"/>
                    <a:pt x="1842" y="2511"/>
                    <a:pt x="1842" y="2344"/>
                  </a:cubicBezTo>
                  <a:lnTo>
                    <a:pt x="1968" y="2302"/>
                  </a:lnTo>
                  <a:lnTo>
                    <a:pt x="1424" y="2302"/>
                  </a:lnTo>
                  <a:lnTo>
                    <a:pt x="1424" y="2386"/>
                  </a:lnTo>
                  <a:lnTo>
                    <a:pt x="1424" y="2595"/>
                  </a:lnTo>
                  <a:cubicBezTo>
                    <a:pt x="1424" y="2637"/>
                    <a:pt x="1424" y="2763"/>
                    <a:pt x="1382" y="2804"/>
                  </a:cubicBezTo>
                  <a:cubicBezTo>
                    <a:pt x="1382" y="2846"/>
                    <a:pt x="1340" y="2888"/>
                    <a:pt x="1340" y="2972"/>
                  </a:cubicBezTo>
                  <a:cubicBezTo>
                    <a:pt x="1256" y="3014"/>
                    <a:pt x="1256" y="3055"/>
                    <a:pt x="1215" y="3055"/>
                  </a:cubicBezTo>
                  <a:cubicBezTo>
                    <a:pt x="1173" y="3139"/>
                    <a:pt x="1131" y="3139"/>
                    <a:pt x="1005" y="3139"/>
                  </a:cubicBezTo>
                  <a:cubicBezTo>
                    <a:pt x="963" y="3139"/>
                    <a:pt x="838" y="3139"/>
                    <a:pt x="796" y="3055"/>
                  </a:cubicBezTo>
                  <a:cubicBezTo>
                    <a:pt x="754" y="3014"/>
                    <a:pt x="712" y="3014"/>
                    <a:pt x="629" y="2972"/>
                  </a:cubicBezTo>
                  <a:cubicBezTo>
                    <a:pt x="587" y="2888"/>
                    <a:pt x="587" y="2846"/>
                    <a:pt x="545" y="2804"/>
                  </a:cubicBezTo>
                  <a:cubicBezTo>
                    <a:pt x="545" y="2763"/>
                    <a:pt x="503" y="2637"/>
                    <a:pt x="503" y="2595"/>
                  </a:cubicBezTo>
                  <a:lnTo>
                    <a:pt x="503" y="2386"/>
                  </a:lnTo>
                  <a:lnTo>
                    <a:pt x="503" y="1130"/>
                  </a:lnTo>
                  <a:lnTo>
                    <a:pt x="503" y="879"/>
                  </a:lnTo>
                  <a:cubicBezTo>
                    <a:pt x="503" y="837"/>
                    <a:pt x="503" y="712"/>
                    <a:pt x="545" y="670"/>
                  </a:cubicBezTo>
                  <a:cubicBezTo>
                    <a:pt x="545" y="628"/>
                    <a:pt x="587" y="544"/>
                    <a:pt x="587" y="503"/>
                  </a:cubicBezTo>
                  <a:cubicBezTo>
                    <a:pt x="629" y="461"/>
                    <a:pt x="712" y="461"/>
                    <a:pt x="754" y="419"/>
                  </a:cubicBezTo>
                  <a:cubicBezTo>
                    <a:pt x="796" y="419"/>
                    <a:pt x="838" y="335"/>
                    <a:pt x="963" y="335"/>
                  </a:cubicBezTo>
                  <a:lnTo>
                    <a:pt x="1131" y="335"/>
                  </a:lnTo>
                  <a:cubicBezTo>
                    <a:pt x="1173" y="335"/>
                    <a:pt x="1215" y="419"/>
                    <a:pt x="1215" y="419"/>
                  </a:cubicBezTo>
                  <a:cubicBezTo>
                    <a:pt x="1256" y="461"/>
                    <a:pt x="1256" y="461"/>
                    <a:pt x="1256" y="503"/>
                  </a:cubicBezTo>
                  <a:cubicBezTo>
                    <a:pt x="1256" y="544"/>
                    <a:pt x="1340" y="544"/>
                    <a:pt x="1340" y="670"/>
                  </a:cubicBezTo>
                  <a:lnTo>
                    <a:pt x="1340" y="837"/>
                  </a:lnTo>
                  <a:lnTo>
                    <a:pt x="1340" y="963"/>
                  </a:lnTo>
                  <a:lnTo>
                    <a:pt x="1340" y="1088"/>
                  </a:lnTo>
                  <a:lnTo>
                    <a:pt x="1842" y="1088"/>
                  </a:lnTo>
                  <a:lnTo>
                    <a:pt x="1842" y="963"/>
                  </a:lnTo>
                  <a:cubicBezTo>
                    <a:pt x="1842" y="837"/>
                    <a:pt x="1842" y="670"/>
                    <a:pt x="1801" y="544"/>
                  </a:cubicBezTo>
                  <a:cubicBezTo>
                    <a:pt x="1759" y="461"/>
                    <a:pt x="1675" y="293"/>
                    <a:pt x="1633" y="251"/>
                  </a:cubicBezTo>
                  <a:cubicBezTo>
                    <a:pt x="1591" y="126"/>
                    <a:pt x="1466" y="84"/>
                    <a:pt x="1382" y="42"/>
                  </a:cubicBezTo>
                  <a:cubicBezTo>
                    <a:pt x="1256" y="0"/>
                    <a:pt x="1131"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386;p26">
              <a:extLst>
                <a:ext uri="{FF2B5EF4-FFF2-40B4-BE49-F238E27FC236}">
                  <a16:creationId xmlns:a16="http://schemas.microsoft.com/office/drawing/2014/main" id="{A47607C8-6F7C-E496-21B5-12AEA0C007AF}"/>
                </a:ext>
              </a:extLst>
            </p:cNvPr>
            <p:cNvSpPr/>
            <p:nvPr/>
          </p:nvSpPr>
          <p:spPr>
            <a:xfrm>
              <a:off x="4444550" y="3982775"/>
              <a:ext cx="50250" cy="87900"/>
            </a:xfrm>
            <a:custGeom>
              <a:avLst/>
              <a:gdLst/>
              <a:ahLst/>
              <a:cxnLst/>
              <a:rect l="l" t="t" r="r" b="b"/>
              <a:pathLst>
                <a:path w="2010" h="3516" extrusionOk="0">
                  <a:moveTo>
                    <a:pt x="43" y="0"/>
                  </a:moveTo>
                  <a:lnTo>
                    <a:pt x="1" y="3516"/>
                  </a:lnTo>
                  <a:lnTo>
                    <a:pt x="545" y="3516"/>
                  </a:lnTo>
                  <a:lnTo>
                    <a:pt x="545" y="2386"/>
                  </a:lnTo>
                  <a:lnTo>
                    <a:pt x="796" y="1884"/>
                  </a:lnTo>
                  <a:lnTo>
                    <a:pt x="1382" y="3516"/>
                  </a:lnTo>
                  <a:lnTo>
                    <a:pt x="2010" y="3516"/>
                  </a:lnTo>
                  <a:lnTo>
                    <a:pt x="1173" y="1339"/>
                  </a:lnTo>
                  <a:lnTo>
                    <a:pt x="1926" y="0"/>
                  </a:lnTo>
                  <a:lnTo>
                    <a:pt x="1298" y="0"/>
                  </a:lnTo>
                  <a:lnTo>
                    <a:pt x="545" y="1507"/>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387;p26">
              <a:extLst>
                <a:ext uri="{FF2B5EF4-FFF2-40B4-BE49-F238E27FC236}">
                  <a16:creationId xmlns:a16="http://schemas.microsoft.com/office/drawing/2014/main" id="{E834E8CB-7E02-96C9-1680-A69EFEBBE432}"/>
                </a:ext>
              </a:extLst>
            </p:cNvPr>
            <p:cNvSpPr/>
            <p:nvPr/>
          </p:nvSpPr>
          <p:spPr>
            <a:xfrm>
              <a:off x="4500025" y="3982775"/>
              <a:ext cx="34550" cy="88950"/>
            </a:xfrm>
            <a:custGeom>
              <a:avLst/>
              <a:gdLst/>
              <a:ahLst/>
              <a:cxnLst/>
              <a:rect l="l" t="t" r="r" b="b"/>
              <a:pathLst>
                <a:path w="1382" h="3558" extrusionOk="0">
                  <a:moveTo>
                    <a:pt x="42" y="0"/>
                  </a:moveTo>
                  <a:lnTo>
                    <a:pt x="0" y="3516"/>
                  </a:lnTo>
                  <a:lnTo>
                    <a:pt x="1339" y="3558"/>
                  </a:lnTo>
                  <a:lnTo>
                    <a:pt x="1339" y="3139"/>
                  </a:lnTo>
                  <a:lnTo>
                    <a:pt x="502" y="3139"/>
                  </a:lnTo>
                  <a:lnTo>
                    <a:pt x="502" y="1884"/>
                  </a:lnTo>
                  <a:lnTo>
                    <a:pt x="1130" y="1884"/>
                  </a:lnTo>
                  <a:lnTo>
                    <a:pt x="1130" y="1507"/>
                  </a:lnTo>
                  <a:lnTo>
                    <a:pt x="502" y="1507"/>
                  </a:lnTo>
                  <a:lnTo>
                    <a:pt x="502" y="377"/>
                  </a:lnTo>
                  <a:lnTo>
                    <a:pt x="1381" y="419"/>
                  </a:ln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388;p26">
              <a:extLst>
                <a:ext uri="{FF2B5EF4-FFF2-40B4-BE49-F238E27FC236}">
                  <a16:creationId xmlns:a16="http://schemas.microsoft.com/office/drawing/2014/main" id="{79E3F4D8-1C1C-280C-FD4E-B8F53CF96D6C}"/>
                </a:ext>
              </a:extLst>
            </p:cNvPr>
            <p:cNvSpPr/>
            <p:nvPr/>
          </p:nvSpPr>
          <p:spPr>
            <a:xfrm>
              <a:off x="4536625" y="3982775"/>
              <a:ext cx="43975" cy="88950"/>
            </a:xfrm>
            <a:custGeom>
              <a:avLst/>
              <a:gdLst/>
              <a:ahLst/>
              <a:cxnLst/>
              <a:rect l="l" t="t" r="r" b="b"/>
              <a:pathLst>
                <a:path w="1759" h="3558" extrusionOk="0">
                  <a:moveTo>
                    <a:pt x="1" y="0"/>
                  </a:moveTo>
                  <a:lnTo>
                    <a:pt x="1" y="461"/>
                  </a:lnTo>
                  <a:lnTo>
                    <a:pt x="629" y="461"/>
                  </a:lnTo>
                  <a:lnTo>
                    <a:pt x="545" y="3558"/>
                  </a:lnTo>
                  <a:lnTo>
                    <a:pt x="1089" y="3558"/>
                  </a:lnTo>
                  <a:lnTo>
                    <a:pt x="1131" y="461"/>
                  </a:lnTo>
                  <a:lnTo>
                    <a:pt x="1759" y="461"/>
                  </a:lnTo>
                  <a:lnTo>
                    <a:pt x="1759"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extBox 40">
            <a:extLst>
              <a:ext uri="{FF2B5EF4-FFF2-40B4-BE49-F238E27FC236}">
                <a16:creationId xmlns:a16="http://schemas.microsoft.com/office/drawing/2014/main" id="{EF446BB7-23CA-2392-C402-CAC20F608E6F}"/>
              </a:ext>
            </a:extLst>
          </p:cNvPr>
          <p:cNvSpPr txBox="1"/>
          <p:nvPr/>
        </p:nvSpPr>
        <p:spPr>
          <a:xfrm>
            <a:off x="1713007" y="1462518"/>
            <a:ext cx="5766194" cy="232127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Fira Sans Extra Condensed Medium" panose="020B0604020202020204" charset="0"/>
              </a:rPr>
              <a:t>Select theater -&gt; </a:t>
            </a:r>
            <a:r>
              <a:rPr lang="en-US" sz="1400" dirty="0">
                <a:latin typeface="Fira Sans Extra Condensed Medium" panose="020B0604020202020204" charset="0"/>
              </a:rPr>
              <a:t>Seat selection page.</a:t>
            </a:r>
          </a:p>
          <a:p>
            <a:pPr marL="285750" indent="-285750">
              <a:lnSpc>
                <a:spcPct val="150000"/>
              </a:lnSpc>
              <a:buFont typeface="Arial" panose="020B0604020202020204" pitchFamily="34" charset="0"/>
              <a:buChar char="•"/>
            </a:pPr>
            <a:r>
              <a:rPr lang="en-US" dirty="0">
                <a:latin typeface="Fira Sans Extra Condensed Medium" panose="020B0604020202020204" charset="0"/>
              </a:rPr>
              <a:t>Seats are displayed as rows and columns</a:t>
            </a:r>
          </a:p>
          <a:p>
            <a:pPr marL="285750" indent="-285750">
              <a:lnSpc>
                <a:spcPct val="150000"/>
              </a:lnSpc>
              <a:buFont typeface="Arial" panose="020B0604020202020204" pitchFamily="34" charset="0"/>
              <a:buChar char="•"/>
            </a:pPr>
            <a:r>
              <a:rPr lang="en-US" dirty="0">
                <a:latin typeface="Fira Sans Extra Condensed Medium" panose="020B0604020202020204" charset="0"/>
              </a:rPr>
              <a:t>Select the required number of seats </a:t>
            </a:r>
          </a:p>
          <a:p>
            <a:pPr marL="285750" indent="-285750">
              <a:lnSpc>
                <a:spcPct val="150000"/>
              </a:lnSpc>
              <a:buFont typeface="Arial" panose="020B0604020202020204" pitchFamily="34" charset="0"/>
              <a:buChar char="•"/>
            </a:pPr>
            <a:r>
              <a:rPr lang="en-US" dirty="0">
                <a:latin typeface="Fira Sans Extra Condensed Medium" panose="020B0604020202020204" charset="0"/>
              </a:rPr>
              <a:t>Book seats -&gt;Payment page</a:t>
            </a:r>
          </a:p>
          <a:p>
            <a:pPr>
              <a:lnSpc>
                <a:spcPct val="150000"/>
              </a:lnSpc>
            </a:pPr>
            <a:endParaRPr lang="en-US" dirty="0">
              <a:latin typeface="Fira Sans Extra Condensed Medium" panose="020B0604020202020204" charset="0"/>
            </a:endParaRPr>
          </a:p>
          <a:p>
            <a:pPr marL="285750" indent="-285750">
              <a:lnSpc>
                <a:spcPct val="150000"/>
              </a:lnSpc>
              <a:buFont typeface="Arial" panose="020B0604020202020204" pitchFamily="34" charset="0"/>
              <a:buChar char="•"/>
            </a:pPr>
            <a:endParaRPr lang="en-US" sz="1400" dirty="0">
              <a:latin typeface="Fira Sans Extra Condensed Medium" panose="020B0604020202020204" charset="0"/>
            </a:endParaRPr>
          </a:p>
          <a:p>
            <a:pPr marL="285750" indent="-285750">
              <a:lnSpc>
                <a:spcPct val="150000"/>
              </a:lnSpc>
              <a:buFont typeface="Arial" panose="020B0604020202020204" pitchFamily="34" charset="0"/>
              <a:buChar char="•"/>
            </a:pPr>
            <a:endParaRPr lang="en-US" sz="1400" dirty="0">
              <a:latin typeface="Fira Sans Extra Condensed Medium" panose="020B0604020202020204" charset="0"/>
            </a:endParaRPr>
          </a:p>
        </p:txBody>
      </p:sp>
    </p:spTree>
    <p:extLst>
      <p:ext uri="{BB962C8B-B14F-4D97-AF65-F5344CB8AC3E}">
        <p14:creationId xmlns:p14="http://schemas.microsoft.com/office/powerpoint/2010/main" val="2466850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34"/>
          <p:cNvSpPr/>
          <p:nvPr/>
        </p:nvSpPr>
        <p:spPr>
          <a:xfrm>
            <a:off x="5276640" y="3745792"/>
            <a:ext cx="3867033" cy="506516"/>
          </a:xfrm>
          <a:custGeom>
            <a:avLst/>
            <a:gdLst/>
            <a:ahLst/>
            <a:cxnLst/>
            <a:rect l="l" t="t" r="r" b="b"/>
            <a:pathLst>
              <a:path w="284900" h="28512" extrusionOk="0">
                <a:moveTo>
                  <a:pt x="284899" y="0"/>
                </a:moveTo>
                <a:cubicBezTo>
                  <a:pt x="284504" y="61"/>
                  <a:pt x="284139" y="182"/>
                  <a:pt x="283866" y="213"/>
                </a:cubicBezTo>
                <a:cubicBezTo>
                  <a:pt x="278273" y="1550"/>
                  <a:pt x="272984" y="4529"/>
                  <a:pt x="271981" y="8146"/>
                </a:cubicBezTo>
                <a:cubicBezTo>
                  <a:pt x="270829" y="7358"/>
                  <a:pt x="269140" y="6946"/>
                  <a:pt x="267458" y="6946"/>
                </a:cubicBezTo>
                <a:cubicBezTo>
                  <a:pt x="266610" y="6946"/>
                  <a:pt x="265764" y="7051"/>
                  <a:pt x="264990" y="7265"/>
                </a:cubicBezTo>
                <a:cubicBezTo>
                  <a:pt x="262650" y="7933"/>
                  <a:pt x="261069" y="9787"/>
                  <a:pt x="261403" y="11307"/>
                </a:cubicBezTo>
                <a:cubicBezTo>
                  <a:pt x="258121" y="9635"/>
                  <a:pt x="254504" y="7933"/>
                  <a:pt x="250248" y="7781"/>
                </a:cubicBezTo>
                <a:cubicBezTo>
                  <a:pt x="250078" y="7776"/>
                  <a:pt x="249907" y="7774"/>
                  <a:pt x="249738" y="7774"/>
                </a:cubicBezTo>
                <a:cubicBezTo>
                  <a:pt x="245830" y="7774"/>
                  <a:pt x="242209" y="9091"/>
                  <a:pt x="239063" y="10547"/>
                </a:cubicBezTo>
                <a:cubicBezTo>
                  <a:pt x="236753" y="11611"/>
                  <a:pt x="234564" y="12797"/>
                  <a:pt x="233044" y="14316"/>
                </a:cubicBezTo>
                <a:cubicBezTo>
                  <a:pt x="231524" y="15836"/>
                  <a:pt x="230157" y="17751"/>
                  <a:pt x="231008" y="19423"/>
                </a:cubicBezTo>
                <a:cubicBezTo>
                  <a:pt x="229816" y="18377"/>
                  <a:pt x="227680" y="17747"/>
                  <a:pt x="225581" y="17747"/>
                </a:cubicBezTo>
                <a:cubicBezTo>
                  <a:pt x="225485" y="17747"/>
                  <a:pt x="225389" y="17748"/>
                  <a:pt x="225293" y="17751"/>
                </a:cubicBezTo>
                <a:cubicBezTo>
                  <a:pt x="223074" y="17842"/>
                  <a:pt x="220795" y="18724"/>
                  <a:pt x="219731" y="19909"/>
                </a:cubicBezTo>
                <a:cubicBezTo>
                  <a:pt x="218394" y="18572"/>
                  <a:pt x="215962" y="17690"/>
                  <a:pt x="213469" y="17660"/>
                </a:cubicBezTo>
                <a:cubicBezTo>
                  <a:pt x="213376" y="17656"/>
                  <a:pt x="213281" y="17655"/>
                  <a:pt x="213186" y="17655"/>
                </a:cubicBezTo>
                <a:cubicBezTo>
                  <a:pt x="210736" y="17655"/>
                  <a:pt x="208036" y="18770"/>
                  <a:pt x="206661" y="19970"/>
                </a:cubicBezTo>
                <a:cubicBezTo>
                  <a:pt x="206478" y="17204"/>
                  <a:pt x="204989" y="14438"/>
                  <a:pt x="202436" y="12067"/>
                </a:cubicBezTo>
                <a:cubicBezTo>
                  <a:pt x="201068" y="10790"/>
                  <a:pt x="199275" y="9605"/>
                  <a:pt x="196904" y="9180"/>
                </a:cubicBezTo>
                <a:cubicBezTo>
                  <a:pt x="196258" y="9066"/>
                  <a:pt x="195601" y="9014"/>
                  <a:pt x="194942" y="9014"/>
                </a:cubicBezTo>
                <a:cubicBezTo>
                  <a:pt x="192968" y="9014"/>
                  <a:pt x="190984" y="9476"/>
                  <a:pt x="189274" y="10091"/>
                </a:cubicBezTo>
                <a:cubicBezTo>
                  <a:pt x="182922" y="12341"/>
                  <a:pt x="178241" y="16626"/>
                  <a:pt x="176052" y="20882"/>
                </a:cubicBezTo>
                <a:cubicBezTo>
                  <a:pt x="175779" y="19788"/>
                  <a:pt x="174320" y="18815"/>
                  <a:pt x="172496" y="18572"/>
                </a:cubicBezTo>
                <a:cubicBezTo>
                  <a:pt x="172157" y="18527"/>
                  <a:pt x="171805" y="18504"/>
                  <a:pt x="171449" y="18504"/>
                </a:cubicBezTo>
                <a:cubicBezTo>
                  <a:pt x="169889" y="18504"/>
                  <a:pt x="168261" y="18929"/>
                  <a:pt x="167420" y="19696"/>
                </a:cubicBezTo>
                <a:cubicBezTo>
                  <a:pt x="167602" y="17812"/>
                  <a:pt x="167754" y="15867"/>
                  <a:pt x="167025" y="14012"/>
                </a:cubicBezTo>
                <a:cubicBezTo>
                  <a:pt x="165323" y="9666"/>
                  <a:pt x="158332" y="6444"/>
                  <a:pt x="151067" y="6353"/>
                </a:cubicBezTo>
                <a:cubicBezTo>
                  <a:pt x="150994" y="6352"/>
                  <a:pt x="150920" y="6352"/>
                  <a:pt x="150847" y="6352"/>
                </a:cubicBezTo>
                <a:cubicBezTo>
                  <a:pt x="143692" y="6352"/>
                  <a:pt x="136814" y="9282"/>
                  <a:pt x="134045" y="13344"/>
                </a:cubicBezTo>
                <a:cubicBezTo>
                  <a:pt x="133346" y="14408"/>
                  <a:pt x="132434" y="15471"/>
                  <a:pt x="131979" y="16626"/>
                </a:cubicBezTo>
                <a:cubicBezTo>
                  <a:pt x="130945" y="15076"/>
                  <a:pt x="128422" y="13860"/>
                  <a:pt x="125656" y="13769"/>
                </a:cubicBezTo>
                <a:cubicBezTo>
                  <a:pt x="125592" y="13768"/>
                  <a:pt x="125528" y="13767"/>
                  <a:pt x="125463" y="13767"/>
                </a:cubicBezTo>
                <a:cubicBezTo>
                  <a:pt x="122772" y="13767"/>
                  <a:pt x="119714" y="14993"/>
                  <a:pt x="119091" y="16596"/>
                </a:cubicBezTo>
                <a:cubicBezTo>
                  <a:pt x="117571" y="15319"/>
                  <a:pt x="115686" y="13921"/>
                  <a:pt x="113103" y="13891"/>
                </a:cubicBezTo>
                <a:cubicBezTo>
                  <a:pt x="113053" y="13890"/>
                  <a:pt x="113003" y="13889"/>
                  <a:pt x="112953" y="13889"/>
                </a:cubicBezTo>
                <a:cubicBezTo>
                  <a:pt x="111729" y="13889"/>
                  <a:pt x="110536" y="14243"/>
                  <a:pt x="109455" y="14681"/>
                </a:cubicBezTo>
                <a:cubicBezTo>
                  <a:pt x="107115" y="15623"/>
                  <a:pt x="105261" y="17052"/>
                  <a:pt x="104075" y="18602"/>
                </a:cubicBezTo>
                <a:cubicBezTo>
                  <a:pt x="102677" y="16019"/>
                  <a:pt x="100914" y="13435"/>
                  <a:pt x="98209" y="11277"/>
                </a:cubicBezTo>
                <a:cubicBezTo>
                  <a:pt x="95473" y="9088"/>
                  <a:pt x="91674" y="7325"/>
                  <a:pt x="87266" y="6778"/>
                </a:cubicBezTo>
                <a:cubicBezTo>
                  <a:pt x="86284" y="6654"/>
                  <a:pt x="85290" y="6595"/>
                  <a:pt x="84297" y="6595"/>
                </a:cubicBezTo>
                <a:cubicBezTo>
                  <a:pt x="79456" y="6595"/>
                  <a:pt x="74627" y="7998"/>
                  <a:pt x="71096" y="10091"/>
                </a:cubicBezTo>
                <a:cubicBezTo>
                  <a:pt x="66841" y="12584"/>
                  <a:pt x="64470" y="16748"/>
                  <a:pt x="62707" y="20183"/>
                </a:cubicBezTo>
                <a:cubicBezTo>
                  <a:pt x="61552" y="18754"/>
                  <a:pt x="59150" y="17721"/>
                  <a:pt x="56536" y="17569"/>
                </a:cubicBezTo>
                <a:cubicBezTo>
                  <a:pt x="56328" y="17557"/>
                  <a:pt x="56118" y="17551"/>
                  <a:pt x="55908" y="17551"/>
                </a:cubicBezTo>
                <a:cubicBezTo>
                  <a:pt x="53489" y="17551"/>
                  <a:pt x="51035" y="18339"/>
                  <a:pt x="49637" y="19514"/>
                </a:cubicBezTo>
                <a:cubicBezTo>
                  <a:pt x="48482" y="17386"/>
                  <a:pt x="45442" y="15715"/>
                  <a:pt x="41916" y="15198"/>
                </a:cubicBezTo>
                <a:cubicBezTo>
                  <a:pt x="41145" y="15078"/>
                  <a:pt x="40321" y="15021"/>
                  <a:pt x="39478" y="15021"/>
                </a:cubicBezTo>
                <a:cubicBezTo>
                  <a:pt x="36466" y="15021"/>
                  <a:pt x="33205" y="15750"/>
                  <a:pt x="31186" y="16961"/>
                </a:cubicBezTo>
                <a:cubicBezTo>
                  <a:pt x="30335" y="11642"/>
                  <a:pt x="23983" y="7052"/>
                  <a:pt x="16080" y="4742"/>
                </a:cubicBezTo>
                <a:cubicBezTo>
                  <a:pt x="11064" y="3252"/>
                  <a:pt x="5563" y="2614"/>
                  <a:pt x="0" y="2523"/>
                </a:cubicBezTo>
                <a:lnTo>
                  <a:pt x="0" y="28511"/>
                </a:lnTo>
                <a:lnTo>
                  <a:pt x="284899" y="28359"/>
                </a:lnTo>
                <a:lnTo>
                  <a:pt x="2848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txBox="1">
            <a:spLocks noGrp="1"/>
          </p:cNvSpPr>
          <p:nvPr>
            <p:ph type="title"/>
          </p:nvPr>
        </p:nvSpPr>
        <p:spPr>
          <a:xfrm>
            <a:off x="500896" y="29261"/>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Background Of The Project</a:t>
            </a:r>
            <a:endParaRPr dirty="0"/>
          </a:p>
        </p:txBody>
      </p:sp>
      <p:grpSp>
        <p:nvGrpSpPr>
          <p:cNvPr id="2178" name="Google Shape;2178;p34"/>
          <p:cNvGrpSpPr/>
          <p:nvPr/>
        </p:nvGrpSpPr>
        <p:grpSpPr>
          <a:xfrm>
            <a:off x="5343867" y="1163976"/>
            <a:ext cx="3693002" cy="3058550"/>
            <a:chOff x="1526125" y="-150850"/>
            <a:chExt cx="4547975" cy="3058550"/>
          </a:xfrm>
        </p:grpSpPr>
        <p:sp>
          <p:nvSpPr>
            <p:cNvPr id="2179" name="Google Shape;2179;p34"/>
            <p:cNvSpPr/>
            <p:nvPr/>
          </p:nvSpPr>
          <p:spPr>
            <a:xfrm>
              <a:off x="1643150" y="-62725"/>
              <a:ext cx="322975" cy="322975"/>
            </a:xfrm>
            <a:custGeom>
              <a:avLst/>
              <a:gdLst/>
              <a:ahLst/>
              <a:cxnLst/>
              <a:rect l="l" t="t" r="r" b="b"/>
              <a:pathLst>
                <a:path w="12919"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1643150" y="-62725"/>
              <a:ext cx="322975" cy="322975"/>
            </a:xfrm>
            <a:custGeom>
              <a:avLst/>
              <a:gdLst/>
              <a:ahLst/>
              <a:cxnLst/>
              <a:rect l="l" t="t" r="r" b="b"/>
              <a:pathLst>
                <a:path w="12919"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1643150" y="260225"/>
              <a:ext cx="322975" cy="322975"/>
            </a:xfrm>
            <a:custGeom>
              <a:avLst/>
              <a:gdLst/>
              <a:ahLst/>
              <a:cxnLst/>
              <a:rect l="l" t="t" r="r" b="b"/>
              <a:pathLst>
                <a:path w="12919"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1643150" y="260225"/>
              <a:ext cx="322975" cy="322975"/>
            </a:xfrm>
            <a:custGeom>
              <a:avLst/>
              <a:gdLst/>
              <a:ahLst/>
              <a:cxnLst/>
              <a:rect l="l" t="t" r="r" b="b"/>
              <a:pathLst>
                <a:path w="12919"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1643150" y="583175"/>
              <a:ext cx="322975" cy="322200"/>
            </a:xfrm>
            <a:custGeom>
              <a:avLst/>
              <a:gdLst/>
              <a:ahLst/>
              <a:cxnLst/>
              <a:rect l="l" t="t" r="r" b="b"/>
              <a:pathLst>
                <a:path w="12919" h="12888"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1643150" y="583175"/>
              <a:ext cx="322975" cy="322200"/>
            </a:xfrm>
            <a:custGeom>
              <a:avLst/>
              <a:gdLst/>
              <a:ahLst/>
              <a:cxnLst/>
              <a:rect l="l" t="t" r="r" b="b"/>
              <a:pathLst>
                <a:path w="12919" h="12888"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1643150" y="905350"/>
              <a:ext cx="322975" cy="323000"/>
            </a:xfrm>
            <a:custGeom>
              <a:avLst/>
              <a:gdLst/>
              <a:ahLst/>
              <a:cxnLst/>
              <a:rect l="l" t="t" r="r" b="b"/>
              <a:pathLst>
                <a:path w="12919" h="12920" fill="none" extrusionOk="0">
                  <a:moveTo>
                    <a:pt x="1" y="1"/>
                  </a:moveTo>
                  <a:lnTo>
                    <a:pt x="12919" y="12919"/>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1643150" y="905350"/>
              <a:ext cx="322975" cy="323000"/>
            </a:xfrm>
            <a:custGeom>
              <a:avLst/>
              <a:gdLst/>
              <a:ahLst/>
              <a:cxnLst/>
              <a:rect l="l" t="t" r="r" b="b"/>
              <a:pathLst>
                <a:path w="12919" h="12920" fill="none" extrusionOk="0">
                  <a:moveTo>
                    <a:pt x="12919" y="1"/>
                  </a:moveTo>
                  <a:lnTo>
                    <a:pt x="1" y="12919"/>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1643150" y="1228325"/>
              <a:ext cx="322975" cy="322975"/>
            </a:xfrm>
            <a:custGeom>
              <a:avLst/>
              <a:gdLst/>
              <a:ahLst/>
              <a:cxnLst/>
              <a:rect l="l" t="t" r="r" b="b"/>
              <a:pathLst>
                <a:path w="12919"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1643150" y="1228325"/>
              <a:ext cx="322975" cy="322975"/>
            </a:xfrm>
            <a:custGeom>
              <a:avLst/>
              <a:gdLst/>
              <a:ahLst/>
              <a:cxnLst/>
              <a:rect l="l" t="t" r="r" b="b"/>
              <a:pathLst>
                <a:path w="12919"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1643150" y="1551275"/>
              <a:ext cx="322975" cy="322975"/>
            </a:xfrm>
            <a:custGeom>
              <a:avLst/>
              <a:gdLst/>
              <a:ahLst/>
              <a:cxnLst/>
              <a:rect l="l" t="t" r="r" b="b"/>
              <a:pathLst>
                <a:path w="12919"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1643150" y="1551275"/>
              <a:ext cx="322975" cy="322975"/>
            </a:xfrm>
            <a:custGeom>
              <a:avLst/>
              <a:gdLst/>
              <a:ahLst/>
              <a:cxnLst/>
              <a:rect l="l" t="t" r="r" b="b"/>
              <a:pathLst>
                <a:path w="12919"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1643150" y="1874225"/>
              <a:ext cx="322975" cy="322225"/>
            </a:xfrm>
            <a:custGeom>
              <a:avLst/>
              <a:gdLst/>
              <a:ahLst/>
              <a:cxnLst/>
              <a:rect l="l" t="t" r="r" b="b"/>
              <a:pathLst>
                <a:path w="12919" h="12889"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4"/>
            <p:cNvSpPr/>
            <p:nvPr/>
          </p:nvSpPr>
          <p:spPr>
            <a:xfrm>
              <a:off x="1643150" y="1874225"/>
              <a:ext cx="322975" cy="322225"/>
            </a:xfrm>
            <a:custGeom>
              <a:avLst/>
              <a:gdLst/>
              <a:ahLst/>
              <a:cxnLst/>
              <a:rect l="l" t="t" r="r" b="b"/>
              <a:pathLst>
                <a:path w="12919" h="12889"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4"/>
            <p:cNvSpPr/>
            <p:nvPr/>
          </p:nvSpPr>
          <p:spPr>
            <a:xfrm>
              <a:off x="1643150" y="2196425"/>
              <a:ext cx="322975" cy="322200"/>
            </a:xfrm>
            <a:custGeom>
              <a:avLst/>
              <a:gdLst/>
              <a:ahLst/>
              <a:cxnLst/>
              <a:rect l="l" t="t" r="r" b="b"/>
              <a:pathLst>
                <a:path w="12919" h="12888"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4"/>
            <p:cNvSpPr/>
            <p:nvPr/>
          </p:nvSpPr>
          <p:spPr>
            <a:xfrm>
              <a:off x="1643150" y="2196425"/>
              <a:ext cx="322975" cy="322200"/>
            </a:xfrm>
            <a:custGeom>
              <a:avLst/>
              <a:gdLst/>
              <a:ahLst/>
              <a:cxnLst/>
              <a:rect l="l" t="t" r="r" b="b"/>
              <a:pathLst>
                <a:path w="12919" h="12888"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4"/>
            <p:cNvSpPr/>
            <p:nvPr/>
          </p:nvSpPr>
          <p:spPr>
            <a:xfrm>
              <a:off x="1966100" y="-62725"/>
              <a:ext cx="25" cy="2970425"/>
            </a:xfrm>
            <a:custGeom>
              <a:avLst/>
              <a:gdLst/>
              <a:ahLst/>
              <a:cxnLst/>
              <a:rect l="l" t="t" r="r" b="b"/>
              <a:pathLst>
                <a:path w="1" h="118817" fill="none" extrusionOk="0">
                  <a:moveTo>
                    <a:pt x="1" y="0"/>
                  </a:moveTo>
                  <a:lnTo>
                    <a:pt x="1" y="118816"/>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4"/>
            <p:cNvSpPr/>
            <p:nvPr/>
          </p:nvSpPr>
          <p:spPr>
            <a:xfrm>
              <a:off x="1643150" y="-62725"/>
              <a:ext cx="25" cy="2970425"/>
            </a:xfrm>
            <a:custGeom>
              <a:avLst/>
              <a:gdLst/>
              <a:ahLst/>
              <a:cxnLst/>
              <a:rect l="l" t="t" r="r" b="b"/>
              <a:pathLst>
                <a:path w="1" h="118817" fill="none" extrusionOk="0">
                  <a:moveTo>
                    <a:pt x="1" y="118816"/>
                  </a:moveTo>
                  <a:lnTo>
                    <a:pt x="1"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4"/>
            <p:cNvSpPr/>
            <p:nvPr/>
          </p:nvSpPr>
          <p:spPr>
            <a:xfrm>
              <a:off x="1643150" y="2518600"/>
              <a:ext cx="322975" cy="25"/>
            </a:xfrm>
            <a:custGeom>
              <a:avLst/>
              <a:gdLst/>
              <a:ahLst/>
              <a:cxnLst/>
              <a:rect l="l" t="t" r="r" b="b"/>
              <a:pathLst>
                <a:path w="12919" h="1" fill="none" extrusionOk="0">
                  <a:moveTo>
                    <a:pt x="1" y="1"/>
                  </a:moveTo>
                  <a:lnTo>
                    <a:pt x="12919" y="1"/>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4"/>
            <p:cNvSpPr/>
            <p:nvPr/>
          </p:nvSpPr>
          <p:spPr>
            <a:xfrm>
              <a:off x="1643150" y="1874225"/>
              <a:ext cx="322975" cy="25"/>
            </a:xfrm>
            <a:custGeom>
              <a:avLst/>
              <a:gdLst/>
              <a:ahLst/>
              <a:cxnLst/>
              <a:rect l="l" t="t" r="r" b="b"/>
              <a:pathLst>
                <a:path w="12919"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4"/>
            <p:cNvSpPr/>
            <p:nvPr/>
          </p:nvSpPr>
          <p:spPr>
            <a:xfrm>
              <a:off x="1643150" y="1551275"/>
              <a:ext cx="322975" cy="25"/>
            </a:xfrm>
            <a:custGeom>
              <a:avLst/>
              <a:gdLst/>
              <a:ahLst/>
              <a:cxnLst/>
              <a:rect l="l" t="t" r="r" b="b"/>
              <a:pathLst>
                <a:path w="12919"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4"/>
            <p:cNvSpPr/>
            <p:nvPr/>
          </p:nvSpPr>
          <p:spPr>
            <a:xfrm>
              <a:off x="1643150" y="1228325"/>
              <a:ext cx="322975" cy="25"/>
            </a:xfrm>
            <a:custGeom>
              <a:avLst/>
              <a:gdLst/>
              <a:ahLst/>
              <a:cxnLst/>
              <a:rect l="l" t="t" r="r" b="b"/>
              <a:pathLst>
                <a:path w="12919"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4"/>
            <p:cNvSpPr/>
            <p:nvPr/>
          </p:nvSpPr>
          <p:spPr>
            <a:xfrm>
              <a:off x="1643150" y="905350"/>
              <a:ext cx="322975" cy="25"/>
            </a:xfrm>
            <a:custGeom>
              <a:avLst/>
              <a:gdLst/>
              <a:ahLst/>
              <a:cxnLst/>
              <a:rect l="l" t="t" r="r" b="b"/>
              <a:pathLst>
                <a:path w="12919" h="1" fill="none" extrusionOk="0">
                  <a:moveTo>
                    <a:pt x="1" y="1"/>
                  </a:moveTo>
                  <a:lnTo>
                    <a:pt x="12919" y="1"/>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4"/>
            <p:cNvSpPr/>
            <p:nvPr/>
          </p:nvSpPr>
          <p:spPr>
            <a:xfrm>
              <a:off x="1643150" y="583175"/>
              <a:ext cx="322975" cy="25"/>
            </a:xfrm>
            <a:custGeom>
              <a:avLst/>
              <a:gdLst/>
              <a:ahLst/>
              <a:cxnLst/>
              <a:rect l="l" t="t" r="r" b="b"/>
              <a:pathLst>
                <a:path w="12919"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4"/>
            <p:cNvSpPr/>
            <p:nvPr/>
          </p:nvSpPr>
          <p:spPr>
            <a:xfrm>
              <a:off x="1643150" y="260225"/>
              <a:ext cx="322975" cy="25"/>
            </a:xfrm>
            <a:custGeom>
              <a:avLst/>
              <a:gdLst/>
              <a:ahLst/>
              <a:cxnLst/>
              <a:rect l="l" t="t" r="r" b="b"/>
              <a:pathLst>
                <a:path w="12919"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4"/>
            <p:cNvSpPr/>
            <p:nvPr/>
          </p:nvSpPr>
          <p:spPr>
            <a:xfrm>
              <a:off x="1526125" y="2818775"/>
              <a:ext cx="555500" cy="88925"/>
            </a:xfrm>
            <a:custGeom>
              <a:avLst/>
              <a:gdLst/>
              <a:ahLst/>
              <a:cxnLst/>
              <a:rect l="l" t="t" r="r" b="b"/>
              <a:pathLst>
                <a:path w="22220" h="3557" extrusionOk="0">
                  <a:moveTo>
                    <a:pt x="1" y="0"/>
                  </a:moveTo>
                  <a:lnTo>
                    <a:pt x="1" y="3556"/>
                  </a:lnTo>
                  <a:lnTo>
                    <a:pt x="22220" y="3556"/>
                  </a:lnTo>
                  <a:lnTo>
                    <a:pt x="2222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5634100" y="-62725"/>
              <a:ext cx="323000" cy="322975"/>
            </a:xfrm>
            <a:custGeom>
              <a:avLst/>
              <a:gdLst/>
              <a:ahLst/>
              <a:cxnLst/>
              <a:rect l="l" t="t" r="r" b="b"/>
              <a:pathLst>
                <a:path w="12920"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5634100" y="-62725"/>
              <a:ext cx="323000" cy="322975"/>
            </a:xfrm>
            <a:custGeom>
              <a:avLst/>
              <a:gdLst/>
              <a:ahLst/>
              <a:cxnLst/>
              <a:rect l="l" t="t" r="r" b="b"/>
              <a:pathLst>
                <a:path w="12920"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5634100" y="260225"/>
              <a:ext cx="323000" cy="322975"/>
            </a:xfrm>
            <a:custGeom>
              <a:avLst/>
              <a:gdLst/>
              <a:ahLst/>
              <a:cxnLst/>
              <a:rect l="l" t="t" r="r" b="b"/>
              <a:pathLst>
                <a:path w="12920"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5634100" y="260225"/>
              <a:ext cx="323000" cy="322975"/>
            </a:xfrm>
            <a:custGeom>
              <a:avLst/>
              <a:gdLst/>
              <a:ahLst/>
              <a:cxnLst/>
              <a:rect l="l" t="t" r="r" b="b"/>
              <a:pathLst>
                <a:path w="12920"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5634100" y="583175"/>
              <a:ext cx="323000" cy="322200"/>
            </a:xfrm>
            <a:custGeom>
              <a:avLst/>
              <a:gdLst/>
              <a:ahLst/>
              <a:cxnLst/>
              <a:rect l="l" t="t" r="r" b="b"/>
              <a:pathLst>
                <a:path w="12920" h="12888"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634100" y="583175"/>
              <a:ext cx="323000" cy="322200"/>
            </a:xfrm>
            <a:custGeom>
              <a:avLst/>
              <a:gdLst/>
              <a:ahLst/>
              <a:cxnLst/>
              <a:rect l="l" t="t" r="r" b="b"/>
              <a:pathLst>
                <a:path w="12920" h="12888"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5634100" y="905350"/>
              <a:ext cx="323000" cy="323000"/>
            </a:xfrm>
            <a:custGeom>
              <a:avLst/>
              <a:gdLst/>
              <a:ahLst/>
              <a:cxnLst/>
              <a:rect l="l" t="t" r="r" b="b"/>
              <a:pathLst>
                <a:path w="12920" h="12920" fill="none" extrusionOk="0">
                  <a:moveTo>
                    <a:pt x="1" y="1"/>
                  </a:moveTo>
                  <a:lnTo>
                    <a:pt x="12919" y="12919"/>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5634100" y="905350"/>
              <a:ext cx="323000" cy="323000"/>
            </a:xfrm>
            <a:custGeom>
              <a:avLst/>
              <a:gdLst/>
              <a:ahLst/>
              <a:cxnLst/>
              <a:rect l="l" t="t" r="r" b="b"/>
              <a:pathLst>
                <a:path w="12920" h="12920" fill="none" extrusionOk="0">
                  <a:moveTo>
                    <a:pt x="12919" y="1"/>
                  </a:moveTo>
                  <a:lnTo>
                    <a:pt x="1" y="12919"/>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5634100" y="1228325"/>
              <a:ext cx="323000" cy="322975"/>
            </a:xfrm>
            <a:custGeom>
              <a:avLst/>
              <a:gdLst/>
              <a:ahLst/>
              <a:cxnLst/>
              <a:rect l="l" t="t" r="r" b="b"/>
              <a:pathLst>
                <a:path w="12920"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5634100" y="1228325"/>
              <a:ext cx="323000" cy="322975"/>
            </a:xfrm>
            <a:custGeom>
              <a:avLst/>
              <a:gdLst/>
              <a:ahLst/>
              <a:cxnLst/>
              <a:rect l="l" t="t" r="r" b="b"/>
              <a:pathLst>
                <a:path w="12920"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5634100" y="1551275"/>
              <a:ext cx="323000" cy="322975"/>
            </a:xfrm>
            <a:custGeom>
              <a:avLst/>
              <a:gdLst/>
              <a:ahLst/>
              <a:cxnLst/>
              <a:rect l="l" t="t" r="r" b="b"/>
              <a:pathLst>
                <a:path w="12920"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5634100" y="1551275"/>
              <a:ext cx="323000" cy="322975"/>
            </a:xfrm>
            <a:custGeom>
              <a:avLst/>
              <a:gdLst/>
              <a:ahLst/>
              <a:cxnLst/>
              <a:rect l="l" t="t" r="r" b="b"/>
              <a:pathLst>
                <a:path w="12920"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5634100" y="1874225"/>
              <a:ext cx="323000" cy="322225"/>
            </a:xfrm>
            <a:custGeom>
              <a:avLst/>
              <a:gdLst/>
              <a:ahLst/>
              <a:cxnLst/>
              <a:rect l="l" t="t" r="r" b="b"/>
              <a:pathLst>
                <a:path w="12920" h="12889"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5634100" y="1874225"/>
              <a:ext cx="323000" cy="322225"/>
            </a:xfrm>
            <a:custGeom>
              <a:avLst/>
              <a:gdLst/>
              <a:ahLst/>
              <a:cxnLst/>
              <a:rect l="l" t="t" r="r" b="b"/>
              <a:pathLst>
                <a:path w="12920" h="12889"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5634100" y="2196425"/>
              <a:ext cx="323000" cy="322200"/>
            </a:xfrm>
            <a:custGeom>
              <a:avLst/>
              <a:gdLst/>
              <a:ahLst/>
              <a:cxnLst/>
              <a:rect l="l" t="t" r="r" b="b"/>
              <a:pathLst>
                <a:path w="12920" h="12888"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634100" y="2196425"/>
              <a:ext cx="323000" cy="322200"/>
            </a:xfrm>
            <a:custGeom>
              <a:avLst/>
              <a:gdLst/>
              <a:ahLst/>
              <a:cxnLst/>
              <a:rect l="l" t="t" r="r" b="b"/>
              <a:pathLst>
                <a:path w="12920" h="12888"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5957075" y="-62725"/>
              <a:ext cx="25" cy="2970425"/>
            </a:xfrm>
            <a:custGeom>
              <a:avLst/>
              <a:gdLst/>
              <a:ahLst/>
              <a:cxnLst/>
              <a:rect l="l" t="t" r="r" b="b"/>
              <a:pathLst>
                <a:path w="1" h="118817" fill="none" extrusionOk="0">
                  <a:moveTo>
                    <a:pt x="0" y="0"/>
                  </a:moveTo>
                  <a:lnTo>
                    <a:pt x="0" y="118816"/>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5634100" y="-62725"/>
              <a:ext cx="25" cy="2970425"/>
            </a:xfrm>
            <a:custGeom>
              <a:avLst/>
              <a:gdLst/>
              <a:ahLst/>
              <a:cxnLst/>
              <a:rect l="l" t="t" r="r" b="b"/>
              <a:pathLst>
                <a:path w="1" h="118817" fill="none" extrusionOk="0">
                  <a:moveTo>
                    <a:pt x="1" y="118816"/>
                  </a:moveTo>
                  <a:lnTo>
                    <a:pt x="1"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5634100" y="2518600"/>
              <a:ext cx="323000" cy="25"/>
            </a:xfrm>
            <a:custGeom>
              <a:avLst/>
              <a:gdLst/>
              <a:ahLst/>
              <a:cxnLst/>
              <a:rect l="l" t="t" r="r" b="b"/>
              <a:pathLst>
                <a:path w="12920" h="1" fill="none" extrusionOk="0">
                  <a:moveTo>
                    <a:pt x="1" y="1"/>
                  </a:moveTo>
                  <a:lnTo>
                    <a:pt x="12919" y="1"/>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5634100" y="1874225"/>
              <a:ext cx="323000" cy="25"/>
            </a:xfrm>
            <a:custGeom>
              <a:avLst/>
              <a:gdLst/>
              <a:ahLst/>
              <a:cxnLst/>
              <a:rect l="l" t="t" r="r" b="b"/>
              <a:pathLst>
                <a:path w="12920"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5634100" y="1551275"/>
              <a:ext cx="323000" cy="25"/>
            </a:xfrm>
            <a:custGeom>
              <a:avLst/>
              <a:gdLst/>
              <a:ahLst/>
              <a:cxnLst/>
              <a:rect l="l" t="t" r="r" b="b"/>
              <a:pathLst>
                <a:path w="12920"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5634100" y="1228325"/>
              <a:ext cx="323000" cy="25"/>
            </a:xfrm>
            <a:custGeom>
              <a:avLst/>
              <a:gdLst/>
              <a:ahLst/>
              <a:cxnLst/>
              <a:rect l="l" t="t" r="r" b="b"/>
              <a:pathLst>
                <a:path w="12920"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5634100" y="905350"/>
              <a:ext cx="323000" cy="25"/>
            </a:xfrm>
            <a:custGeom>
              <a:avLst/>
              <a:gdLst/>
              <a:ahLst/>
              <a:cxnLst/>
              <a:rect l="l" t="t" r="r" b="b"/>
              <a:pathLst>
                <a:path w="12920" h="1" fill="none" extrusionOk="0">
                  <a:moveTo>
                    <a:pt x="1" y="1"/>
                  </a:moveTo>
                  <a:lnTo>
                    <a:pt x="12919" y="1"/>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5634100" y="583175"/>
              <a:ext cx="323000" cy="25"/>
            </a:xfrm>
            <a:custGeom>
              <a:avLst/>
              <a:gdLst/>
              <a:ahLst/>
              <a:cxnLst/>
              <a:rect l="l" t="t" r="r" b="b"/>
              <a:pathLst>
                <a:path w="12920"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5634100" y="260225"/>
              <a:ext cx="323000" cy="25"/>
            </a:xfrm>
            <a:custGeom>
              <a:avLst/>
              <a:gdLst/>
              <a:ahLst/>
              <a:cxnLst/>
              <a:rect l="l" t="t" r="r" b="b"/>
              <a:pathLst>
                <a:path w="12920"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518600" y="2818775"/>
              <a:ext cx="555500" cy="88925"/>
            </a:xfrm>
            <a:custGeom>
              <a:avLst/>
              <a:gdLst/>
              <a:ahLst/>
              <a:cxnLst/>
              <a:rect l="l" t="t" r="r" b="b"/>
              <a:pathLst>
                <a:path w="22220" h="3557" extrusionOk="0">
                  <a:moveTo>
                    <a:pt x="1" y="0"/>
                  </a:moveTo>
                  <a:lnTo>
                    <a:pt x="1" y="3556"/>
                  </a:lnTo>
                  <a:lnTo>
                    <a:pt x="22220" y="3556"/>
                  </a:lnTo>
                  <a:lnTo>
                    <a:pt x="2222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1804250" y="89675"/>
              <a:ext cx="3992500" cy="2098075"/>
            </a:xfrm>
            <a:custGeom>
              <a:avLst/>
              <a:gdLst/>
              <a:ahLst/>
              <a:cxnLst/>
              <a:rect l="l" t="t" r="r" b="b"/>
              <a:pathLst>
                <a:path w="159700" h="83923" extrusionOk="0">
                  <a:moveTo>
                    <a:pt x="1" y="0"/>
                  </a:moveTo>
                  <a:lnTo>
                    <a:pt x="1" y="83922"/>
                  </a:lnTo>
                  <a:lnTo>
                    <a:pt x="159700" y="83922"/>
                  </a:lnTo>
                  <a:lnTo>
                    <a:pt x="15970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1803875" y="88900"/>
              <a:ext cx="3992500" cy="161875"/>
            </a:xfrm>
            <a:custGeom>
              <a:avLst/>
              <a:gdLst/>
              <a:ahLst/>
              <a:cxnLst/>
              <a:rect l="l" t="t" r="r" b="b"/>
              <a:pathLst>
                <a:path w="159700" h="6475" extrusionOk="0">
                  <a:moveTo>
                    <a:pt x="1" y="0"/>
                  </a:moveTo>
                  <a:lnTo>
                    <a:pt x="1" y="6474"/>
                  </a:lnTo>
                  <a:lnTo>
                    <a:pt x="159700" y="6474"/>
                  </a:lnTo>
                  <a:lnTo>
                    <a:pt x="15970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1526875" y="-149510"/>
              <a:ext cx="555500" cy="88925"/>
            </a:xfrm>
            <a:custGeom>
              <a:avLst/>
              <a:gdLst/>
              <a:ahLst/>
              <a:cxnLst/>
              <a:rect l="l" t="t" r="r" b="b"/>
              <a:pathLst>
                <a:path w="22220" h="3557" extrusionOk="0">
                  <a:moveTo>
                    <a:pt x="1" y="0"/>
                  </a:moveTo>
                  <a:lnTo>
                    <a:pt x="1" y="3556"/>
                  </a:lnTo>
                  <a:lnTo>
                    <a:pt x="22220" y="3556"/>
                  </a:lnTo>
                  <a:lnTo>
                    <a:pt x="2222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5517838" y="-150850"/>
              <a:ext cx="555500" cy="88925"/>
            </a:xfrm>
            <a:custGeom>
              <a:avLst/>
              <a:gdLst/>
              <a:ahLst/>
              <a:cxnLst/>
              <a:rect l="l" t="t" r="r" b="b"/>
              <a:pathLst>
                <a:path w="22220" h="3557" extrusionOk="0">
                  <a:moveTo>
                    <a:pt x="1" y="0"/>
                  </a:moveTo>
                  <a:lnTo>
                    <a:pt x="1" y="3556"/>
                  </a:lnTo>
                  <a:lnTo>
                    <a:pt x="22220" y="3556"/>
                  </a:lnTo>
                  <a:lnTo>
                    <a:pt x="2222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34"/>
          <p:cNvGrpSpPr/>
          <p:nvPr/>
        </p:nvGrpSpPr>
        <p:grpSpPr>
          <a:xfrm>
            <a:off x="5809543" y="3447758"/>
            <a:ext cx="2916751" cy="1201632"/>
            <a:chOff x="2695493" y="1701095"/>
            <a:chExt cx="4194350" cy="1727972"/>
          </a:xfrm>
        </p:grpSpPr>
        <p:grpSp>
          <p:nvGrpSpPr>
            <p:cNvPr id="2249" name="Google Shape;2249;p34"/>
            <p:cNvGrpSpPr/>
            <p:nvPr/>
          </p:nvGrpSpPr>
          <p:grpSpPr>
            <a:xfrm>
              <a:off x="2935130" y="1893520"/>
              <a:ext cx="516211" cy="833961"/>
              <a:chOff x="2398130" y="1234175"/>
              <a:chExt cx="431326" cy="696826"/>
            </a:xfrm>
          </p:grpSpPr>
          <p:sp>
            <p:nvSpPr>
              <p:cNvPr id="2250" name="Google Shape;2250;p34"/>
              <p:cNvSpPr/>
              <p:nvPr/>
            </p:nvSpPr>
            <p:spPr>
              <a:xfrm flipH="1">
                <a:off x="2398130" y="1364856"/>
                <a:ext cx="374942" cy="319861"/>
              </a:xfrm>
              <a:custGeom>
                <a:avLst/>
                <a:gdLst/>
                <a:ahLst/>
                <a:cxnLst/>
                <a:rect l="l" t="t" r="r" b="b"/>
                <a:pathLst>
                  <a:path w="10768" h="10495" extrusionOk="0">
                    <a:moveTo>
                      <a:pt x="2855" y="0"/>
                    </a:moveTo>
                    <a:cubicBezTo>
                      <a:pt x="2639" y="0"/>
                      <a:pt x="2440" y="51"/>
                      <a:pt x="2287" y="191"/>
                    </a:cubicBezTo>
                    <a:cubicBezTo>
                      <a:pt x="1998" y="452"/>
                      <a:pt x="2027" y="915"/>
                      <a:pt x="2027" y="1262"/>
                    </a:cubicBezTo>
                    <a:cubicBezTo>
                      <a:pt x="2143" y="2680"/>
                      <a:pt x="1564" y="2825"/>
                      <a:pt x="1679" y="4243"/>
                    </a:cubicBezTo>
                    <a:lnTo>
                      <a:pt x="1940" y="4996"/>
                    </a:lnTo>
                    <a:cubicBezTo>
                      <a:pt x="2171" y="5545"/>
                      <a:pt x="2287" y="6153"/>
                      <a:pt x="2287" y="6790"/>
                    </a:cubicBezTo>
                    <a:cubicBezTo>
                      <a:pt x="2287" y="7022"/>
                      <a:pt x="2258" y="7282"/>
                      <a:pt x="2143" y="7514"/>
                    </a:cubicBezTo>
                    <a:cubicBezTo>
                      <a:pt x="2027" y="7716"/>
                      <a:pt x="1853" y="7919"/>
                      <a:pt x="1593" y="8006"/>
                    </a:cubicBezTo>
                    <a:cubicBezTo>
                      <a:pt x="1544" y="8018"/>
                      <a:pt x="1491" y="8023"/>
                      <a:pt x="1435" y="8023"/>
                    </a:cubicBezTo>
                    <a:cubicBezTo>
                      <a:pt x="1222" y="8023"/>
                      <a:pt x="972" y="7940"/>
                      <a:pt x="811" y="7803"/>
                    </a:cubicBezTo>
                    <a:cubicBezTo>
                      <a:pt x="580" y="7600"/>
                      <a:pt x="406" y="7398"/>
                      <a:pt x="261" y="7137"/>
                    </a:cubicBezTo>
                    <a:lnTo>
                      <a:pt x="261" y="7137"/>
                    </a:lnTo>
                    <a:cubicBezTo>
                      <a:pt x="1" y="7716"/>
                      <a:pt x="88" y="8324"/>
                      <a:pt x="522" y="8787"/>
                    </a:cubicBezTo>
                    <a:cubicBezTo>
                      <a:pt x="846" y="9155"/>
                      <a:pt x="1316" y="9345"/>
                      <a:pt x="1787" y="9345"/>
                    </a:cubicBezTo>
                    <a:cubicBezTo>
                      <a:pt x="1946" y="9345"/>
                      <a:pt x="2105" y="9323"/>
                      <a:pt x="2258" y="9279"/>
                    </a:cubicBezTo>
                    <a:cubicBezTo>
                      <a:pt x="2374" y="9771"/>
                      <a:pt x="2837" y="10147"/>
                      <a:pt x="3300" y="10321"/>
                    </a:cubicBezTo>
                    <a:cubicBezTo>
                      <a:pt x="3763" y="10495"/>
                      <a:pt x="4313" y="10495"/>
                      <a:pt x="4834" y="10495"/>
                    </a:cubicBezTo>
                    <a:cubicBezTo>
                      <a:pt x="5297" y="10495"/>
                      <a:pt x="5789" y="10495"/>
                      <a:pt x="6281" y="10350"/>
                    </a:cubicBezTo>
                    <a:cubicBezTo>
                      <a:pt x="6744" y="10205"/>
                      <a:pt x="7179" y="9916"/>
                      <a:pt x="7381" y="9482"/>
                    </a:cubicBezTo>
                    <a:cubicBezTo>
                      <a:pt x="7770" y="9793"/>
                      <a:pt x="8259" y="9962"/>
                      <a:pt x="8732" y="9962"/>
                    </a:cubicBezTo>
                    <a:cubicBezTo>
                      <a:pt x="9138" y="9962"/>
                      <a:pt x="9533" y="9836"/>
                      <a:pt x="9841" y="9568"/>
                    </a:cubicBezTo>
                    <a:cubicBezTo>
                      <a:pt x="10536" y="8990"/>
                      <a:pt x="10767" y="7861"/>
                      <a:pt x="10333" y="7050"/>
                    </a:cubicBezTo>
                    <a:lnTo>
                      <a:pt x="10333" y="7050"/>
                    </a:lnTo>
                    <a:cubicBezTo>
                      <a:pt x="10181" y="7203"/>
                      <a:pt x="10001" y="7272"/>
                      <a:pt x="9822" y="7272"/>
                    </a:cubicBezTo>
                    <a:cubicBezTo>
                      <a:pt x="9593" y="7272"/>
                      <a:pt x="9367" y="7159"/>
                      <a:pt x="9205" y="6964"/>
                    </a:cubicBezTo>
                    <a:cubicBezTo>
                      <a:pt x="8915" y="6587"/>
                      <a:pt x="8828" y="6124"/>
                      <a:pt x="8770" y="5661"/>
                    </a:cubicBezTo>
                    <a:lnTo>
                      <a:pt x="7989" y="104"/>
                    </a:lnTo>
                    <a:cubicBezTo>
                      <a:pt x="7258" y="295"/>
                      <a:pt x="6430" y="407"/>
                      <a:pt x="5617" y="407"/>
                    </a:cubicBezTo>
                    <a:cubicBezTo>
                      <a:pt x="4950" y="407"/>
                      <a:pt x="4292" y="332"/>
                      <a:pt x="3705" y="162"/>
                    </a:cubicBezTo>
                    <a:cubicBezTo>
                      <a:pt x="3430" y="81"/>
                      <a:pt x="3128" y="0"/>
                      <a:pt x="2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1" name="Google Shape;2251;p34"/>
              <p:cNvGrpSpPr/>
              <p:nvPr/>
            </p:nvGrpSpPr>
            <p:grpSpPr>
              <a:xfrm>
                <a:off x="2465166" y="1332187"/>
                <a:ext cx="260180" cy="598814"/>
                <a:chOff x="6598762" y="3341764"/>
                <a:chExt cx="227311" cy="523165"/>
              </a:xfrm>
            </p:grpSpPr>
            <p:sp>
              <p:nvSpPr>
                <p:cNvPr id="2252" name="Google Shape;2252;p34"/>
                <p:cNvSpPr/>
                <p:nvPr/>
              </p:nvSpPr>
              <p:spPr>
                <a:xfrm>
                  <a:off x="6598762" y="3519246"/>
                  <a:ext cx="177426" cy="345683"/>
                </a:xfrm>
                <a:custGeom>
                  <a:avLst/>
                  <a:gdLst/>
                  <a:ahLst/>
                  <a:cxnLst/>
                  <a:rect l="l" t="t" r="r" b="b"/>
                  <a:pathLst>
                    <a:path w="3386" h="6597" extrusionOk="0">
                      <a:moveTo>
                        <a:pt x="304" y="0"/>
                      </a:moveTo>
                      <a:lnTo>
                        <a:pt x="304" y="190"/>
                      </a:lnTo>
                      <a:cubicBezTo>
                        <a:pt x="190" y="1370"/>
                        <a:pt x="114" y="2435"/>
                        <a:pt x="0" y="3576"/>
                      </a:cubicBezTo>
                      <a:cubicBezTo>
                        <a:pt x="2159" y="5979"/>
                        <a:pt x="2884" y="6597"/>
                        <a:pt x="3137" y="6597"/>
                      </a:cubicBezTo>
                      <a:cubicBezTo>
                        <a:pt x="3160" y="6597"/>
                        <a:pt x="3180" y="6591"/>
                        <a:pt x="3196" y="6582"/>
                      </a:cubicBezTo>
                      <a:cubicBezTo>
                        <a:pt x="3386" y="6429"/>
                        <a:pt x="2815" y="5593"/>
                        <a:pt x="2435" y="3652"/>
                      </a:cubicBezTo>
                      <a:cubicBezTo>
                        <a:pt x="2359" y="3196"/>
                        <a:pt x="2283" y="2815"/>
                        <a:pt x="2245" y="2587"/>
                      </a:cubicBezTo>
                      <a:lnTo>
                        <a:pt x="2245" y="2359"/>
                      </a:lnTo>
                      <a:lnTo>
                        <a:pt x="2283" y="875"/>
                      </a:lnTo>
                      <a:lnTo>
                        <a:pt x="2283" y="304"/>
                      </a:lnTo>
                      <a:lnTo>
                        <a:pt x="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6628630" y="3518826"/>
                  <a:ext cx="89761" cy="124607"/>
                </a:xfrm>
                <a:custGeom>
                  <a:avLst/>
                  <a:gdLst/>
                  <a:ahLst/>
                  <a:cxnLst/>
                  <a:rect l="l" t="t" r="r" b="b"/>
                  <a:pathLst>
                    <a:path w="1713" h="2378" extrusionOk="0">
                      <a:moveTo>
                        <a:pt x="798" y="1"/>
                      </a:moveTo>
                      <a:cubicBezTo>
                        <a:pt x="721" y="1"/>
                        <a:pt x="645" y="15"/>
                        <a:pt x="571" y="46"/>
                      </a:cubicBezTo>
                      <a:cubicBezTo>
                        <a:pt x="533" y="46"/>
                        <a:pt x="533" y="84"/>
                        <a:pt x="495" y="84"/>
                      </a:cubicBezTo>
                      <a:cubicBezTo>
                        <a:pt x="115" y="312"/>
                        <a:pt x="1" y="883"/>
                        <a:pt x="267" y="1492"/>
                      </a:cubicBezTo>
                      <a:cubicBezTo>
                        <a:pt x="455" y="2025"/>
                        <a:pt x="877" y="2378"/>
                        <a:pt x="1275" y="2378"/>
                      </a:cubicBezTo>
                      <a:cubicBezTo>
                        <a:pt x="1359" y="2378"/>
                        <a:pt x="1443" y="2362"/>
                        <a:pt x="1522" y="2329"/>
                      </a:cubicBezTo>
                      <a:cubicBezTo>
                        <a:pt x="1599" y="2253"/>
                        <a:pt x="1675" y="2253"/>
                        <a:pt x="1713" y="2215"/>
                      </a:cubicBezTo>
                      <a:lnTo>
                        <a:pt x="1713" y="617"/>
                      </a:lnTo>
                      <a:cubicBezTo>
                        <a:pt x="1637" y="465"/>
                        <a:pt x="1522" y="312"/>
                        <a:pt x="1408" y="236"/>
                      </a:cubicBezTo>
                      <a:cubicBezTo>
                        <a:pt x="1215" y="98"/>
                        <a:pt x="1002" y="1"/>
                        <a:pt x="798"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6608718" y="3341764"/>
                  <a:ext cx="217355" cy="286052"/>
                </a:xfrm>
                <a:custGeom>
                  <a:avLst/>
                  <a:gdLst/>
                  <a:ahLst/>
                  <a:cxnLst/>
                  <a:rect l="l" t="t" r="r" b="b"/>
                  <a:pathLst>
                    <a:path w="4148" h="5459" extrusionOk="0">
                      <a:moveTo>
                        <a:pt x="2202" y="0"/>
                      </a:moveTo>
                      <a:cubicBezTo>
                        <a:pt x="2074" y="0"/>
                        <a:pt x="1948" y="13"/>
                        <a:pt x="1826" y="39"/>
                      </a:cubicBezTo>
                      <a:cubicBezTo>
                        <a:pt x="647" y="305"/>
                        <a:pt x="0" y="1637"/>
                        <a:pt x="0" y="2664"/>
                      </a:cubicBezTo>
                      <a:cubicBezTo>
                        <a:pt x="0" y="4129"/>
                        <a:pt x="1341" y="5459"/>
                        <a:pt x="2261" y="5459"/>
                      </a:cubicBezTo>
                      <a:cubicBezTo>
                        <a:pt x="2321" y="5459"/>
                        <a:pt x="2379" y="5453"/>
                        <a:pt x="2435" y="5441"/>
                      </a:cubicBezTo>
                      <a:cubicBezTo>
                        <a:pt x="2778" y="5365"/>
                        <a:pt x="3158" y="5061"/>
                        <a:pt x="3386" y="4681"/>
                      </a:cubicBezTo>
                      <a:cubicBezTo>
                        <a:pt x="3538" y="4452"/>
                        <a:pt x="3576" y="4262"/>
                        <a:pt x="3691" y="4034"/>
                      </a:cubicBezTo>
                      <a:cubicBezTo>
                        <a:pt x="3805" y="3501"/>
                        <a:pt x="3881" y="3159"/>
                        <a:pt x="3881" y="2702"/>
                      </a:cubicBezTo>
                      <a:cubicBezTo>
                        <a:pt x="3919" y="1523"/>
                        <a:pt x="4147" y="1523"/>
                        <a:pt x="4071" y="1066"/>
                      </a:cubicBezTo>
                      <a:cubicBezTo>
                        <a:pt x="3842" y="477"/>
                        <a:pt x="2992"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6706391" y="3501272"/>
                  <a:ext cx="10008" cy="20017"/>
                </a:xfrm>
                <a:custGeom>
                  <a:avLst/>
                  <a:gdLst/>
                  <a:ahLst/>
                  <a:cxnLst/>
                  <a:rect l="l" t="t" r="r" b="b"/>
                  <a:pathLst>
                    <a:path w="191" h="382" extrusionOk="0">
                      <a:moveTo>
                        <a:pt x="115" y="1"/>
                      </a:moveTo>
                      <a:cubicBezTo>
                        <a:pt x="38" y="1"/>
                        <a:pt x="0" y="77"/>
                        <a:pt x="0" y="191"/>
                      </a:cubicBezTo>
                      <a:cubicBezTo>
                        <a:pt x="0" y="267"/>
                        <a:pt x="38" y="381"/>
                        <a:pt x="115" y="381"/>
                      </a:cubicBezTo>
                      <a:cubicBezTo>
                        <a:pt x="153" y="381"/>
                        <a:pt x="191" y="267"/>
                        <a:pt x="191" y="191"/>
                      </a:cubicBezTo>
                      <a:cubicBezTo>
                        <a:pt x="191" y="77"/>
                        <a:pt x="153" y="1"/>
                        <a:pt x="115"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6784152" y="3503263"/>
                  <a:ext cx="10008" cy="20017"/>
                </a:xfrm>
                <a:custGeom>
                  <a:avLst/>
                  <a:gdLst/>
                  <a:ahLst/>
                  <a:cxnLst/>
                  <a:rect l="l" t="t" r="r" b="b"/>
                  <a:pathLst>
                    <a:path w="191" h="382" extrusionOk="0">
                      <a:moveTo>
                        <a:pt x="76" y="1"/>
                      </a:moveTo>
                      <a:cubicBezTo>
                        <a:pt x="0" y="1"/>
                        <a:pt x="0" y="77"/>
                        <a:pt x="0" y="191"/>
                      </a:cubicBezTo>
                      <a:cubicBezTo>
                        <a:pt x="0" y="267"/>
                        <a:pt x="38" y="381"/>
                        <a:pt x="76" y="381"/>
                      </a:cubicBezTo>
                      <a:cubicBezTo>
                        <a:pt x="152" y="381"/>
                        <a:pt x="190" y="267"/>
                        <a:pt x="190" y="191"/>
                      </a:cubicBezTo>
                      <a:cubicBezTo>
                        <a:pt x="190" y="77"/>
                        <a:pt x="114" y="1"/>
                        <a:pt x="76"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6606727" y="3453430"/>
                  <a:ext cx="49885" cy="79805"/>
                </a:xfrm>
                <a:custGeom>
                  <a:avLst/>
                  <a:gdLst/>
                  <a:ahLst/>
                  <a:cxnLst/>
                  <a:rect l="l" t="t" r="r" b="b"/>
                  <a:pathLst>
                    <a:path w="952" h="1523" extrusionOk="0">
                      <a:moveTo>
                        <a:pt x="495" y="1"/>
                      </a:moveTo>
                      <a:cubicBezTo>
                        <a:pt x="228" y="1"/>
                        <a:pt x="0" y="343"/>
                        <a:pt x="0" y="761"/>
                      </a:cubicBezTo>
                      <a:cubicBezTo>
                        <a:pt x="0" y="1180"/>
                        <a:pt x="190" y="1522"/>
                        <a:pt x="495" y="1522"/>
                      </a:cubicBezTo>
                      <a:cubicBezTo>
                        <a:pt x="723" y="1522"/>
                        <a:pt x="951" y="1180"/>
                        <a:pt x="951" y="761"/>
                      </a:cubicBezTo>
                      <a:cubicBezTo>
                        <a:pt x="951" y="381"/>
                        <a:pt x="761" y="39"/>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6712365" y="3563105"/>
                  <a:ext cx="55858" cy="41868"/>
                </a:xfrm>
                <a:custGeom>
                  <a:avLst/>
                  <a:gdLst/>
                  <a:ahLst/>
                  <a:cxnLst/>
                  <a:rect l="l" t="t" r="r" b="b"/>
                  <a:pathLst>
                    <a:path w="1066" h="799" extrusionOk="0">
                      <a:moveTo>
                        <a:pt x="77" y="0"/>
                      </a:moveTo>
                      <a:lnTo>
                        <a:pt x="77" y="0"/>
                      </a:lnTo>
                      <a:cubicBezTo>
                        <a:pt x="1" y="419"/>
                        <a:pt x="267" y="799"/>
                        <a:pt x="571" y="799"/>
                      </a:cubicBezTo>
                      <a:cubicBezTo>
                        <a:pt x="761" y="799"/>
                        <a:pt x="990" y="647"/>
                        <a:pt x="1066" y="380"/>
                      </a:cubicBezTo>
                      <a:lnTo>
                        <a:pt x="1066" y="380"/>
                      </a:lnTo>
                      <a:cubicBezTo>
                        <a:pt x="1012" y="407"/>
                        <a:pt x="920" y="434"/>
                        <a:pt x="817" y="434"/>
                      </a:cubicBezTo>
                      <a:cubicBezTo>
                        <a:pt x="775" y="434"/>
                        <a:pt x="730" y="430"/>
                        <a:pt x="685" y="419"/>
                      </a:cubicBezTo>
                      <a:cubicBezTo>
                        <a:pt x="305" y="380"/>
                        <a:pt x="115" y="38"/>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6748258" y="3513220"/>
                  <a:ext cx="15982" cy="59893"/>
                </a:xfrm>
                <a:custGeom>
                  <a:avLst/>
                  <a:gdLst/>
                  <a:ahLst/>
                  <a:cxnLst/>
                  <a:rect l="l" t="t" r="r" b="b"/>
                  <a:pathLst>
                    <a:path w="305" h="1143" extrusionOk="0">
                      <a:moveTo>
                        <a:pt x="191" y="1"/>
                      </a:moveTo>
                      <a:cubicBezTo>
                        <a:pt x="153" y="1"/>
                        <a:pt x="115" y="1"/>
                        <a:pt x="115" y="39"/>
                      </a:cubicBezTo>
                      <a:cubicBezTo>
                        <a:pt x="0" y="305"/>
                        <a:pt x="0" y="572"/>
                        <a:pt x="38" y="686"/>
                      </a:cubicBezTo>
                      <a:cubicBezTo>
                        <a:pt x="38" y="762"/>
                        <a:pt x="115" y="800"/>
                        <a:pt x="115" y="838"/>
                      </a:cubicBezTo>
                      <a:cubicBezTo>
                        <a:pt x="115" y="876"/>
                        <a:pt x="153" y="876"/>
                        <a:pt x="153" y="952"/>
                      </a:cubicBezTo>
                      <a:cubicBezTo>
                        <a:pt x="191" y="990"/>
                        <a:pt x="191" y="1028"/>
                        <a:pt x="191" y="1028"/>
                      </a:cubicBezTo>
                      <a:lnTo>
                        <a:pt x="76" y="1028"/>
                      </a:lnTo>
                      <a:cubicBezTo>
                        <a:pt x="76" y="1028"/>
                        <a:pt x="0" y="1028"/>
                        <a:pt x="0" y="1104"/>
                      </a:cubicBezTo>
                      <a:cubicBezTo>
                        <a:pt x="0" y="1104"/>
                        <a:pt x="0" y="1142"/>
                        <a:pt x="76" y="1142"/>
                      </a:cubicBezTo>
                      <a:lnTo>
                        <a:pt x="305" y="1142"/>
                      </a:lnTo>
                      <a:cubicBezTo>
                        <a:pt x="305" y="1104"/>
                        <a:pt x="305" y="1028"/>
                        <a:pt x="267" y="914"/>
                      </a:cubicBezTo>
                      <a:cubicBezTo>
                        <a:pt x="191" y="838"/>
                        <a:pt x="191" y="838"/>
                        <a:pt x="191" y="800"/>
                      </a:cubicBezTo>
                      <a:cubicBezTo>
                        <a:pt x="191" y="762"/>
                        <a:pt x="153" y="724"/>
                        <a:pt x="153" y="648"/>
                      </a:cubicBezTo>
                      <a:cubicBezTo>
                        <a:pt x="115" y="572"/>
                        <a:pt x="153" y="381"/>
                        <a:pt x="267" y="77"/>
                      </a:cubicBezTo>
                      <a:cubicBezTo>
                        <a:pt x="267" y="39"/>
                        <a:pt x="267" y="1"/>
                        <a:pt x="191"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6688470" y="3464906"/>
                  <a:ext cx="45902" cy="18497"/>
                </a:xfrm>
                <a:custGeom>
                  <a:avLst/>
                  <a:gdLst/>
                  <a:ahLst/>
                  <a:cxnLst/>
                  <a:rect l="l" t="t" r="r" b="b"/>
                  <a:pathLst>
                    <a:path w="876" h="353" extrusionOk="0">
                      <a:moveTo>
                        <a:pt x="473" y="0"/>
                      </a:moveTo>
                      <a:cubicBezTo>
                        <a:pt x="317" y="0"/>
                        <a:pt x="171" y="74"/>
                        <a:pt x="76" y="200"/>
                      </a:cubicBezTo>
                      <a:cubicBezTo>
                        <a:pt x="0" y="238"/>
                        <a:pt x="0" y="314"/>
                        <a:pt x="76" y="314"/>
                      </a:cubicBezTo>
                      <a:cubicBezTo>
                        <a:pt x="95" y="333"/>
                        <a:pt x="114" y="343"/>
                        <a:pt x="128" y="343"/>
                      </a:cubicBezTo>
                      <a:cubicBezTo>
                        <a:pt x="143" y="343"/>
                        <a:pt x="152" y="333"/>
                        <a:pt x="152" y="314"/>
                      </a:cubicBezTo>
                      <a:cubicBezTo>
                        <a:pt x="210" y="198"/>
                        <a:pt x="313" y="148"/>
                        <a:pt x="426" y="148"/>
                      </a:cubicBezTo>
                      <a:cubicBezTo>
                        <a:pt x="461" y="148"/>
                        <a:pt x="497" y="153"/>
                        <a:pt x="533" y="162"/>
                      </a:cubicBezTo>
                      <a:cubicBezTo>
                        <a:pt x="647" y="162"/>
                        <a:pt x="723" y="238"/>
                        <a:pt x="723" y="314"/>
                      </a:cubicBezTo>
                      <a:cubicBezTo>
                        <a:pt x="723" y="352"/>
                        <a:pt x="761" y="352"/>
                        <a:pt x="761" y="352"/>
                      </a:cubicBezTo>
                      <a:cubicBezTo>
                        <a:pt x="837" y="352"/>
                        <a:pt x="837" y="314"/>
                        <a:pt x="875" y="238"/>
                      </a:cubicBezTo>
                      <a:cubicBezTo>
                        <a:pt x="837" y="162"/>
                        <a:pt x="723" y="48"/>
                        <a:pt x="571" y="10"/>
                      </a:cubicBezTo>
                      <a:cubicBezTo>
                        <a:pt x="538" y="3"/>
                        <a:pt x="505" y="0"/>
                        <a:pt x="473"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760205" y="3472871"/>
                  <a:ext cx="45902" cy="18497"/>
                </a:xfrm>
                <a:custGeom>
                  <a:avLst/>
                  <a:gdLst/>
                  <a:ahLst/>
                  <a:cxnLst/>
                  <a:rect l="l" t="t" r="r" b="b"/>
                  <a:pathLst>
                    <a:path w="876" h="353" extrusionOk="0">
                      <a:moveTo>
                        <a:pt x="498" y="0"/>
                      </a:moveTo>
                      <a:cubicBezTo>
                        <a:pt x="329" y="0"/>
                        <a:pt x="203" y="74"/>
                        <a:pt x="77" y="200"/>
                      </a:cubicBezTo>
                      <a:cubicBezTo>
                        <a:pt x="1" y="238"/>
                        <a:pt x="1" y="276"/>
                        <a:pt x="77" y="276"/>
                      </a:cubicBezTo>
                      <a:cubicBezTo>
                        <a:pt x="96" y="314"/>
                        <a:pt x="115" y="333"/>
                        <a:pt x="129" y="333"/>
                      </a:cubicBezTo>
                      <a:cubicBezTo>
                        <a:pt x="143" y="333"/>
                        <a:pt x="153" y="314"/>
                        <a:pt x="153" y="276"/>
                      </a:cubicBezTo>
                      <a:cubicBezTo>
                        <a:pt x="235" y="194"/>
                        <a:pt x="317" y="132"/>
                        <a:pt x="414" y="132"/>
                      </a:cubicBezTo>
                      <a:cubicBezTo>
                        <a:pt x="451" y="132"/>
                        <a:pt x="491" y="141"/>
                        <a:pt x="533" y="162"/>
                      </a:cubicBezTo>
                      <a:cubicBezTo>
                        <a:pt x="647" y="162"/>
                        <a:pt x="723" y="238"/>
                        <a:pt x="723" y="276"/>
                      </a:cubicBezTo>
                      <a:cubicBezTo>
                        <a:pt x="723" y="352"/>
                        <a:pt x="762" y="352"/>
                        <a:pt x="762" y="352"/>
                      </a:cubicBezTo>
                      <a:cubicBezTo>
                        <a:pt x="812" y="352"/>
                        <a:pt x="829" y="319"/>
                        <a:pt x="812" y="319"/>
                      </a:cubicBezTo>
                      <a:cubicBezTo>
                        <a:pt x="811" y="319"/>
                        <a:pt x="809" y="319"/>
                        <a:pt x="807" y="319"/>
                      </a:cubicBezTo>
                      <a:lnTo>
                        <a:pt x="807" y="319"/>
                      </a:lnTo>
                      <a:cubicBezTo>
                        <a:pt x="876" y="265"/>
                        <a:pt x="876" y="238"/>
                        <a:pt x="876" y="238"/>
                      </a:cubicBezTo>
                      <a:cubicBezTo>
                        <a:pt x="838" y="124"/>
                        <a:pt x="723" y="48"/>
                        <a:pt x="609" y="10"/>
                      </a:cubicBezTo>
                      <a:cubicBezTo>
                        <a:pt x="570" y="4"/>
                        <a:pt x="533" y="0"/>
                        <a:pt x="498"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2" name="Google Shape;2262;p34"/>
              <p:cNvSpPr/>
              <p:nvPr/>
            </p:nvSpPr>
            <p:spPr>
              <a:xfrm rot="1648474">
                <a:off x="2472396" y="1296545"/>
                <a:ext cx="324395" cy="220851"/>
              </a:xfrm>
              <a:custGeom>
                <a:avLst/>
                <a:gdLst/>
                <a:ahLst/>
                <a:cxnLst/>
                <a:rect l="l" t="t" r="r" b="b"/>
                <a:pathLst>
                  <a:path w="8857" h="6426" extrusionOk="0">
                    <a:moveTo>
                      <a:pt x="8191" y="0"/>
                    </a:moveTo>
                    <a:lnTo>
                      <a:pt x="8191" y="0"/>
                    </a:lnTo>
                    <a:cubicBezTo>
                      <a:pt x="7657" y="789"/>
                      <a:pt x="6733" y="1243"/>
                      <a:pt x="5821" y="1243"/>
                    </a:cubicBezTo>
                    <a:cubicBezTo>
                      <a:pt x="5595" y="1243"/>
                      <a:pt x="5370" y="1215"/>
                      <a:pt x="5152" y="1158"/>
                    </a:cubicBezTo>
                    <a:cubicBezTo>
                      <a:pt x="4312" y="955"/>
                      <a:pt x="3589" y="405"/>
                      <a:pt x="2721" y="347"/>
                    </a:cubicBezTo>
                    <a:cubicBezTo>
                      <a:pt x="2674" y="344"/>
                      <a:pt x="2628" y="343"/>
                      <a:pt x="2582" y="343"/>
                    </a:cubicBezTo>
                    <a:cubicBezTo>
                      <a:pt x="1366" y="343"/>
                      <a:pt x="313" y="1433"/>
                      <a:pt x="174" y="2605"/>
                    </a:cubicBezTo>
                    <a:cubicBezTo>
                      <a:pt x="0" y="3907"/>
                      <a:pt x="724" y="5586"/>
                      <a:pt x="1679" y="6425"/>
                    </a:cubicBezTo>
                    <a:cubicBezTo>
                      <a:pt x="2605" y="5586"/>
                      <a:pt x="3155" y="4341"/>
                      <a:pt x="3126" y="3097"/>
                    </a:cubicBezTo>
                    <a:lnTo>
                      <a:pt x="3126" y="3097"/>
                    </a:lnTo>
                    <a:cubicBezTo>
                      <a:pt x="3686" y="3882"/>
                      <a:pt x="4645" y="4329"/>
                      <a:pt x="5597" y="4329"/>
                    </a:cubicBezTo>
                    <a:cubicBezTo>
                      <a:pt x="6120" y="4329"/>
                      <a:pt x="6640" y="4194"/>
                      <a:pt x="7091" y="3907"/>
                    </a:cubicBezTo>
                    <a:cubicBezTo>
                      <a:pt x="8364" y="3155"/>
                      <a:pt x="8856" y="1302"/>
                      <a:pt x="8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2463515" y="1371800"/>
                <a:ext cx="79012" cy="228404"/>
              </a:xfrm>
              <a:custGeom>
                <a:avLst/>
                <a:gdLst/>
                <a:ahLst/>
                <a:cxnLst/>
                <a:rect l="l" t="t" r="r" b="b"/>
                <a:pathLst>
                  <a:path w="3991" h="11537" extrusionOk="0">
                    <a:moveTo>
                      <a:pt x="1087" y="0"/>
                    </a:moveTo>
                    <a:lnTo>
                      <a:pt x="0" y="11537"/>
                    </a:lnTo>
                    <a:lnTo>
                      <a:pt x="3991" y="3097"/>
                    </a:lnTo>
                    <a:close/>
                  </a:path>
                </a:pathLst>
              </a:custGeom>
              <a:solidFill>
                <a:schemeClr val="accent6"/>
              </a:solidFill>
              <a:ln>
                <a:noFill/>
              </a:ln>
            </p:spPr>
          </p:sp>
          <p:sp>
            <p:nvSpPr>
              <p:cNvPr id="2264" name="Google Shape;2264;p34"/>
              <p:cNvSpPr/>
              <p:nvPr/>
            </p:nvSpPr>
            <p:spPr>
              <a:xfrm>
                <a:off x="2486142" y="1466644"/>
                <a:ext cx="50400" cy="50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5" name="Google Shape;2265;p34"/>
            <p:cNvSpPr/>
            <p:nvPr/>
          </p:nvSpPr>
          <p:spPr>
            <a:xfrm>
              <a:off x="3253859" y="2475858"/>
              <a:ext cx="1432042" cy="674270"/>
            </a:xfrm>
            <a:custGeom>
              <a:avLst/>
              <a:gdLst/>
              <a:ahLst/>
              <a:cxnLst/>
              <a:rect l="l" t="t" r="r" b="b"/>
              <a:pathLst>
                <a:path w="73589" h="34649" extrusionOk="0">
                  <a:moveTo>
                    <a:pt x="1" y="31852"/>
                  </a:moveTo>
                  <a:cubicBezTo>
                    <a:pt x="1" y="31852"/>
                    <a:pt x="1" y="31852"/>
                    <a:pt x="1" y="31852"/>
                  </a:cubicBezTo>
                  <a:cubicBezTo>
                    <a:pt x="1" y="31852"/>
                    <a:pt x="1" y="31852"/>
                    <a:pt x="1" y="31852"/>
                  </a:cubicBezTo>
                  <a:lnTo>
                    <a:pt x="1" y="31852"/>
                  </a:lnTo>
                  <a:cubicBezTo>
                    <a:pt x="1" y="31852"/>
                    <a:pt x="1" y="31852"/>
                    <a:pt x="1" y="31852"/>
                  </a:cubicBezTo>
                  <a:close/>
                  <a:moveTo>
                    <a:pt x="33805" y="1"/>
                  </a:moveTo>
                  <a:cubicBezTo>
                    <a:pt x="33724" y="1"/>
                    <a:pt x="33651" y="10"/>
                    <a:pt x="33588" y="28"/>
                  </a:cubicBezTo>
                  <a:cubicBezTo>
                    <a:pt x="29789" y="1122"/>
                    <a:pt x="10639" y="16928"/>
                    <a:pt x="10639" y="16928"/>
                  </a:cubicBezTo>
                  <a:cubicBezTo>
                    <a:pt x="9610" y="17655"/>
                    <a:pt x="45" y="31802"/>
                    <a:pt x="1" y="31852"/>
                  </a:cubicBezTo>
                  <a:lnTo>
                    <a:pt x="1" y="31852"/>
                  </a:lnTo>
                  <a:cubicBezTo>
                    <a:pt x="1990" y="33213"/>
                    <a:pt x="6409" y="33827"/>
                    <a:pt x="10793" y="33827"/>
                  </a:cubicBezTo>
                  <a:cubicBezTo>
                    <a:pt x="15518" y="33827"/>
                    <a:pt x="20203" y="33113"/>
                    <a:pt x="21764" y="31852"/>
                  </a:cubicBezTo>
                  <a:cubicBezTo>
                    <a:pt x="24773" y="29420"/>
                    <a:pt x="35017" y="9967"/>
                    <a:pt x="35017" y="9967"/>
                  </a:cubicBezTo>
                  <a:lnTo>
                    <a:pt x="67662" y="34649"/>
                  </a:lnTo>
                  <a:lnTo>
                    <a:pt x="73589" y="31153"/>
                  </a:lnTo>
                  <a:cubicBezTo>
                    <a:pt x="73589" y="31153"/>
                    <a:pt x="38586" y="1"/>
                    <a:pt x="338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3969579" y="2630779"/>
              <a:ext cx="399280" cy="312333"/>
            </a:xfrm>
            <a:custGeom>
              <a:avLst/>
              <a:gdLst/>
              <a:ahLst/>
              <a:cxnLst/>
              <a:rect l="l" t="t" r="r" b="b"/>
              <a:pathLst>
                <a:path w="20518" h="16050" extrusionOk="0">
                  <a:moveTo>
                    <a:pt x="9271" y="0"/>
                  </a:moveTo>
                  <a:lnTo>
                    <a:pt x="1" y="3496"/>
                  </a:lnTo>
                  <a:lnTo>
                    <a:pt x="16901" y="16049"/>
                  </a:lnTo>
                  <a:lnTo>
                    <a:pt x="20518" y="9119"/>
                  </a:lnTo>
                  <a:lnTo>
                    <a:pt x="9271" y="0"/>
                  </a:lnTo>
                  <a:close/>
                </a:path>
              </a:pathLst>
            </a:custGeom>
            <a:solidFill>
              <a:srgbClr val="0D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695493" y="2808215"/>
              <a:ext cx="679640" cy="475038"/>
            </a:xfrm>
            <a:custGeom>
              <a:avLst/>
              <a:gdLst/>
              <a:ahLst/>
              <a:cxnLst/>
              <a:rect l="l" t="t" r="r" b="b"/>
              <a:pathLst>
                <a:path w="34925" h="24411" extrusionOk="0">
                  <a:moveTo>
                    <a:pt x="8602" y="1"/>
                  </a:moveTo>
                  <a:cubicBezTo>
                    <a:pt x="8602" y="1"/>
                    <a:pt x="0" y="21278"/>
                    <a:pt x="1520" y="23497"/>
                  </a:cubicBezTo>
                  <a:cubicBezTo>
                    <a:pt x="1992" y="24176"/>
                    <a:pt x="5388" y="24410"/>
                    <a:pt x="9848" y="24410"/>
                  </a:cubicBezTo>
                  <a:cubicBezTo>
                    <a:pt x="19760" y="24410"/>
                    <a:pt x="34925" y="23254"/>
                    <a:pt x="34925" y="23254"/>
                  </a:cubicBezTo>
                  <a:lnTo>
                    <a:pt x="34925" y="20214"/>
                  </a:lnTo>
                  <a:lnTo>
                    <a:pt x="10639" y="19697"/>
                  </a:lnTo>
                  <a:lnTo>
                    <a:pt x="17751" y="1065"/>
                  </a:lnTo>
                  <a:lnTo>
                    <a:pt x="86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168683" y="3197434"/>
              <a:ext cx="206451" cy="75135"/>
            </a:xfrm>
            <a:custGeom>
              <a:avLst/>
              <a:gdLst/>
              <a:ahLst/>
              <a:cxnLst/>
              <a:rect l="l" t="t" r="r" b="b"/>
              <a:pathLst>
                <a:path w="10609" h="3861" extrusionOk="0">
                  <a:moveTo>
                    <a:pt x="1" y="0"/>
                  </a:moveTo>
                  <a:lnTo>
                    <a:pt x="1460" y="3860"/>
                  </a:lnTo>
                  <a:lnTo>
                    <a:pt x="10609" y="3253"/>
                  </a:lnTo>
                  <a:lnTo>
                    <a:pt x="10609" y="213"/>
                  </a:lnTo>
                  <a:lnTo>
                    <a:pt x="1"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2772983" y="2476986"/>
              <a:ext cx="324748" cy="576133"/>
            </a:xfrm>
            <a:custGeom>
              <a:avLst/>
              <a:gdLst/>
              <a:ahLst/>
              <a:cxnLst/>
              <a:rect l="l" t="t" r="r" b="b"/>
              <a:pathLst>
                <a:path w="16688" h="29606" extrusionOk="0">
                  <a:moveTo>
                    <a:pt x="14225" y="0"/>
                  </a:moveTo>
                  <a:cubicBezTo>
                    <a:pt x="11003" y="0"/>
                    <a:pt x="6444" y="7113"/>
                    <a:pt x="5532" y="9210"/>
                  </a:cubicBezTo>
                  <a:cubicBezTo>
                    <a:pt x="4559" y="11247"/>
                    <a:pt x="0" y="26353"/>
                    <a:pt x="0" y="26353"/>
                  </a:cubicBezTo>
                  <a:lnTo>
                    <a:pt x="9909" y="29606"/>
                  </a:lnTo>
                  <a:cubicBezTo>
                    <a:pt x="9909" y="29606"/>
                    <a:pt x="15471" y="14043"/>
                    <a:pt x="15623" y="12067"/>
                  </a:cubicBezTo>
                  <a:cubicBezTo>
                    <a:pt x="15775" y="10031"/>
                    <a:pt x="16687" y="0"/>
                    <a:pt x="14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3599897" y="2587655"/>
              <a:ext cx="1337992" cy="678162"/>
            </a:xfrm>
            <a:custGeom>
              <a:avLst/>
              <a:gdLst/>
              <a:ahLst/>
              <a:cxnLst/>
              <a:rect l="l" t="t" r="r" b="b"/>
              <a:pathLst>
                <a:path w="68756" h="34849" extrusionOk="0">
                  <a:moveTo>
                    <a:pt x="35656" y="0"/>
                  </a:moveTo>
                  <a:cubicBezTo>
                    <a:pt x="35577" y="0"/>
                    <a:pt x="35506" y="9"/>
                    <a:pt x="35442" y="28"/>
                  </a:cubicBezTo>
                  <a:cubicBezTo>
                    <a:pt x="31642" y="1122"/>
                    <a:pt x="13070" y="11548"/>
                    <a:pt x="13070" y="11548"/>
                  </a:cubicBezTo>
                  <a:cubicBezTo>
                    <a:pt x="12037" y="12247"/>
                    <a:pt x="0" y="32885"/>
                    <a:pt x="0" y="32885"/>
                  </a:cubicBezTo>
                  <a:cubicBezTo>
                    <a:pt x="1995" y="34235"/>
                    <a:pt x="6433" y="34848"/>
                    <a:pt x="10829" y="34848"/>
                  </a:cubicBezTo>
                  <a:cubicBezTo>
                    <a:pt x="15542" y="34848"/>
                    <a:pt x="20207" y="34143"/>
                    <a:pt x="21764" y="32885"/>
                  </a:cubicBezTo>
                  <a:cubicBezTo>
                    <a:pt x="24803" y="30454"/>
                    <a:pt x="35715" y="11426"/>
                    <a:pt x="35715" y="11426"/>
                  </a:cubicBezTo>
                  <a:lnTo>
                    <a:pt x="62828" y="34284"/>
                  </a:lnTo>
                  <a:lnTo>
                    <a:pt x="68755" y="30788"/>
                  </a:lnTo>
                  <a:cubicBezTo>
                    <a:pt x="68755" y="30788"/>
                    <a:pt x="40229" y="0"/>
                    <a:pt x="356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2914341" y="2456281"/>
              <a:ext cx="997286" cy="771336"/>
            </a:xfrm>
            <a:custGeom>
              <a:avLst/>
              <a:gdLst/>
              <a:ahLst/>
              <a:cxnLst/>
              <a:rect l="l" t="t" r="r" b="b"/>
              <a:pathLst>
                <a:path w="51248" h="39637" extrusionOk="0">
                  <a:moveTo>
                    <a:pt x="5320" y="1"/>
                  </a:moveTo>
                  <a:cubicBezTo>
                    <a:pt x="5320" y="1"/>
                    <a:pt x="1612" y="5624"/>
                    <a:pt x="791" y="10153"/>
                  </a:cubicBezTo>
                  <a:cubicBezTo>
                    <a:pt x="1" y="14682"/>
                    <a:pt x="11733" y="34287"/>
                    <a:pt x="35260" y="39636"/>
                  </a:cubicBezTo>
                  <a:cubicBezTo>
                    <a:pt x="35260" y="39636"/>
                    <a:pt x="44409" y="31612"/>
                    <a:pt x="48330" y="26992"/>
                  </a:cubicBezTo>
                  <a:cubicBezTo>
                    <a:pt x="51248" y="23496"/>
                    <a:pt x="48330" y="18329"/>
                    <a:pt x="48330" y="18329"/>
                  </a:cubicBezTo>
                  <a:cubicBezTo>
                    <a:pt x="48330" y="18329"/>
                    <a:pt x="44412" y="18262"/>
                    <a:pt x="41404" y="18262"/>
                  </a:cubicBezTo>
                  <a:cubicBezTo>
                    <a:pt x="39900" y="18262"/>
                    <a:pt x="38623" y="18278"/>
                    <a:pt x="38178" y="18329"/>
                  </a:cubicBezTo>
                  <a:cubicBezTo>
                    <a:pt x="38170" y="18330"/>
                    <a:pt x="38162" y="18330"/>
                    <a:pt x="38153" y="18330"/>
                  </a:cubicBezTo>
                  <a:cubicBezTo>
                    <a:pt x="36687" y="18330"/>
                    <a:pt x="20998" y="5466"/>
                    <a:pt x="19879" y="4560"/>
                  </a:cubicBezTo>
                  <a:cubicBezTo>
                    <a:pt x="17357" y="2523"/>
                    <a:pt x="16110" y="1064"/>
                    <a:pt x="5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272;p34"/>
            <p:cNvSpPr/>
            <p:nvPr/>
          </p:nvSpPr>
          <p:spPr>
            <a:xfrm>
              <a:off x="3124333" y="2782781"/>
              <a:ext cx="777252" cy="501445"/>
            </a:xfrm>
            <a:custGeom>
              <a:avLst/>
              <a:gdLst/>
              <a:ahLst/>
              <a:cxnLst/>
              <a:rect l="l" t="t" r="r" b="b"/>
              <a:pathLst>
                <a:path w="39941" h="25768" extrusionOk="0">
                  <a:moveTo>
                    <a:pt x="8450" y="1"/>
                  </a:moveTo>
                  <a:lnTo>
                    <a:pt x="0" y="3740"/>
                  </a:lnTo>
                  <a:cubicBezTo>
                    <a:pt x="0" y="3740"/>
                    <a:pt x="5015" y="22646"/>
                    <a:pt x="6535" y="24834"/>
                  </a:cubicBezTo>
                  <a:cubicBezTo>
                    <a:pt x="7011" y="25529"/>
                    <a:pt x="10468" y="25768"/>
                    <a:pt x="14991" y="25768"/>
                  </a:cubicBezTo>
                  <a:cubicBezTo>
                    <a:pt x="24905" y="25768"/>
                    <a:pt x="39940" y="24621"/>
                    <a:pt x="39940" y="24621"/>
                  </a:cubicBezTo>
                  <a:lnTo>
                    <a:pt x="39940" y="21582"/>
                  </a:lnTo>
                  <a:lnTo>
                    <a:pt x="14347" y="21004"/>
                  </a:lnTo>
                  <a:lnTo>
                    <a:pt x="84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3061030" y="2557648"/>
              <a:ext cx="293398" cy="501387"/>
            </a:xfrm>
            <a:custGeom>
              <a:avLst/>
              <a:gdLst/>
              <a:ahLst/>
              <a:cxnLst/>
              <a:rect l="l" t="t" r="r" b="b"/>
              <a:pathLst>
                <a:path w="15077" h="25765" extrusionOk="0">
                  <a:moveTo>
                    <a:pt x="4083" y="0"/>
                  </a:moveTo>
                  <a:cubicBezTo>
                    <a:pt x="3665" y="0"/>
                    <a:pt x="3307" y="117"/>
                    <a:pt x="3040" y="384"/>
                  </a:cubicBezTo>
                  <a:cubicBezTo>
                    <a:pt x="1277" y="2147"/>
                    <a:pt x="1" y="4974"/>
                    <a:pt x="183" y="7223"/>
                  </a:cubicBezTo>
                  <a:cubicBezTo>
                    <a:pt x="365" y="9503"/>
                    <a:pt x="4955" y="25765"/>
                    <a:pt x="4955" y="25765"/>
                  </a:cubicBezTo>
                  <a:lnTo>
                    <a:pt x="15077" y="23059"/>
                  </a:lnTo>
                  <a:cubicBezTo>
                    <a:pt x="15077" y="23059"/>
                    <a:pt x="12068" y="6798"/>
                    <a:pt x="11186" y="5035"/>
                  </a:cubicBezTo>
                  <a:cubicBezTo>
                    <a:pt x="10466" y="3518"/>
                    <a:pt x="6376" y="0"/>
                    <a:pt x="4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3900963" y="3176320"/>
              <a:ext cx="239027" cy="91734"/>
            </a:xfrm>
            <a:custGeom>
              <a:avLst/>
              <a:gdLst/>
              <a:ahLst/>
              <a:cxnLst/>
              <a:rect l="l" t="t" r="r" b="b"/>
              <a:pathLst>
                <a:path w="12283" h="4714" extrusionOk="0">
                  <a:moveTo>
                    <a:pt x="4685" y="0"/>
                  </a:moveTo>
                  <a:cubicBezTo>
                    <a:pt x="4614" y="0"/>
                    <a:pt x="4551" y="7"/>
                    <a:pt x="4499" y="21"/>
                  </a:cubicBezTo>
                  <a:cubicBezTo>
                    <a:pt x="3314" y="325"/>
                    <a:pt x="31" y="1298"/>
                    <a:pt x="31" y="1298"/>
                  </a:cubicBezTo>
                  <a:lnTo>
                    <a:pt x="1" y="1298"/>
                  </a:lnTo>
                  <a:lnTo>
                    <a:pt x="1" y="4398"/>
                  </a:lnTo>
                  <a:cubicBezTo>
                    <a:pt x="1017" y="4622"/>
                    <a:pt x="1869" y="4714"/>
                    <a:pt x="2583" y="4714"/>
                  </a:cubicBezTo>
                  <a:cubicBezTo>
                    <a:pt x="5952" y="4714"/>
                    <a:pt x="6262" y="2666"/>
                    <a:pt x="6262" y="2666"/>
                  </a:cubicBezTo>
                  <a:cubicBezTo>
                    <a:pt x="7357" y="3716"/>
                    <a:pt x="9403" y="4355"/>
                    <a:pt x="10665" y="4355"/>
                  </a:cubicBezTo>
                  <a:cubicBezTo>
                    <a:pt x="11120" y="4355"/>
                    <a:pt x="11473" y="4272"/>
                    <a:pt x="11642" y="4094"/>
                  </a:cubicBezTo>
                  <a:cubicBezTo>
                    <a:pt x="12282" y="3425"/>
                    <a:pt x="6268" y="0"/>
                    <a:pt x="46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3934687" y="2638465"/>
              <a:ext cx="12435" cy="32557"/>
            </a:xfrm>
            <a:custGeom>
              <a:avLst/>
              <a:gdLst/>
              <a:ahLst/>
              <a:cxnLst/>
              <a:rect l="l" t="t" r="r" b="b"/>
              <a:pathLst>
                <a:path w="639" h="1673" fill="none" extrusionOk="0">
                  <a:moveTo>
                    <a:pt x="0" y="1672"/>
                  </a:moveTo>
                  <a:lnTo>
                    <a:pt x="638" y="0"/>
                  </a:lnTo>
                </a:path>
              </a:pathLst>
            </a:custGeom>
            <a:noFill/>
            <a:ln w="9875" cap="flat" cmpd="sng">
              <a:solidFill>
                <a:srgbClr val="0D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3161599" y="2456281"/>
              <a:ext cx="35495" cy="28995"/>
            </a:xfrm>
            <a:custGeom>
              <a:avLst/>
              <a:gdLst/>
              <a:ahLst/>
              <a:cxnLst/>
              <a:rect l="l" t="t" r="r" b="b"/>
              <a:pathLst>
                <a:path w="1824" h="1490" extrusionOk="0">
                  <a:moveTo>
                    <a:pt x="365" y="1"/>
                  </a:moveTo>
                  <a:lnTo>
                    <a:pt x="0" y="1064"/>
                  </a:lnTo>
                  <a:lnTo>
                    <a:pt x="1824" y="1490"/>
                  </a:lnTo>
                  <a:lnTo>
                    <a:pt x="365" y="1"/>
                  </a:lnTo>
                  <a:close/>
                </a:path>
              </a:pathLst>
            </a:custGeom>
            <a:solidFill>
              <a:srgbClr val="4D4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3000101" y="2434992"/>
              <a:ext cx="179246" cy="76906"/>
            </a:xfrm>
            <a:custGeom>
              <a:avLst/>
              <a:gdLst/>
              <a:ahLst/>
              <a:cxnLst/>
              <a:rect l="l" t="t" r="r" b="b"/>
              <a:pathLst>
                <a:path w="9211" h="3952" extrusionOk="0">
                  <a:moveTo>
                    <a:pt x="639" y="0"/>
                  </a:moveTo>
                  <a:lnTo>
                    <a:pt x="1" y="3009"/>
                  </a:lnTo>
                  <a:lnTo>
                    <a:pt x="9211" y="3952"/>
                  </a:lnTo>
                  <a:lnTo>
                    <a:pt x="8664" y="1095"/>
                  </a:lnTo>
                  <a:lnTo>
                    <a:pt x="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5163819" y="2461477"/>
              <a:ext cx="1009702" cy="632294"/>
            </a:xfrm>
            <a:custGeom>
              <a:avLst/>
              <a:gdLst/>
              <a:ahLst/>
              <a:cxnLst/>
              <a:rect l="l" t="t" r="r" b="b"/>
              <a:pathLst>
                <a:path w="51886" h="32492" extrusionOk="0">
                  <a:moveTo>
                    <a:pt x="23854" y="1"/>
                  </a:moveTo>
                  <a:cubicBezTo>
                    <a:pt x="20307" y="1"/>
                    <a:pt x="0" y="23199"/>
                    <a:pt x="0" y="23199"/>
                  </a:cubicBezTo>
                  <a:lnTo>
                    <a:pt x="5867" y="27758"/>
                  </a:lnTo>
                  <a:lnTo>
                    <a:pt x="22797" y="12743"/>
                  </a:lnTo>
                  <a:cubicBezTo>
                    <a:pt x="22797" y="12743"/>
                    <a:pt x="32891" y="32492"/>
                    <a:pt x="41224" y="32492"/>
                  </a:cubicBezTo>
                  <a:cubicBezTo>
                    <a:pt x="41384" y="32492"/>
                    <a:pt x="41544" y="32484"/>
                    <a:pt x="41703" y="32470"/>
                  </a:cubicBezTo>
                  <a:cubicBezTo>
                    <a:pt x="50153" y="31588"/>
                    <a:pt x="51886" y="27758"/>
                    <a:pt x="51886" y="27758"/>
                  </a:cubicBezTo>
                  <a:cubicBezTo>
                    <a:pt x="51886" y="27758"/>
                    <a:pt x="27235" y="463"/>
                    <a:pt x="23952" y="7"/>
                  </a:cubicBezTo>
                  <a:cubicBezTo>
                    <a:pt x="23921" y="3"/>
                    <a:pt x="23889" y="1"/>
                    <a:pt x="238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5643528" y="2808273"/>
              <a:ext cx="472041" cy="104461"/>
            </a:xfrm>
            <a:custGeom>
              <a:avLst/>
              <a:gdLst/>
              <a:ahLst/>
              <a:cxnLst/>
              <a:rect l="l" t="t" r="r" b="b"/>
              <a:pathLst>
                <a:path w="24257" h="5368" extrusionOk="0">
                  <a:moveTo>
                    <a:pt x="5206" y="0"/>
                  </a:moveTo>
                  <a:cubicBezTo>
                    <a:pt x="3374" y="0"/>
                    <a:pt x="2066" y="161"/>
                    <a:pt x="1733" y="575"/>
                  </a:cubicBezTo>
                  <a:cubicBezTo>
                    <a:pt x="639" y="1943"/>
                    <a:pt x="0" y="4679"/>
                    <a:pt x="3070" y="5226"/>
                  </a:cubicBezTo>
                  <a:cubicBezTo>
                    <a:pt x="3676" y="5327"/>
                    <a:pt x="4854" y="5368"/>
                    <a:pt x="6358" y="5368"/>
                  </a:cubicBezTo>
                  <a:cubicBezTo>
                    <a:pt x="12548" y="5368"/>
                    <a:pt x="24256" y="4679"/>
                    <a:pt x="24256" y="4679"/>
                  </a:cubicBezTo>
                  <a:lnTo>
                    <a:pt x="24256" y="1943"/>
                  </a:lnTo>
                  <a:cubicBezTo>
                    <a:pt x="24256" y="1943"/>
                    <a:pt x="11572" y="0"/>
                    <a:pt x="5206" y="0"/>
                  </a:cubicBez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6436737" y="2594097"/>
              <a:ext cx="296940" cy="659538"/>
            </a:xfrm>
            <a:custGeom>
              <a:avLst/>
              <a:gdLst/>
              <a:ahLst/>
              <a:cxnLst/>
              <a:rect l="l" t="t" r="r" b="b"/>
              <a:pathLst>
                <a:path w="15259" h="33892" extrusionOk="0">
                  <a:moveTo>
                    <a:pt x="6018" y="1"/>
                  </a:moveTo>
                  <a:lnTo>
                    <a:pt x="0" y="2250"/>
                  </a:lnTo>
                  <a:cubicBezTo>
                    <a:pt x="0" y="2250"/>
                    <a:pt x="3161" y="11733"/>
                    <a:pt x="4255" y="14621"/>
                  </a:cubicBezTo>
                  <a:cubicBezTo>
                    <a:pt x="7599" y="23557"/>
                    <a:pt x="12341" y="33892"/>
                    <a:pt x="12341" y="33892"/>
                  </a:cubicBezTo>
                  <a:lnTo>
                    <a:pt x="15259" y="31764"/>
                  </a:lnTo>
                  <a:lnTo>
                    <a:pt x="60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5652402" y="2508336"/>
              <a:ext cx="331851" cy="400370"/>
            </a:xfrm>
            <a:custGeom>
              <a:avLst/>
              <a:gdLst/>
              <a:ahLst/>
              <a:cxnLst/>
              <a:rect l="l" t="t" r="r" b="b"/>
              <a:pathLst>
                <a:path w="17053" h="20574" extrusionOk="0">
                  <a:moveTo>
                    <a:pt x="11490" y="0"/>
                  </a:moveTo>
                  <a:cubicBezTo>
                    <a:pt x="11490" y="0"/>
                    <a:pt x="1702" y="15320"/>
                    <a:pt x="1277" y="15958"/>
                  </a:cubicBezTo>
                  <a:cubicBezTo>
                    <a:pt x="851" y="16596"/>
                    <a:pt x="0" y="19545"/>
                    <a:pt x="1946" y="20426"/>
                  </a:cubicBezTo>
                  <a:cubicBezTo>
                    <a:pt x="2164" y="20527"/>
                    <a:pt x="2406" y="20574"/>
                    <a:pt x="2668" y="20574"/>
                  </a:cubicBezTo>
                  <a:cubicBezTo>
                    <a:pt x="4704" y="20574"/>
                    <a:pt x="7927" y="17719"/>
                    <a:pt x="10244" y="14864"/>
                  </a:cubicBezTo>
                  <a:cubicBezTo>
                    <a:pt x="12219" y="12463"/>
                    <a:pt x="17052" y="3982"/>
                    <a:pt x="17052" y="3982"/>
                  </a:cubicBezTo>
                  <a:lnTo>
                    <a:pt x="114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4855651" y="2836607"/>
              <a:ext cx="1502429" cy="410022"/>
            </a:xfrm>
            <a:custGeom>
              <a:avLst/>
              <a:gdLst/>
              <a:ahLst/>
              <a:cxnLst/>
              <a:rect l="l" t="t" r="r" b="b"/>
              <a:pathLst>
                <a:path w="77206" h="21070" extrusionOk="0">
                  <a:moveTo>
                    <a:pt x="28572" y="1"/>
                  </a:moveTo>
                  <a:cubicBezTo>
                    <a:pt x="25806" y="1"/>
                    <a:pt x="0" y="13132"/>
                    <a:pt x="0" y="13132"/>
                  </a:cubicBezTo>
                  <a:lnTo>
                    <a:pt x="2341" y="17509"/>
                  </a:lnTo>
                  <a:lnTo>
                    <a:pt x="24742" y="10518"/>
                  </a:lnTo>
                  <a:cubicBezTo>
                    <a:pt x="24742" y="10518"/>
                    <a:pt x="47782" y="20336"/>
                    <a:pt x="60184" y="21004"/>
                  </a:cubicBezTo>
                  <a:cubicBezTo>
                    <a:pt x="61039" y="21048"/>
                    <a:pt x="61852" y="21069"/>
                    <a:pt x="62624" y="21069"/>
                  </a:cubicBezTo>
                  <a:cubicBezTo>
                    <a:pt x="73085" y="21069"/>
                    <a:pt x="76186" y="17186"/>
                    <a:pt x="77205" y="13223"/>
                  </a:cubicBezTo>
                  <a:lnTo>
                    <a:pt x="52251" y="4104"/>
                  </a:lnTo>
                  <a:cubicBezTo>
                    <a:pt x="52251" y="4104"/>
                    <a:pt x="34743" y="31"/>
                    <a:pt x="28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5852917" y="2134685"/>
              <a:ext cx="601567" cy="1040312"/>
            </a:xfrm>
            <a:custGeom>
              <a:avLst/>
              <a:gdLst/>
              <a:ahLst/>
              <a:cxnLst/>
              <a:rect l="l" t="t" r="r" b="b"/>
              <a:pathLst>
                <a:path w="30913" h="53459" extrusionOk="0">
                  <a:moveTo>
                    <a:pt x="22981" y="1"/>
                  </a:moveTo>
                  <a:cubicBezTo>
                    <a:pt x="22843" y="1"/>
                    <a:pt x="22711" y="8"/>
                    <a:pt x="22584" y="22"/>
                  </a:cubicBezTo>
                  <a:cubicBezTo>
                    <a:pt x="22584" y="22"/>
                    <a:pt x="13071" y="934"/>
                    <a:pt x="11186" y="2180"/>
                  </a:cubicBezTo>
                  <a:cubicBezTo>
                    <a:pt x="9332" y="3396"/>
                    <a:pt x="8724" y="31724"/>
                    <a:pt x="6900" y="34217"/>
                  </a:cubicBezTo>
                  <a:cubicBezTo>
                    <a:pt x="5046" y="36679"/>
                    <a:pt x="0" y="39931"/>
                    <a:pt x="0" y="39931"/>
                  </a:cubicBezTo>
                  <a:lnTo>
                    <a:pt x="1064" y="40174"/>
                  </a:lnTo>
                  <a:cubicBezTo>
                    <a:pt x="1064" y="40174"/>
                    <a:pt x="2584" y="40326"/>
                    <a:pt x="3557" y="42120"/>
                  </a:cubicBezTo>
                  <a:cubicBezTo>
                    <a:pt x="4499" y="43883"/>
                    <a:pt x="4438" y="49475"/>
                    <a:pt x="9666" y="52059"/>
                  </a:cubicBezTo>
                  <a:cubicBezTo>
                    <a:pt x="11689" y="53056"/>
                    <a:pt x="13627" y="53459"/>
                    <a:pt x="15450" y="53459"/>
                  </a:cubicBezTo>
                  <a:cubicBezTo>
                    <a:pt x="19737" y="53459"/>
                    <a:pt x="23387" y="51234"/>
                    <a:pt x="25989" y="49293"/>
                  </a:cubicBezTo>
                  <a:cubicBezTo>
                    <a:pt x="25989" y="49293"/>
                    <a:pt x="25685" y="34825"/>
                    <a:pt x="25989" y="32028"/>
                  </a:cubicBezTo>
                  <a:cubicBezTo>
                    <a:pt x="26262" y="29262"/>
                    <a:pt x="30913" y="8320"/>
                    <a:pt x="30913" y="5554"/>
                  </a:cubicBezTo>
                  <a:cubicBezTo>
                    <a:pt x="30913" y="2916"/>
                    <a:pt x="25825" y="1"/>
                    <a:pt x="22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5790801" y="2176543"/>
              <a:ext cx="342379" cy="572552"/>
            </a:xfrm>
            <a:custGeom>
              <a:avLst/>
              <a:gdLst/>
              <a:ahLst/>
              <a:cxnLst/>
              <a:rect l="l" t="t" r="r" b="b"/>
              <a:pathLst>
                <a:path w="17594" h="29422" extrusionOk="0">
                  <a:moveTo>
                    <a:pt x="14726" y="0"/>
                  </a:moveTo>
                  <a:cubicBezTo>
                    <a:pt x="14615" y="0"/>
                    <a:pt x="14499" y="20"/>
                    <a:pt x="14378" y="59"/>
                  </a:cubicBezTo>
                  <a:cubicBezTo>
                    <a:pt x="11703" y="941"/>
                    <a:pt x="1" y="23950"/>
                    <a:pt x="1" y="23950"/>
                  </a:cubicBezTo>
                  <a:lnTo>
                    <a:pt x="4925" y="29421"/>
                  </a:lnTo>
                  <a:cubicBezTo>
                    <a:pt x="4925" y="29421"/>
                    <a:pt x="11612" y="21336"/>
                    <a:pt x="14378" y="17020"/>
                  </a:cubicBezTo>
                  <a:cubicBezTo>
                    <a:pt x="17070" y="12835"/>
                    <a:pt x="17593" y="0"/>
                    <a:pt x="14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5792591" y="2812963"/>
              <a:ext cx="46743" cy="47327"/>
            </a:xfrm>
            <a:custGeom>
              <a:avLst/>
              <a:gdLst/>
              <a:ahLst/>
              <a:cxnLst/>
              <a:rect l="l" t="t" r="r" b="b"/>
              <a:pathLst>
                <a:path w="2402" h="2432" fill="none" extrusionOk="0">
                  <a:moveTo>
                    <a:pt x="2401" y="0"/>
                  </a:moveTo>
                  <a:cubicBezTo>
                    <a:pt x="2401" y="0"/>
                    <a:pt x="882" y="1702"/>
                    <a:pt x="0" y="2432"/>
                  </a:cubicBezTo>
                </a:path>
              </a:pathLst>
            </a:custGeom>
            <a:noFill/>
            <a:ln w="9875" cap="flat" cmpd="sng">
              <a:solidFill>
                <a:srgbClr val="0D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6667260" y="3174958"/>
              <a:ext cx="222583" cy="108081"/>
            </a:xfrm>
            <a:custGeom>
              <a:avLst/>
              <a:gdLst/>
              <a:ahLst/>
              <a:cxnLst/>
              <a:rect l="l" t="t" r="r" b="b"/>
              <a:pathLst>
                <a:path w="11438" h="5554" extrusionOk="0">
                  <a:moveTo>
                    <a:pt x="7151" y="0"/>
                  </a:moveTo>
                  <a:cubicBezTo>
                    <a:pt x="5905" y="0"/>
                    <a:pt x="3413" y="1915"/>
                    <a:pt x="3413" y="1915"/>
                  </a:cubicBezTo>
                  <a:cubicBezTo>
                    <a:pt x="3083" y="1702"/>
                    <a:pt x="2720" y="1607"/>
                    <a:pt x="2364" y="1607"/>
                  </a:cubicBezTo>
                  <a:cubicBezTo>
                    <a:pt x="1145" y="1607"/>
                    <a:pt x="1" y="2719"/>
                    <a:pt x="495" y="4012"/>
                  </a:cubicBezTo>
                  <a:cubicBezTo>
                    <a:pt x="937" y="5192"/>
                    <a:pt x="2240" y="5554"/>
                    <a:pt x="3525" y="5554"/>
                  </a:cubicBezTo>
                  <a:cubicBezTo>
                    <a:pt x="4094" y="5554"/>
                    <a:pt x="4660" y="5483"/>
                    <a:pt x="5145" y="5380"/>
                  </a:cubicBezTo>
                  <a:cubicBezTo>
                    <a:pt x="6695" y="5015"/>
                    <a:pt x="8063" y="2553"/>
                    <a:pt x="8063" y="2553"/>
                  </a:cubicBezTo>
                  <a:cubicBezTo>
                    <a:pt x="9343" y="3353"/>
                    <a:pt x="10280" y="3644"/>
                    <a:pt x="10837" y="3644"/>
                  </a:cubicBezTo>
                  <a:cubicBezTo>
                    <a:pt x="11233" y="3644"/>
                    <a:pt x="11437" y="3497"/>
                    <a:pt x="11437" y="3283"/>
                  </a:cubicBezTo>
                  <a:cubicBezTo>
                    <a:pt x="11437" y="2736"/>
                    <a:pt x="8428" y="0"/>
                    <a:pt x="7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5607449" y="2675128"/>
              <a:ext cx="33724" cy="34327"/>
            </a:xfrm>
            <a:custGeom>
              <a:avLst/>
              <a:gdLst/>
              <a:ahLst/>
              <a:cxnLst/>
              <a:rect l="l" t="t" r="r" b="b"/>
              <a:pathLst>
                <a:path w="1733" h="1764" fill="none" extrusionOk="0">
                  <a:moveTo>
                    <a:pt x="1733" y="1"/>
                  </a:moveTo>
                  <a:cubicBezTo>
                    <a:pt x="1733" y="1"/>
                    <a:pt x="1003" y="852"/>
                    <a:pt x="0" y="1764"/>
                  </a:cubicBezTo>
                </a:path>
              </a:pathLst>
            </a:custGeom>
            <a:noFill/>
            <a:ln w="9875" cap="flat" cmpd="sng">
              <a:solidFill>
                <a:srgbClr val="0D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5984233" y="2777468"/>
              <a:ext cx="11851" cy="101153"/>
            </a:xfrm>
            <a:custGeom>
              <a:avLst/>
              <a:gdLst/>
              <a:ahLst/>
              <a:cxnLst/>
              <a:rect l="l" t="t" r="r" b="b"/>
              <a:pathLst>
                <a:path w="609" h="5198" fill="none" extrusionOk="0">
                  <a:moveTo>
                    <a:pt x="608" y="0"/>
                  </a:moveTo>
                  <a:cubicBezTo>
                    <a:pt x="608" y="0"/>
                    <a:pt x="31" y="3009"/>
                    <a:pt x="0" y="5198"/>
                  </a:cubicBezTo>
                </a:path>
              </a:pathLst>
            </a:custGeom>
            <a:noFill/>
            <a:ln w="9875" cap="flat" cmpd="sng">
              <a:solidFill>
                <a:srgbClr val="0D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115684" y="2953795"/>
              <a:ext cx="1418439" cy="475272"/>
            </a:xfrm>
            <a:custGeom>
              <a:avLst/>
              <a:gdLst/>
              <a:ahLst/>
              <a:cxnLst/>
              <a:rect l="l" t="t" r="r" b="b"/>
              <a:pathLst>
                <a:path w="72890" h="24423" extrusionOk="0">
                  <a:moveTo>
                    <a:pt x="58460" y="0"/>
                  </a:moveTo>
                  <a:cubicBezTo>
                    <a:pt x="52303" y="0"/>
                    <a:pt x="43373" y="713"/>
                    <a:pt x="36385" y="713"/>
                  </a:cubicBezTo>
                  <a:cubicBezTo>
                    <a:pt x="35792" y="713"/>
                    <a:pt x="35213" y="707"/>
                    <a:pt x="34651" y="696"/>
                  </a:cubicBezTo>
                  <a:cubicBezTo>
                    <a:pt x="34651" y="696"/>
                    <a:pt x="22050" y="286"/>
                    <a:pt x="13596" y="286"/>
                  </a:cubicBezTo>
                  <a:cubicBezTo>
                    <a:pt x="10777" y="286"/>
                    <a:pt x="8420" y="332"/>
                    <a:pt x="7143" y="453"/>
                  </a:cubicBezTo>
                  <a:cubicBezTo>
                    <a:pt x="2067" y="970"/>
                    <a:pt x="0" y="6046"/>
                    <a:pt x="0" y="10666"/>
                  </a:cubicBezTo>
                  <a:cubicBezTo>
                    <a:pt x="0" y="15143"/>
                    <a:pt x="8736" y="24423"/>
                    <a:pt x="31879" y="24423"/>
                  </a:cubicBezTo>
                  <a:cubicBezTo>
                    <a:pt x="32460" y="24423"/>
                    <a:pt x="33050" y="24417"/>
                    <a:pt x="33648" y="24405"/>
                  </a:cubicBezTo>
                  <a:cubicBezTo>
                    <a:pt x="58117" y="23919"/>
                    <a:pt x="66719" y="16532"/>
                    <a:pt x="69819" y="12307"/>
                  </a:cubicBezTo>
                  <a:cubicBezTo>
                    <a:pt x="72889" y="8113"/>
                    <a:pt x="68786" y="1031"/>
                    <a:pt x="63193" y="240"/>
                  </a:cubicBezTo>
                  <a:cubicBezTo>
                    <a:pt x="61964" y="67"/>
                    <a:pt x="60341" y="0"/>
                    <a:pt x="584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4436872" y="3041268"/>
              <a:ext cx="162082" cy="50888"/>
            </a:xfrm>
            <a:custGeom>
              <a:avLst/>
              <a:gdLst/>
              <a:ahLst/>
              <a:cxnLst/>
              <a:rect l="l" t="t" r="r" b="b"/>
              <a:pathLst>
                <a:path w="8329" h="2615" fill="none" extrusionOk="0">
                  <a:moveTo>
                    <a:pt x="0" y="1"/>
                  </a:moveTo>
                  <a:cubicBezTo>
                    <a:pt x="0" y="1"/>
                    <a:pt x="4590" y="1095"/>
                    <a:pt x="8329" y="2615"/>
                  </a:cubicBezTo>
                </a:path>
              </a:pathLst>
            </a:custGeom>
            <a:noFill/>
            <a:ln w="9875" cap="flat" cmpd="sng">
              <a:solidFill>
                <a:srgbClr val="0D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5054980" y="3041268"/>
              <a:ext cx="162102" cy="50888"/>
            </a:xfrm>
            <a:custGeom>
              <a:avLst/>
              <a:gdLst/>
              <a:ahLst/>
              <a:cxnLst/>
              <a:rect l="l" t="t" r="r" b="b"/>
              <a:pathLst>
                <a:path w="8330" h="2615" fill="none" extrusionOk="0">
                  <a:moveTo>
                    <a:pt x="8329" y="1"/>
                  </a:moveTo>
                  <a:cubicBezTo>
                    <a:pt x="8329" y="1"/>
                    <a:pt x="3709" y="1095"/>
                    <a:pt x="1" y="2615"/>
                  </a:cubicBezTo>
                </a:path>
              </a:pathLst>
            </a:custGeom>
            <a:noFill/>
            <a:ln w="9875" cap="flat" cmpd="sng">
              <a:solidFill>
                <a:srgbClr val="0D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5056167" y="2647339"/>
              <a:ext cx="178643" cy="224782"/>
            </a:xfrm>
            <a:custGeom>
              <a:avLst/>
              <a:gdLst/>
              <a:ahLst/>
              <a:cxnLst/>
              <a:rect l="l" t="t" r="r" b="b"/>
              <a:pathLst>
                <a:path w="9180" h="11551" extrusionOk="0">
                  <a:moveTo>
                    <a:pt x="0" y="0"/>
                  </a:moveTo>
                  <a:lnTo>
                    <a:pt x="852" y="7721"/>
                  </a:lnTo>
                  <a:cubicBezTo>
                    <a:pt x="3435" y="10791"/>
                    <a:pt x="9180" y="11551"/>
                    <a:pt x="9180" y="11551"/>
                  </a:cubicBezTo>
                  <a:lnTo>
                    <a:pt x="7569" y="63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4729667" y="2100786"/>
              <a:ext cx="130148" cy="140015"/>
            </a:xfrm>
            <a:custGeom>
              <a:avLst/>
              <a:gdLst/>
              <a:ahLst/>
              <a:cxnLst/>
              <a:rect l="l" t="t" r="r" b="b"/>
              <a:pathLst>
                <a:path w="6688" h="7195" extrusionOk="0">
                  <a:moveTo>
                    <a:pt x="0" y="1"/>
                  </a:moveTo>
                  <a:lnTo>
                    <a:pt x="0" y="5776"/>
                  </a:lnTo>
                  <a:cubicBezTo>
                    <a:pt x="0" y="5776"/>
                    <a:pt x="1229" y="7194"/>
                    <a:pt x="3211" y="7194"/>
                  </a:cubicBezTo>
                  <a:cubicBezTo>
                    <a:pt x="4201" y="7194"/>
                    <a:pt x="5380" y="6840"/>
                    <a:pt x="6687" y="5776"/>
                  </a:cubicBezTo>
                  <a:lnTo>
                    <a:pt x="66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4685298" y="1869523"/>
              <a:ext cx="218867" cy="292211"/>
            </a:xfrm>
            <a:custGeom>
              <a:avLst/>
              <a:gdLst/>
              <a:ahLst/>
              <a:cxnLst/>
              <a:rect l="l" t="t" r="r" b="b"/>
              <a:pathLst>
                <a:path w="11247" h="15016" extrusionOk="0">
                  <a:moveTo>
                    <a:pt x="5624" y="0"/>
                  </a:moveTo>
                  <a:cubicBezTo>
                    <a:pt x="3161" y="0"/>
                    <a:pt x="1216" y="182"/>
                    <a:pt x="608" y="2006"/>
                  </a:cubicBezTo>
                  <a:cubicBezTo>
                    <a:pt x="0" y="3830"/>
                    <a:pt x="821" y="9362"/>
                    <a:pt x="1186" y="10791"/>
                  </a:cubicBezTo>
                  <a:cubicBezTo>
                    <a:pt x="1520" y="12189"/>
                    <a:pt x="3678" y="15016"/>
                    <a:pt x="5654" y="15016"/>
                  </a:cubicBezTo>
                  <a:cubicBezTo>
                    <a:pt x="7630" y="15016"/>
                    <a:pt x="9788" y="12189"/>
                    <a:pt x="10153" y="10791"/>
                  </a:cubicBezTo>
                  <a:cubicBezTo>
                    <a:pt x="10517" y="9392"/>
                    <a:pt x="11247" y="3830"/>
                    <a:pt x="10639" y="2006"/>
                  </a:cubicBezTo>
                  <a:cubicBezTo>
                    <a:pt x="10031" y="182"/>
                    <a:pt x="8086" y="0"/>
                    <a:pt x="5624" y="0"/>
                  </a:cubicBez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4648733" y="1971688"/>
              <a:ext cx="58458" cy="71438"/>
            </a:xfrm>
            <a:custGeom>
              <a:avLst/>
              <a:gdLst/>
              <a:ahLst/>
              <a:cxnLst/>
              <a:rect l="l" t="t" r="r" b="b"/>
              <a:pathLst>
                <a:path w="3004" h="3671" extrusionOk="0">
                  <a:moveTo>
                    <a:pt x="1476" y="0"/>
                  </a:moveTo>
                  <a:cubicBezTo>
                    <a:pt x="855" y="0"/>
                    <a:pt x="195" y="251"/>
                    <a:pt x="116" y="1285"/>
                  </a:cubicBezTo>
                  <a:cubicBezTo>
                    <a:pt x="1" y="2813"/>
                    <a:pt x="678" y="3671"/>
                    <a:pt x="1813" y="3671"/>
                  </a:cubicBezTo>
                  <a:cubicBezTo>
                    <a:pt x="2169" y="3671"/>
                    <a:pt x="2569" y="3587"/>
                    <a:pt x="3004" y="3413"/>
                  </a:cubicBezTo>
                  <a:lnTo>
                    <a:pt x="2609" y="221"/>
                  </a:lnTo>
                  <a:cubicBezTo>
                    <a:pt x="2609" y="221"/>
                    <a:pt x="2060" y="0"/>
                    <a:pt x="14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4878711" y="1972272"/>
              <a:ext cx="58477" cy="71457"/>
            </a:xfrm>
            <a:custGeom>
              <a:avLst/>
              <a:gdLst/>
              <a:ahLst/>
              <a:cxnLst/>
              <a:rect l="l" t="t" r="r" b="b"/>
              <a:pathLst>
                <a:path w="3005" h="3672" extrusionOk="0">
                  <a:moveTo>
                    <a:pt x="1544" y="1"/>
                  </a:moveTo>
                  <a:cubicBezTo>
                    <a:pt x="968" y="1"/>
                    <a:pt x="426" y="222"/>
                    <a:pt x="426" y="222"/>
                  </a:cubicBezTo>
                  <a:lnTo>
                    <a:pt x="1" y="3413"/>
                  </a:lnTo>
                  <a:cubicBezTo>
                    <a:pt x="436" y="3587"/>
                    <a:pt x="836" y="3671"/>
                    <a:pt x="1191" y="3671"/>
                  </a:cubicBezTo>
                  <a:cubicBezTo>
                    <a:pt x="2326" y="3671"/>
                    <a:pt x="3004" y="2813"/>
                    <a:pt x="2888" y="1286"/>
                  </a:cubicBezTo>
                  <a:cubicBezTo>
                    <a:pt x="2810" y="251"/>
                    <a:pt x="2158" y="1"/>
                    <a:pt x="1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4630285" y="1766404"/>
              <a:ext cx="295169" cy="375481"/>
            </a:xfrm>
            <a:custGeom>
              <a:avLst/>
              <a:gdLst/>
              <a:ahLst/>
              <a:cxnLst/>
              <a:rect l="l" t="t" r="r" b="b"/>
              <a:pathLst>
                <a:path w="15168" h="19295" extrusionOk="0">
                  <a:moveTo>
                    <a:pt x="6869" y="1"/>
                  </a:moveTo>
                  <a:cubicBezTo>
                    <a:pt x="6844" y="1"/>
                    <a:pt x="6824" y="4"/>
                    <a:pt x="6809" y="10"/>
                  </a:cubicBezTo>
                  <a:cubicBezTo>
                    <a:pt x="6444" y="193"/>
                    <a:pt x="6171" y="1591"/>
                    <a:pt x="6171" y="1591"/>
                  </a:cubicBezTo>
                  <a:cubicBezTo>
                    <a:pt x="6171" y="1591"/>
                    <a:pt x="2910" y="672"/>
                    <a:pt x="1755" y="672"/>
                  </a:cubicBezTo>
                  <a:cubicBezTo>
                    <a:pt x="1549" y="672"/>
                    <a:pt x="1410" y="701"/>
                    <a:pt x="1368" y="770"/>
                  </a:cubicBezTo>
                  <a:cubicBezTo>
                    <a:pt x="1064" y="1196"/>
                    <a:pt x="2098" y="3779"/>
                    <a:pt x="2098" y="3779"/>
                  </a:cubicBezTo>
                  <a:cubicBezTo>
                    <a:pt x="2098" y="3779"/>
                    <a:pt x="1" y="6120"/>
                    <a:pt x="274" y="7579"/>
                  </a:cubicBezTo>
                  <a:cubicBezTo>
                    <a:pt x="730" y="9980"/>
                    <a:pt x="2037" y="13050"/>
                    <a:pt x="2037" y="13050"/>
                  </a:cubicBezTo>
                  <a:cubicBezTo>
                    <a:pt x="2554" y="15269"/>
                    <a:pt x="3587" y="18673"/>
                    <a:pt x="4529" y="19008"/>
                  </a:cubicBezTo>
                  <a:cubicBezTo>
                    <a:pt x="4654" y="19052"/>
                    <a:pt x="4784" y="19071"/>
                    <a:pt x="4915" y="19071"/>
                  </a:cubicBezTo>
                  <a:cubicBezTo>
                    <a:pt x="5773" y="19071"/>
                    <a:pt x="6688" y="18248"/>
                    <a:pt x="6688" y="18248"/>
                  </a:cubicBezTo>
                  <a:cubicBezTo>
                    <a:pt x="6688" y="18248"/>
                    <a:pt x="7013" y="19282"/>
                    <a:pt x="7575" y="19282"/>
                  </a:cubicBezTo>
                  <a:cubicBezTo>
                    <a:pt x="7583" y="19282"/>
                    <a:pt x="7591" y="19282"/>
                    <a:pt x="7599" y="19281"/>
                  </a:cubicBezTo>
                  <a:cubicBezTo>
                    <a:pt x="8177" y="19220"/>
                    <a:pt x="9210" y="18248"/>
                    <a:pt x="9210" y="18248"/>
                  </a:cubicBezTo>
                  <a:cubicBezTo>
                    <a:pt x="9210" y="18248"/>
                    <a:pt x="9640" y="19295"/>
                    <a:pt x="10171" y="19295"/>
                  </a:cubicBezTo>
                  <a:cubicBezTo>
                    <a:pt x="10205" y="19295"/>
                    <a:pt x="10239" y="19290"/>
                    <a:pt x="10274" y="19281"/>
                  </a:cubicBezTo>
                  <a:cubicBezTo>
                    <a:pt x="10821" y="19160"/>
                    <a:pt x="11521" y="17852"/>
                    <a:pt x="11521" y="17852"/>
                  </a:cubicBezTo>
                  <a:cubicBezTo>
                    <a:pt x="11521" y="17852"/>
                    <a:pt x="11575" y="18895"/>
                    <a:pt x="12284" y="18895"/>
                  </a:cubicBezTo>
                  <a:cubicBezTo>
                    <a:pt x="12322" y="18895"/>
                    <a:pt x="12361" y="18892"/>
                    <a:pt x="12402" y="18886"/>
                  </a:cubicBezTo>
                  <a:cubicBezTo>
                    <a:pt x="13192" y="18704"/>
                    <a:pt x="14195" y="15086"/>
                    <a:pt x="14378" y="13020"/>
                  </a:cubicBezTo>
                  <a:cubicBezTo>
                    <a:pt x="14378" y="13020"/>
                    <a:pt x="15168" y="4448"/>
                    <a:pt x="15046" y="3992"/>
                  </a:cubicBezTo>
                  <a:cubicBezTo>
                    <a:pt x="14986" y="3536"/>
                    <a:pt x="13314" y="3384"/>
                    <a:pt x="13314" y="3384"/>
                  </a:cubicBezTo>
                  <a:cubicBezTo>
                    <a:pt x="13314" y="3384"/>
                    <a:pt x="14894" y="1743"/>
                    <a:pt x="14438" y="1560"/>
                  </a:cubicBezTo>
                  <a:cubicBezTo>
                    <a:pt x="14399" y="1542"/>
                    <a:pt x="14351" y="1534"/>
                    <a:pt x="14295" y="1534"/>
                  </a:cubicBezTo>
                  <a:cubicBezTo>
                    <a:pt x="13706" y="1534"/>
                    <a:pt x="12311" y="2472"/>
                    <a:pt x="12311" y="2472"/>
                  </a:cubicBezTo>
                  <a:cubicBezTo>
                    <a:pt x="12311" y="2472"/>
                    <a:pt x="12012" y="800"/>
                    <a:pt x="11770" y="800"/>
                  </a:cubicBezTo>
                  <a:cubicBezTo>
                    <a:pt x="11768" y="800"/>
                    <a:pt x="11766" y="800"/>
                    <a:pt x="11764" y="801"/>
                  </a:cubicBezTo>
                  <a:cubicBezTo>
                    <a:pt x="11521" y="831"/>
                    <a:pt x="11399" y="2290"/>
                    <a:pt x="11399" y="2290"/>
                  </a:cubicBezTo>
                  <a:cubicBezTo>
                    <a:pt x="11399" y="2290"/>
                    <a:pt x="7527" y="1"/>
                    <a:pt x="68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4319158" y="2594097"/>
              <a:ext cx="386865" cy="406383"/>
            </a:xfrm>
            <a:custGeom>
              <a:avLst/>
              <a:gdLst/>
              <a:ahLst/>
              <a:cxnLst/>
              <a:rect l="l" t="t" r="r" b="b"/>
              <a:pathLst>
                <a:path w="19880" h="20883" extrusionOk="0">
                  <a:moveTo>
                    <a:pt x="16900" y="1"/>
                  </a:moveTo>
                  <a:cubicBezTo>
                    <a:pt x="16900" y="1"/>
                    <a:pt x="15168" y="3496"/>
                    <a:pt x="2554" y="13375"/>
                  </a:cubicBezTo>
                  <a:cubicBezTo>
                    <a:pt x="0" y="15381"/>
                    <a:pt x="2797" y="20882"/>
                    <a:pt x="5958" y="20882"/>
                  </a:cubicBezTo>
                  <a:cubicBezTo>
                    <a:pt x="7782" y="20882"/>
                    <a:pt x="17691" y="8177"/>
                    <a:pt x="19879" y="1824"/>
                  </a:cubicBezTo>
                  <a:lnTo>
                    <a:pt x="169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881669" y="2594097"/>
              <a:ext cx="387449" cy="406383"/>
            </a:xfrm>
            <a:custGeom>
              <a:avLst/>
              <a:gdLst/>
              <a:ahLst/>
              <a:cxnLst/>
              <a:rect l="l" t="t" r="r" b="b"/>
              <a:pathLst>
                <a:path w="19910" h="20883" extrusionOk="0">
                  <a:moveTo>
                    <a:pt x="3010" y="1"/>
                  </a:moveTo>
                  <a:lnTo>
                    <a:pt x="1" y="1824"/>
                  </a:lnTo>
                  <a:cubicBezTo>
                    <a:pt x="2189" y="8177"/>
                    <a:pt x="12098" y="20882"/>
                    <a:pt x="13922" y="20882"/>
                  </a:cubicBezTo>
                  <a:cubicBezTo>
                    <a:pt x="17113" y="20882"/>
                    <a:pt x="19910" y="15381"/>
                    <a:pt x="17387" y="13375"/>
                  </a:cubicBezTo>
                  <a:cubicBezTo>
                    <a:pt x="4773" y="3496"/>
                    <a:pt x="3010" y="1"/>
                    <a:pt x="30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4354653" y="2647339"/>
              <a:ext cx="178059" cy="224782"/>
            </a:xfrm>
            <a:custGeom>
              <a:avLst/>
              <a:gdLst/>
              <a:ahLst/>
              <a:cxnLst/>
              <a:rect l="l" t="t" r="r" b="b"/>
              <a:pathLst>
                <a:path w="9150" h="11551" extrusionOk="0">
                  <a:moveTo>
                    <a:pt x="9149" y="0"/>
                  </a:moveTo>
                  <a:lnTo>
                    <a:pt x="1611" y="639"/>
                  </a:lnTo>
                  <a:lnTo>
                    <a:pt x="0" y="11551"/>
                  </a:lnTo>
                  <a:cubicBezTo>
                    <a:pt x="0" y="11551"/>
                    <a:pt x="5745" y="10791"/>
                    <a:pt x="8329" y="7721"/>
                  </a:cubicBezTo>
                  <a:lnTo>
                    <a:pt x="9149"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4357611" y="2274700"/>
              <a:ext cx="192245" cy="464335"/>
            </a:xfrm>
            <a:custGeom>
              <a:avLst/>
              <a:gdLst/>
              <a:ahLst/>
              <a:cxnLst/>
              <a:rect l="l" t="t" r="r" b="b"/>
              <a:pathLst>
                <a:path w="9879" h="23861" extrusionOk="0">
                  <a:moveTo>
                    <a:pt x="9605" y="0"/>
                  </a:moveTo>
                  <a:cubicBezTo>
                    <a:pt x="6414" y="1520"/>
                    <a:pt x="3830" y="3283"/>
                    <a:pt x="2827" y="4438"/>
                  </a:cubicBezTo>
                  <a:cubicBezTo>
                    <a:pt x="1793" y="5593"/>
                    <a:pt x="0" y="23131"/>
                    <a:pt x="0" y="23131"/>
                  </a:cubicBezTo>
                  <a:lnTo>
                    <a:pt x="9879" y="23861"/>
                  </a:lnTo>
                  <a:lnTo>
                    <a:pt x="96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4547802" y="2194906"/>
              <a:ext cx="578507" cy="992442"/>
            </a:xfrm>
            <a:custGeom>
              <a:avLst/>
              <a:gdLst/>
              <a:ahLst/>
              <a:cxnLst/>
              <a:rect l="l" t="t" r="r" b="b"/>
              <a:pathLst>
                <a:path w="29728" h="50999" extrusionOk="0">
                  <a:moveTo>
                    <a:pt x="9362" y="0"/>
                  </a:moveTo>
                  <a:cubicBezTo>
                    <a:pt x="9362" y="0"/>
                    <a:pt x="365" y="3314"/>
                    <a:pt x="152" y="5593"/>
                  </a:cubicBezTo>
                  <a:cubicBezTo>
                    <a:pt x="61" y="6201"/>
                    <a:pt x="61" y="8481"/>
                    <a:pt x="31" y="13283"/>
                  </a:cubicBezTo>
                  <a:cubicBezTo>
                    <a:pt x="0" y="26749"/>
                    <a:pt x="61" y="48117"/>
                    <a:pt x="61" y="48117"/>
                  </a:cubicBezTo>
                  <a:cubicBezTo>
                    <a:pt x="61" y="48117"/>
                    <a:pt x="5421" y="50999"/>
                    <a:pt x="14187" y="50999"/>
                  </a:cubicBezTo>
                  <a:cubicBezTo>
                    <a:pt x="18590" y="50999"/>
                    <a:pt x="23853" y="50271"/>
                    <a:pt x="29727" y="48086"/>
                  </a:cubicBezTo>
                  <a:cubicBezTo>
                    <a:pt x="29727" y="48086"/>
                    <a:pt x="29241" y="27022"/>
                    <a:pt x="28724" y="13223"/>
                  </a:cubicBezTo>
                  <a:cubicBezTo>
                    <a:pt x="28511" y="7964"/>
                    <a:pt x="28299" y="5289"/>
                    <a:pt x="28147" y="4833"/>
                  </a:cubicBezTo>
                  <a:cubicBezTo>
                    <a:pt x="27296" y="2706"/>
                    <a:pt x="19028" y="0"/>
                    <a:pt x="19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5039606" y="2268181"/>
              <a:ext cx="192245" cy="470270"/>
            </a:xfrm>
            <a:custGeom>
              <a:avLst/>
              <a:gdLst/>
              <a:ahLst/>
              <a:cxnLst/>
              <a:rect l="l" t="t" r="r" b="b"/>
              <a:pathLst>
                <a:path w="9879" h="24166" extrusionOk="0">
                  <a:moveTo>
                    <a:pt x="0" y="1"/>
                  </a:moveTo>
                  <a:lnTo>
                    <a:pt x="0" y="24165"/>
                  </a:lnTo>
                  <a:lnTo>
                    <a:pt x="9879" y="23436"/>
                  </a:lnTo>
                  <a:cubicBezTo>
                    <a:pt x="9879" y="23436"/>
                    <a:pt x="8086" y="5867"/>
                    <a:pt x="7052" y="4742"/>
                  </a:cubicBezTo>
                  <a:cubicBezTo>
                    <a:pt x="6019" y="3587"/>
                    <a:pt x="3070" y="15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5060895" y="2425515"/>
              <a:ext cx="23099" cy="311165"/>
            </a:xfrm>
            <a:custGeom>
              <a:avLst/>
              <a:gdLst/>
              <a:ahLst/>
              <a:cxnLst/>
              <a:rect l="l" t="t" r="r" b="b"/>
              <a:pathLst>
                <a:path w="1187" h="15990" fill="none" extrusionOk="0">
                  <a:moveTo>
                    <a:pt x="1" y="1"/>
                  </a:moveTo>
                  <a:lnTo>
                    <a:pt x="1186" y="15989"/>
                  </a:lnTo>
                </a:path>
              </a:pathLst>
            </a:custGeom>
            <a:noFill/>
            <a:ln w="9875" cap="flat" cmpd="sng">
              <a:solidFill>
                <a:srgbClr val="0D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4516716" y="2425515"/>
              <a:ext cx="603" cy="311165"/>
            </a:xfrm>
            <a:custGeom>
              <a:avLst/>
              <a:gdLst/>
              <a:ahLst/>
              <a:cxnLst/>
              <a:rect l="l" t="t" r="r" b="b"/>
              <a:pathLst>
                <a:path w="31" h="15990" fill="none" extrusionOk="0">
                  <a:moveTo>
                    <a:pt x="1" y="15989"/>
                  </a:moveTo>
                  <a:lnTo>
                    <a:pt x="31" y="1"/>
                  </a:lnTo>
                </a:path>
              </a:pathLst>
            </a:custGeom>
            <a:noFill/>
            <a:ln w="9875" cap="flat" cmpd="sng">
              <a:solidFill>
                <a:srgbClr val="0D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4637225" y="1735801"/>
              <a:ext cx="281252" cy="177153"/>
            </a:xfrm>
            <a:custGeom>
              <a:avLst/>
              <a:gdLst/>
              <a:ahLst/>
              <a:cxnLst/>
              <a:rect l="l" t="t" r="r" b="b"/>
              <a:pathLst>
                <a:path w="4718" h="3390" extrusionOk="0">
                  <a:moveTo>
                    <a:pt x="2697" y="1"/>
                  </a:moveTo>
                  <a:cubicBezTo>
                    <a:pt x="2660" y="1"/>
                    <a:pt x="2623" y="2"/>
                    <a:pt x="2587" y="4"/>
                  </a:cubicBezTo>
                  <a:cubicBezTo>
                    <a:pt x="1217" y="4"/>
                    <a:pt x="0" y="1297"/>
                    <a:pt x="76" y="2248"/>
                  </a:cubicBezTo>
                  <a:cubicBezTo>
                    <a:pt x="76" y="2553"/>
                    <a:pt x="190" y="3047"/>
                    <a:pt x="380" y="3047"/>
                  </a:cubicBezTo>
                  <a:cubicBezTo>
                    <a:pt x="495" y="3047"/>
                    <a:pt x="571" y="2933"/>
                    <a:pt x="685" y="2933"/>
                  </a:cubicBezTo>
                  <a:cubicBezTo>
                    <a:pt x="875" y="2971"/>
                    <a:pt x="875" y="3390"/>
                    <a:pt x="951" y="3390"/>
                  </a:cubicBezTo>
                  <a:cubicBezTo>
                    <a:pt x="1141" y="3390"/>
                    <a:pt x="1217" y="2400"/>
                    <a:pt x="1788" y="2172"/>
                  </a:cubicBezTo>
                  <a:cubicBezTo>
                    <a:pt x="1830" y="2158"/>
                    <a:pt x="1872" y="2149"/>
                    <a:pt x="1936" y="2149"/>
                  </a:cubicBezTo>
                  <a:cubicBezTo>
                    <a:pt x="2047" y="2149"/>
                    <a:pt x="2225" y="2176"/>
                    <a:pt x="2587" y="2248"/>
                  </a:cubicBezTo>
                  <a:cubicBezTo>
                    <a:pt x="3584" y="2498"/>
                    <a:pt x="3956" y="2586"/>
                    <a:pt x="4158" y="2586"/>
                  </a:cubicBezTo>
                  <a:cubicBezTo>
                    <a:pt x="4234" y="2586"/>
                    <a:pt x="4285" y="2573"/>
                    <a:pt x="4337" y="2553"/>
                  </a:cubicBezTo>
                  <a:cubicBezTo>
                    <a:pt x="4679" y="2324"/>
                    <a:pt x="4718" y="1602"/>
                    <a:pt x="4527" y="1107"/>
                  </a:cubicBezTo>
                  <a:cubicBezTo>
                    <a:pt x="4274" y="348"/>
                    <a:pt x="3403" y="1"/>
                    <a:pt x="26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34"/>
            <p:cNvGrpSpPr/>
            <p:nvPr/>
          </p:nvGrpSpPr>
          <p:grpSpPr>
            <a:xfrm>
              <a:off x="5944107" y="1701095"/>
              <a:ext cx="936889" cy="1001477"/>
              <a:chOff x="1324122" y="1582116"/>
              <a:chExt cx="630817" cy="674350"/>
            </a:xfrm>
          </p:grpSpPr>
          <p:sp>
            <p:nvSpPr>
              <p:cNvPr id="2308" name="Google Shape;2308;p34"/>
              <p:cNvSpPr/>
              <p:nvPr/>
            </p:nvSpPr>
            <p:spPr>
              <a:xfrm>
                <a:off x="1443776" y="1732602"/>
                <a:ext cx="97887" cy="155387"/>
              </a:xfrm>
              <a:custGeom>
                <a:avLst/>
                <a:gdLst/>
                <a:ahLst/>
                <a:cxnLst/>
                <a:rect l="l" t="t" r="r" b="b"/>
                <a:pathLst>
                  <a:path w="2397" h="3805" extrusionOk="0">
                    <a:moveTo>
                      <a:pt x="2055" y="0"/>
                    </a:moveTo>
                    <a:cubicBezTo>
                      <a:pt x="1370" y="115"/>
                      <a:pt x="685" y="229"/>
                      <a:pt x="0" y="343"/>
                    </a:cubicBezTo>
                    <a:lnTo>
                      <a:pt x="0" y="951"/>
                    </a:lnTo>
                    <a:lnTo>
                      <a:pt x="0" y="1332"/>
                    </a:lnTo>
                    <a:lnTo>
                      <a:pt x="76" y="2473"/>
                    </a:lnTo>
                    <a:lnTo>
                      <a:pt x="76" y="2778"/>
                    </a:lnTo>
                    <a:lnTo>
                      <a:pt x="114" y="3805"/>
                    </a:lnTo>
                    <a:lnTo>
                      <a:pt x="2397" y="3729"/>
                    </a:lnTo>
                    <a:cubicBezTo>
                      <a:pt x="2283" y="2473"/>
                      <a:pt x="2169" y="1256"/>
                      <a:pt x="2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1443776" y="1760943"/>
                <a:ext cx="82369" cy="83554"/>
              </a:xfrm>
              <a:custGeom>
                <a:avLst/>
                <a:gdLst/>
                <a:ahLst/>
                <a:cxnLst/>
                <a:rect l="l" t="t" r="r" b="b"/>
                <a:pathLst>
                  <a:path w="2017" h="2046" extrusionOk="0">
                    <a:moveTo>
                      <a:pt x="1401" y="1"/>
                    </a:moveTo>
                    <a:cubicBezTo>
                      <a:pt x="1019" y="1"/>
                      <a:pt x="418" y="248"/>
                      <a:pt x="0" y="638"/>
                    </a:cubicBezTo>
                    <a:lnTo>
                      <a:pt x="76" y="1779"/>
                    </a:lnTo>
                    <a:lnTo>
                      <a:pt x="76" y="2046"/>
                    </a:lnTo>
                    <a:cubicBezTo>
                      <a:pt x="152" y="2046"/>
                      <a:pt x="305" y="2046"/>
                      <a:pt x="381" y="2008"/>
                    </a:cubicBezTo>
                    <a:cubicBezTo>
                      <a:pt x="1408" y="1779"/>
                      <a:pt x="2017" y="448"/>
                      <a:pt x="1712" y="105"/>
                    </a:cubicBezTo>
                    <a:cubicBezTo>
                      <a:pt x="1651" y="34"/>
                      <a:pt x="1541" y="1"/>
                      <a:pt x="1401"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1364511" y="1612826"/>
                <a:ext cx="177153" cy="207904"/>
              </a:xfrm>
              <a:custGeom>
                <a:avLst/>
                <a:gdLst/>
                <a:ahLst/>
                <a:cxnLst/>
                <a:rect l="l" t="t" r="r" b="b"/>
                <a:pathLst>
                  <a:path w="4338" h="5091" extrusionOk="0">
                    <a:moveTo>
                      <a:pt x="2477" y="1"/>
                    </a:moveTo>
                    <a:cubicBezTo>
                      <a:pt x="2391" y="1"/>
                      <a:pt x="2324" y="4"/>
                      <a:pt x="2284" y="4"/>
                    </a:cubicBezTo>
                    <a:cubicBezTo>
                      <a:pt x="2093" y="42"/>
                      <a:pt x="1142" y="80"/>
                      <a:pt x="686" y="841"/>
                    </a:cubicBezTo>
                    <a:cubicBezTo>
                      <a:pt x="610" y="993"/>
                      <a:pt x="343" y="1412"/>
                      <a:pt x="419" y="1906"/>
                    </a:cubicBezTo>
                    <a:cubicBezTo>
                      <a:pt x="496" y="2096"/>
                      <a:pt x="610" y="2211"/>
                      <a:pt x="572" y="2477"/>
                    </a:cubicBezTo>
                    <a:cubicBezTo>
                      <a:pt x="572" y="2515"/>
                      <a:pt x="534" y="2857"/>
                      <a:pt x="343" y="2971"/>
                    </a:cubicBezTo>
                    <a:cubicBezTo>
                      <a:pt x="191" y="3086"/>
                      <a:pt x="39" y="3009"/>
                      <a:pt x="39" y="3124"/>
                    </a:cubicBezTo>
                    <a:cubicBezTo>
                      <a:pt x="1" y="3238"/>
                      <a:pt x="305" y="3314"/>
                      <a:pt x="381" y="3542"/>
                    </a:cubicBezTo>
                    <a:cubicBezTo>
                      <a:pt x="534" y="3846"/>
                      <a:pt x="343" y="3999"/>
                      <a:pt x="381" y="4265"/>
                    </a:cubicBezTo>
                    <a:cubicBezTo>
                      <a:pt x="419" y="4607"/>
                      <a:pt x="762" y="4798"/>
                      <a:pt x="914" y="4874"/>
                    </a:cubicBezTo>
                    <a:cubicBezTo>
                      <a:pt x="1198" y="5041"/>
                      <a:pt x="1504" y="5090"/>
                      <a:pt x="1770" y="5090"/>
                    </a:cubicBezTo>
                    <a:cubicBezTo>
                      <a:pt x="2111" y="5090"/>
                      <a:pt x="2388" y="5009"/>
                      <a:pt x="2474" y="4988"/>
                    </a:cubicBezTo>
                    <a:cubicBezTo>
                      <a:pt x="3615" y="4569"/>
                      <a:pt x="4148" y="3162"/>
                      <a:pt x="4224" y="2211"/>
                    </a:cubicBezTo>
                    <a:cubicBezTo>
                      <a:pt x="4300" y="1792"/>
                      <a:pt x="4338" y="1031"/>
                      <a:pt x="3843" y="499"/>
                    </a:cubicBezTo>
                    <a:cubicBezTo>
                      <a:pt x="3393" y="48"/>
                      <a:pt x="2800" y="1"/>
                      <a:pt x="2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1394036" y="1706180"/>
                <a:ext cx="7800" cy="18704"/>
              </a:xfrm>
              <a:custGeom>
                <a:avLst/>
                <a:gdLst/>
                <a:ahLst/>
                <a:cxnLst/>
                <a:rect l="l" t="t" r="r" b="b"/>
                <a:pathLst>
                  <a:path w="191" h="458" extrusionOk="0">
                    <a:moveTo>
                      <a:pt x="77" y="1"/>
                    </a:moveTo>
                    <a:cubicBezTo>
                      <a:pt x="39" y="1"/>
                      <a:pt x="1" y="77"/>
                      <a:pt x="1" y="229"/>
                    </a:cubicBezTo>
                    <a:cubicBezTo>
                      <a:pt x="1" y="381"/>
                      <a:pt x="39" y="457"/>
                      <a:pt x="77" y="457"/>
                    </a:cubicBezTo>
                    <a:cubicBezTo>
                      <a:pt x="153" y="457"/>
                      <a:pt x="191" y="381"/>
                      <a:pt x="191" y="229"/>
                    </a:cubicBezTo>
                    <a:cubicBezTo>
                      <a:pt x="191" y="115"/>
                      <a:pt x="153" y="1"/>
                      <a:pt x="77"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1470157" y="1690662"/>
                <a:ext cx="46677" cy="69955"/>
              </a:xfrm>
              <a:custGeom>
                <a:avLst/>
                <a:gdLst/>
                <a:ahLst/>
                <a:cxnLst/>
                <a:rect l="l" t="t" r="r" b="b"/>
                <a:pathLst>
                  <a:path w="1143" h="1713" extrusionOk="0">
                    <a:moveTo>
                      <a:pt x="572" y="0"/>
                    </a:moveTo>
                    <a:cubicBezTo>
                      <a:pt x="229" y="0"/>
                      <a:pt x="1" y="381"/>
                      <a:pt x="1" y="837"/>
                    </a:cubicBezTo>
                    <a:cubicBezTo>
                      <a:pt x="1" y="1332"/>
                      <a:pt x="229" y="1712"/>
                      <a:pt x="572" y="1712"/>
                    </a:cubicBezTo>
                    <a:cubicBezTo>
                      <a:pt x="876" y="1712"/>
                      <a:pt x="1142" y="1332"/>
                      <a:pt x="1142" y="837"/>
                    </a:cubicBezTo>
                    <a:cubicBezTo>
                      <a:pt x="1142" y="381"/>
                      <a:pt x="876"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1387829" y="1679758"/>
                <a:ext cx="29566" cy="18704"/>
              </a:xfrm>
              <a:custGeom>
                <a:avLst/>
                <a:gdLst/>
                <a:ahLst/>
                <a:cxnLst/>
                <a:rect l="l" t="t" r="r" b="b"/>
                <a:pathLst>
                  <a:path w="724" h="458" extrusionOk="0">
                    <a:moveTo>
                      <a:pt x="39" y="1"/>
                    </a:moveTo>
                    <a:cubicBezTo>
                      <a:pt x="1" y="1"/>
                      <a:pt x="1" y="1"/>
                      <a:pt x="1" y="77"/>
                    </a:cubicBezTo>
                    <a:cubicBezTo>
                      <a:pt x="1" y="115"/>
                      <a:pt x="1" y="115"/>
                      <a:pt x="39" y="115"/>
                    </a:cubicBezTo>
                    <a:cubicBezTo>
                      <a:pt x="115" y="115"/>
                      <a:pt x="191" y="115"/>
                      <a:pt x="343" y="153"/>
                    </a:cubicBezTo>
                    <a:cubicBezTo>
                      <a:pt x="495" y="267"/>
                      <a:pt x="533" y="343"/>
                      <a:pt x="571" y="381"/>
                    </a:cubicBezTo>
                    <a:cubicBezTo>
                      <a:pt x="571" y="457"/>
                      <a:pt x="609" y="457"/>
                      <a:pt x="609" y="457"/>
                    </a:cubicBezTo>
                    <a:lnTo>
                      <a:pt x="723" y="343"/>
                    </a:lnTo>
                    <a:cubicBezTo>
                      <a:pt x="647" y="267"/>
                      <a:pt x="571" y="153"/>
                      <a:pt x="419" y="77"/>
                    </a:cubicBezTo>
                    <a:cubicBezTo>
                      <a:pt x="267" y="1"/>
                      <a:pt x="153" y="1"/>
                      <a:pt x="39"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1384725" y="1769887"/>
                <a:ext cx="28015" cy="17111"/>
              </a:xfrm>
              <a:custGeom>
                <a:avLst/>
                <a:gdLst/>
                <a:ahLst/>
                <a:cxnLst/>
                <a:rect l="l" t="t" r="r" b="b"/>
                <a:pathLst>
                  <a:path w="686" h="419" extrusionOk="0">
                    <a:moveTo>
                      <a:pt x="647" y="0"/>
                    </a:moveTo>
                    <a:cubicBezTo>
                      <a:pt x="609" y="0"/>
                      <a:pt x="571" y="0"/>
                      <a:pt x="571" y="38"/>
                    </a:cubicBezTo>
                    <a:cubicBezTo>
                      <a:pt x="571" y="77"/>
                      <a:pt x="457" y="191"/>
                      <a:pt x="381" y="229"/>
                    </a:cubicBezTo>
                    <a:cubicBezTo>
                      <a:pt x="316" y="278"/>
                      <a:pt x="258" y="292"/>
                      <a:pt x="209" y="292"/>
                    </a:cubicBezTo>
                    <a:cubicBezTo>
                      <a:pt x="145" y="292"/>
                      <a:pt x="98" y="267"/>
                      <a:pt x="77" y="267"/>
                    </a:cubicBezTo>
                    <a:cubicBezTo>
                      <a:pt x="39" y="267"/>
                      <a:pt x="1" y="267"/>
                      <a:pt x="1" y="343"/>
                    </a:cubicBezTo>
                    <a:cubicBezTo>
                      <a:pt x="1" y="381"/>
                      <a:pt x="1" y="419"/>
                      <a:pt x="39" y="419"/>
                    </a:cubicBezTo>
                    <a:lnTo>
                      <a:pt x="191" y="419"/>
                    </a:lnTo>
                    <a:cubicBezTo>
                      <a:pt x="229" y="419"/>
                      <a:pt x="305" y="381"/>
                      <a:pt x="457" y="343"/>
                    </a:cubicBezTo>
                    <a:cubicBezTo>
                      <a:pt x="609" y="267"/>
                      <a:pt x="647" y="153"/>
                      <a:pt x="685" y="77"/>
                    </a:cubicBezTo>
                    <a:cubicBezTo>
                      <a:pt x="685" y="38"/>
                      <a:pt x="685" y="0"/>
                      <a:pt x="647"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324122" y="1582116"/>
                <a:ext cx="630817" cy="674350"/>
              </a:xfrm>
              <a:custGeom>
                <a:avLst/>
                <a:gdLst/>
                <a:ahLst/>
                <a:cxnLst/>
                <a:rect l="l" t="t" r="r" b="b"/>
                <a:pathLst>
                  <a:path w="15447" h="16513" extrusionOk="0">
                    <a:moveTo>
                      <a:pt x="1506" y="1"/>
                    </a:moveTo>
                    <a:cubicBezTo>
                      <a:pt x="1214" y="1"/>
                      <a:pt x="931" y="73"/>
                      <a:pt x="648" y="261"/>
                    </a:cubicBezTo>
                    <a:cubicBezTo>
                      <a:pt x="267" y="566"/>
                      <a:pt x="1" y="1060"/>
                      <a:pt x="153" y="1441"/>
                    </a:cubicBezTo>
                    <a:cubicBezTo>
                      <a:pt x="343" y="1935"/>
                      <a:pt x="1028" y="1631"/>
                      <a:pt x="2055" y="2316"/>
                    </a:cubicBezTo>
                    <a:cubicBezTo>
                      <a:pt x="2642" y="2695"/>
                      <a:pt x="2946" y="3168"/>
                      <a:pt x="3339" y="3168"/>
                    </a:cubicBezTo>
                    <a:cubicBezTo>
                      <a:pt x="3379" y="3168"/>
                      <a:pt x="3420" y="3163"/>
                      <a:pt x="3463" y="3153"/>
                    </a:cubicBezTo>
                    <a:cubicBezTo>
                      <a:pt x="3740" y="3118"/>
                      <a:pt x="3828" y="2958"/>
                      <a:pt x="3956" y="2958"/>
                    </a:cubicBezTo>
                    <a:cubicBezTo>
                      <a:pt x="3969" y="2958"/>
                      <a:pt x="3982" y="2959"/>
                      <a:pt x="3995" y="2963"/>
                    </a:cubicBezTo>
                    <a:cubicBezTo>
                      <a:pt x="4148" y="3001"/>
                      <a:pt x="4262" y="3381"/>
                      <a:pt x="4072" y="4865"/>
                    </a:cubicBezTo>
                    <a:cubicBezTo>
                      <a:pt x="3767" y="6387"/>
                      <a:pt x="3387" y="7566"/>
                      <a:pt x="3082" y="8441"/>
                    </a:cubicBezTo>
                    <a:cubicBezTo>
                      <a:pt x="2550" y="9810"/>
                      <a:pt x="2245" y="10495"/>
                      <a:pt x="2474" y="11294"/>
                    </a:cubicBezTo>
                    <a:cubicBezTo>
                      <a:pt x="2740" y="12207"/>
                      <a:pt x="3615" y="12664"/>
                      <a:pt x="4224" y="12968"/>
                    </a:cubicBezTo>
                    <a:cubicBezTo>
                      <a:pt x="4452" y="13463"/>
                      <a:pt x="5175" y="15251"/>
                      <a:pt x="7001" y="16050"/>
                    </a:cubicBezTo>
                    <a:cubicBezTo>
                      <a:pt x="7671" y="16365"/>
                      <a:pt x="8427" y="16512"/>
                      <a:pt x="9175" y="16512"/>
                    </a:cubicBezTo>
                    <a:cubicBezTo>
                      <a:pt x="10594" y="16512"/>
                      <a:pt x="11985" y="15982"/>
                      <a:pt x="12708" y="15061"/>
                    </a:cubicBezTo>
                    <a:cubicBezTo>
                      <a:pt x="15447" y="11484"/>
                      <a:pt x="7838" y="2316"/>
                      <a:pt x="5175" y="870"/>
                    </a:cubicBezTo>
                    <a:cubicBezTo>
                      <a:pt x="4148" y="376"/>
                      <a:pt x="2283" y="109"/>
                      <a:pt x="2055" y="71"/>
                    </a:cubicBezTo>
                    <a:cubicBezTo>
                      <a:pt x="1867" y="28"/>
                      <a:pt x="1685" y="1"/>
                      <a:pt x="15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578948" y="1665792"/>
                <a:ext cx="299870" cy="508059"/>
              </a:xfrm>
              <a:custGeom>
                <a:avLst/>
                <a:gdLst/>
                <a:ahLst/>
                <a:cxnLst/>
                <a:rect l="l" t="t" r="r" b="b"/>
                <a:pathLst>
                  <a:path w="7343" h="12441" extrusionOk="0">
                    <a:moveTo>
                      <a:pt x="76" y="0"/>
                    </a:moveTo>
                    <a:lnTo>
                      <a:pt x="0" y="267"/>
                    </a:lnTo>
                    <a:cubicBezTo>
                      <a:pt x="2092" y="1104"/>
                      <a:pt x="3804" y="2397"/>
                      <a:pt x="5174" y="3957"/>
                    </a:cubicBezTo>
                    <a:cubicBezTo>
                      <a:pt x="6201" y="5136"/>
                      <a:pt x="7114" y="6202"/>
                      <a:pt x="7114" y="7609"/>
                    </a:cubicBezTo>
                    <a:cubicBezTo>
                      <a:pt x="7152" y="10386"/>
                      <a:pt x="3843" y="12137"/>
                      <a:pt x="3690" y="12251"/>
                    </a:cubicBezTo>
                    <a:lnTo>
                      <a:pt x="3804" y="12441"/>
                    </a:lnTo>
                    <a:cubicBezTo>
                      <a:pt x="4109" y="12251"/>
                      <a:pt x="7343" y="10501"/>
                      <a:pt x="7343" y="7685"/>
                    </a:cubicBezTo>
                    <a:cubicBezTo>
                      <a:pt x="7343" y="6164"/>
                      <a:pt x="6391" y="5060"/>
                      <a:pt x="5364" y="3805"/>
                    </a:cubicBezTo>
                    <a:cubicBezTo>
                      <a:pt x="3919" y="2207"/>
                      <a:pt x="2169" y="914"/>
                      <a:pt x="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 name="Google Shape;3226;p43">
            <a:extLst>
              <a:ext uri="{FF2B5EF4-FFF2-40B4-BE49-F238E27FC236}">
                <a16:creationId xmlns:a16="http://schemas.microsoft.com/office/drawing/2014/main" id="{208E30FF-D0C5-C682-C2B2-67719C094804}"/>
              </a:ext>
            </a:extLst>
          </p:cNvPr>
          <p:cNvGrpSpPr/>
          <p:nvPr/>
        </p:nvGrpSpPr>
        <p:grpSpPr>
          <a:xfrm>
            <a:off x="5677428" y="1655840"/>
            <a:ext cx="1762150" cy="1771033"/>
            <a:chOff x="3886501" y="1346512"/>
            <a:chExt cx="3813483" cy="3336024"/>
          </a:xfrm>
        </p:grpSpPr>
        <p:grpSp>
          <p:nvGrpSpPr>
            <p:cNvPr id="4" name="Google Shape;3227;p43">
              <a:extLst>
                <a:ext uri="{FF2B5EF4-FFF2-40B4-BE49-F238E27FC236}">
                  <a16:creationId xmlns:a16="http://schemas.microsoft.com/office/drawing/2014/main" id="{EC955F19-0102-076A-9196-7A2975687FED}"/>
                </a:ext>
              </a:extLst>
            </p:cNvPr>
            <p:cNvGrpSpPr/>
            <p:nvPr/>
          </p:nvGrpSpPr>
          <p:grpSpPr>
            <a:xfrm>
              <a:off x="4472775" y="1346512"/>
              <a:ext cx="2689335" cy="3159183"/>
              <a:chOff x="4472718" y="3265151"/>
              <a:chExt cx="1056008" cy="1240501"/>
            </a:xfrm>
          </p:grpSpPr>
          <p:sp>
            <p:nvSpPr>
              <p:cNvPr id="2369" name="Google Shape;3228;p43">
                <a:extLst>
                  <a:ext uri="{FF2B5EF4-FFF2-40B4-BE49-F238E27FC236}">
                    <a16:creationId xmlns:a16="http://schemas.microsoft.com/office/drawing/2014/main" id="{1078834A-FE48-9820-9C8F-063AA4CC76F4}"/>
                  </a:ext>
                </a:extLst>
              </p:cNvPr>
              <p:cNvSpPr/>
              <p:nvPr/>
            </p:nvSpPr>
            <p:spPr>
              <a:xfrm flipH="1">
                <a:off x="5336838" y="4350307"/>
                <a:ext cx="151695" cy="40241"/>
              </a:xfrm>
              <a:custGeom>
                <a:avLst/>
                <a:gdLst/>
                <a:ahLst/>
                <a:cxnLst/>
                <a:rect l="l" t="t" r="r" b="b"/>
                <a:pathLst>
                  <a:path w="3159" h="838" extrusionOk="0">
                    <a:moveTo>
                      <a:pt x="1" y="1"/>
                    </a:moveTo>
                    <a:lnTo>
                      <a:pt x="1" y="838"/>
                    </a:lnTo>
                    <a:lnTo>
                      <a:pt x="3158" y="838"/>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3229;p43">
                <a:extLst>
                  <a:ext uri="{FF2B5EF4-FFF2-40B4-BE49-F238E27FC236}">
                    <a16:creationId xmlns:a16="http://schemas.microsoft.com/office/drawing/2014/main" id="{C9D25274-F792-1DB9-1DCE-4DE7D6F32E20}"/>
                  </a:ext>
                </a:extLst>
              </p:cNvPr>
              <p:cNvSpPr/>
              <p:nvPr/>
            </p:nvSpPr>
            <p:spPr>
              <a:xfrm flipH="1">
                <a:off x="4516561" y="3765711"/>
                <a:ext cx="1001169" cy="730816"/>
              </a:xfrm>
              <a:custGeom>
                <a:avLst/>
                <a:gdLst/>
                <a:ahLst/>
                <a:cxnLst/>
                <a:rect l="l" t="t" r="r" b="b"/>
                <a:pathLst>
                  <a:path w="20849" h="15219" extrusionOk="0">
                    <a:moveTo>
                      <a:pt x="0" y="1"/>
                    </a:moveTo>
                    <a:lnTo>
                      <a:pt x="0" y="15218"/>
                    </a:lnTo>
                    <a:lnTo>
                      <a:pt x="20848" y="15218"/>
                    </a:lnTo>
                    <a:lnTo>
                      <a:pt x="208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3230;p43">
                <a:extLst>
                  <a:ext uri="{FF2B5EF4-FFF2-40B4-BE49-F238E27FC236}">
                    <a16:creationId xmlns:a16="http://schemas.microsoft.com/office/drawing/2014/main" id="{E475BFEB-FAA1-86B9-C75F-3E1356BAC06A}"/>
                  </a:ext>
                </a:extLst>
              </p:cNvPr>
              <p:cNvSpPr/>
              <p:nvPr/>
            </p:nvSpPr>
            <p:spPr>
              <a:xfrm flipH="1">
                <a:off x="4507437" y="3756587"/>
                <a:ext cx="1021289" cy="749064"/>
              </a:xfrm>
              <a:custGeom>
                <a:avLst/>
                <a:gdLst/>
                <a:ahLst/>
                <a:cxnLst/>
                <a:rect l="l" t="t" r="r" b="b"/>
                <a:pathLst>
                  <a:path w="21268" h="15599" extrusionOk="0">
                    <a:moveTo>
                      <a:pt x="20925" y="381"/>
                    </a:moveTo>
                    <a:lnTo>
                      <a:pt x="20925" y="15256"/>
                    </a:lnTo>
                    <a:lnTo>
                      <a:pt x="381" y="15256"/>
                    </a:lnTo>
                    <a:lnTo>
                      <a:pt x="381" y="381"/>
                    </a:lnTo>
                    <a:close/>
                    <a:moveTo>
                      <a:pt x="191" y="1"/>
                    </a:moveTo>
                    <a:cubicBezTo>
                      <a:pt x="115" y="1"/>
                      <a:pt x="1" y="115"/>
                      <a:pt x="1" y="191"/>
                    </a:cubicBezTo>
                    <a:lnTo>
                      <a:pt x="1" y="15408"/>
                    </a:lnTo>
                    <a:cubicBezTo>
                      <a:pt x="1" y="15523"/>
                      <a:pt x="115" y="15599"/>
                      <a:pt x="191" y="15599"/>
                    </a:cubicBezTo>
                    <a:lnTo>
                      <a:pt x="21077" y="15599"/>
                    </a:lnTo>
                    <a:cubicBezTo>
                      <a:pt x="21153" y="15599"/>
                      <a:pt x="21268" y="15523"/>
                      <a:pt x="21268" y="15408"/>
                    </a:cubicBezTo>
                    <a:lnTo>
                      <a:pt x="21268" y="191"/>
                    </a:lnTo>
                    <a:cubicBezTo>
                      <a:pt x="21268" y="77"/>
                      <a:pt x="21153" y="1"/>
                      <a:pt x="210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3231;p43">
                <a:extLst>
                  <a:ext uri="{FF2B5EF4-FFF2-40B4-BE49-F238E27FC236}">
                    <a16:creationId xmlns:a16="http://schemas.microsoft.com/office/drawing/2014/main" id="{39718CAF-FB79-7836-2312-9105A5E96021}"/>
                  </a:ext>
                </a:extLst>
              </p:cNvPr>
              <p:cNvSpPr/>
              <p:nvPr/>
            </p:nvSpPr>
            <p:spPr>
              <a:xfrm flipH="1">
                <a:off x="4516561" y="3756587"/>
                <a:ext cx="1002994" cy="111502"/>
              </a:xfrm>
              <a:custGeom>
                <a:avLst/>
                <a:gdLst/>
                <a:ahLst/>
                <a:cxnLst/>
                <a:rect l="l" t="t" r="r" b="b"/>
                <a:pathLst>
                  <a:path w="20887" h="2322" extrusionOk="0">
                    <a:moveTo>
                      <a:pt x="0" y="1"/>
                    </a:moveTo>
                    <a:lnTo>
                      <a:pt x="0" y="2321"/>
                    </a:lnTo>
                    <a:lnTo>
                      <a:pt x="20886" y="2321"/>
                    </a:lnTo>
                    <a:lnTo>
                      <a:pt x="208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3232;p43">
                <a:extLst>
                  <a:ext uri="{FF2B5EF4-FFF2-40B4-BE49-F238E27FC236}">
                    <a16:creationId xmlns:a16="http://schemas.microsoft.com/office/drawing/2014/main" id="{DA59888C-FF4B-9944-7C24-474C99C670AF}"/>
                  </a:ext>
                </a:extLst>
              </p:cNvPr>
              <p:cNvSpPr/>
              <p:nvPr/>
            </p:nvSpPr>
            <p:spPr>
              <a:xfrm flipH="1">
                <a:off x="4578699" y="3756587"/>
                <a:ext cx="113279" cy="111502"/>
              </a:xfrm>
              <a:custGeom>
                <a:avLst/>
                <a:gdLst/>
                <a:ahLst/>
                <a:cxnLst/>
                <a:rect l="l" t="t" r="r" b="b"/>
                <a:pathLst>
                  <a:path w="2359" h="2322" extrusionOk="0">
                    <a:moveTo>
                      <a:pt x="1027" y="1"/>
                    </a:moveTo>
                    <a:lnTo>
                      <a:pt x="0" y="2321"/>
                    </a:lnTo>
                    <a:lnTo>
                      <a:pt x="1255" y="2321"/>
                    </a:lnTo>
                    <a:lnTo>
                      <a:pt x="2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3233;p43">
                <a:extLst>
                  <a:ext uri="{FF2B5EF4-FFF2-40B4-BE49-F238E27FC236}">
                    <a16:creationId xmlns:a16="http://schemas.microsoft.com/office/drawing/2014/main" id="{91FFDA8C-DE88-3280-066A-8CC4E07D137D}"/>
                  </a:ext>
                </a:extLst>
              </p:cNvPr>
              <p:cNvSpPr/>
              <p:nvPr/>
            </p:nvSpPr>
            <p:spPr>
              <a:xfrm flipH="1">
                <a:off x="4781487" y="3756587"/>
                <a:ext cx="115104" cy="111502"/>
              </a:xfrm>
              <a:custGeom>
                <a:avLst/>
                <a:gdLst/>
                <a:ahLst/>
                <a:cxnLst/>
                <a:rect l="l" t="t" r="r" b="b"/>
                <a:pathLst>
                  <a:path w="2397" h="2322" extrusionOk="0">
                    <a:moveTo>
                      <a:pt x="1065" y="1"/>
                    </a:moveTo>
                    <a:lnTo>
                      <a:pt x="0" y="2321"/>
                    </a:lnTo>
                    <a:lnTo>
                      <a:pt x="1332" y="2321"/>
                    </a:lnTo>
                    <a:lnTo>
                      <a:pt x="2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3234;p43">
                <a:extLst>
                  <a:ext uri="{FF2B5EF4-FFF2-40B4-BE49-F238E27FC236}">
                    <a16:creationId xmlns:a16="http://schemas.microsoft.com/office/drawing/2014/main" id="{DCCD53EF-343A-7951-FAFE-8D8BE6066CBE}"/>
                  </a:ext>
                </a:extLst>
              </p:cNvPr>
              <p:cNvSpPr/>
              <p:nvPr/>
            </p:nvSpPr>
            <p:spPr>
              <a:xfrm flipH="1">
                <a:off x="4962330" y="3756587"/>
                <a:ext cx="116977" cy="111502"/>
              </a:xfrm>
              <a:custGeom>
                <a:avLst/>
                <a:gdLst/>
                <a:ahLst/>
                <a:cxnLst/>
                <a:rect l="l" t="t" r="r" b="b"/>
                <a:pathLst>
                  <a:path w="2436" h="2322" extrusionOk="0">
                    <a:moveTo>
                      <a:pt x="1104" y="1"/>
                    </a:moveTo>
                    <a:lnTo>
                      <a:pt x="1" y="2321"/>
                    </a:lnTo>
                    <a:lnTo>
                      <a:pt x="1332" y="2321"/>
                    </a:lnTo>
                    <a:lnTo>
                      <a:pt x="24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3235;p43">
                <a:extLst>
                  <a:ext uri="{FF2B5EF4-FFF2-40B4-BE49-F238E27FC236}">
                    <a16:creationId xmlns:a16="http://schemas.microsoft.com/office/drawing/2014/main" id="{7A8155E1-891D-A413-DD69-E00637E7E42F}"/>
                  </a:ext>
                </a:extLst>
              </p:cNvPr>
              <p:cNvSpPr/>
              <p:nvPr/>
            </p:nvSpPr>
            <p:spPr>
              <a:xfrm flipH="1">
                <a:off x="5163294" y="3756587"/>
                <a:ext cx="116977" cy="111502"/>
              </a:xfrm>
              <a:custGeom>
                <a:avLst/>
                <a:gdLst/>
                <a:ahLst/>
                <a:cxnLst/>
                <a:rect l="l" t="t" r="r" b="b"/>
                <a:pathLst>
                  <a:path w="2436" h="2322" extrusionOk="0">
                    <a:moveTo>
                      <a:pt x="1104" y="1"/>
                    </a:moveTo>
                    <a:lnTo>
                      <a:pt x="1" y="2321"/>
                    </a:lnTo>
                    <a:lnTo>
                      <a:pt x="1332" y="2321"/>
                    </a:lnTo>
                    <a:lnTo>
                      <a:pt x="2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3236;p43">
                <a:extLst>
                  <a:ext uri="{FF2B5EF4-FFF2-40B4-BE49-F238E27FC236}">
                    <a16:creationId xmlns:a16="http://schemas.microsoft.com/office/drawing/2014/main" id="{A1730AE2-CE1B-F85D-5D8F-E4C97EC4A4E7}"/>
                  </a:ext>
                </a:extLst>
              </p:cNvPr>
              <p:cNvSpPr/>
              <p:nvPr/>
            </p:nvSpPr>
            <p:spPr>
              <a:xfrm flipH="1">
                <a:off x="5364258" y="3756587"/>
                <a:ext cx="113279" cy="111502"/>
              </a:xfrm>
              <a:custGeom>
                <a:avLst/>
                <a:gdLst/>
                <a:ahLst/>
                <a:cxnLst/>
                <a:rect l="l" t="t" r="r" b="b"/>
                <a:pathLst>
                  <a:path w="2359" h="2322" extrusionOk="0">
                    <a:moveTo>
                      <a:pt x="1027" y="1"/>
                    </a:moveTo>
                    <a:lnTo>
                      <a:pt x="0" y="2321"/>
                    </a:lnTo>
                    <a:lnTo>
                      <a:pt x="1332" y="2321"/>
                    </a:lnTo>
                    <a:lnTo>
                      <a:pt x="2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3237;p43">
                <a:extLst>
                  <a:ext uri="{FF2B5EF4-FFF2-40B4-BE49-F238E27FC236}">
                    <a16:creationId xmlns:a16="http://schemas.microsoft.com/office/drawing/2014/main" id="{59D3754D-6DD8-B4A8-F4D6-D93BBFD8C773}"/>
                  </a:ext>
                </a:extLst>
              </p:cNvPr>
              <p:cNvSpPr/>
              <p:nvPr/>
            </p:nvSpPr>
            <p:spPr>
              <a:xfrm flipH="1">
                <a:off x="4472718" y="3265151"/>
                <a:ext cx="968323" cy="489660"/>
              </a:xfrm>
              <a:custGeom>
                <a:avLst/>
                <a:gdLst/>
                <a:ahLst/>
                <a:cxnLst/>
                <a:rect l="l" t="t" r="r" b="b"/>
                <a:pathLst>
                  <a:path w="20165" h="10197" extrusionOk="0">
                    <a:moveTo>
                      <a:pt x="876" y="1"/>
                    </a:moveTo>
                    <a:lnTo>
                      <a:pt x="1" y="2131"/>
                    </a:lnTo>
                    <a:lnTo>
                      <a:pt x="19251" y="10197"/>
                    </a:lnTo>
                    <a:lnTo>
                      <a:pt x="20164" y="8066"/>
                    </a:lnTo>
                    <a:lnTo>
                      <a:pt x="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3238;p43">
                <a:extLst>
                  <a:ext uri="{FF2B5EF4-FFF2-40B4-BE49-F238E27FC236}">
                    <a16:creationId xmlns:a16="http://schemas.microsoft.com/office/drawing/2014/main" id="{443991B0-1B8C-40CB-0FDF-32517CE71FCC}"/>
                  </a:ext>
                </a:extLst>
              </p:cNvPr>
              <p:cNvSpPr/>
              <p:nvPr/>
            </p:nvSpPr>
            <p:spPr>
              <a:xfrm flipH="1">
                <a:off x="5276573" y="3290745"/>
                <a:ext cx="63963" cy="146173"/>
              </a:xfrm>
              <a:custGeom>
                <a:avLst/>
                <a:gdLst/>
                <a:ahLst/>
                <a:cxnLst/>
                <a:rect l="l" t="t" r="r" b="b"/>
                <a:pathLst>
                  <a:path w="1332" h="3044" extrusionOk="0">
                    <a:moveTo>
                      <a:pt x="0" y="0"/>
                    </a:moveTo>
                    <a:lnTo>
                      <a:pt x="76" y="2511"/>
                    </a:lnTo>
                    <a:lnTo>
                      <a:pt x="1332" y="3044"/>
                    </a:lnTo>
                    <a:lnTo>
                      <a:pt x="1218" y="53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3239;p43">
                <a:extLst>
                  <a:ext uri="{FF2B5EF4-FFF2-40B4-BE49-F238E27FC236}">
                    <a16:creationId xmlns:a16="http://schemas.microsoft.com/office/drawing/2014/main" id="{7EFC0506-8920-4BF6-F74F-E788E05734B4}"/>
                  </a:ext>
                </a:extLst>
              </p:cNvPr>
              <p:cNvSpPr/>
              <p:nvPr/>
            </p:nvSpPr>
            <p:spPr>
              <a:xfrm flipH="1">
                <a:off x="5090208" y="3369306"/>
                <a:ext cx="64011" cy="146173"/>
              </a:xfrm>
              <a:custGeom>
                <a:avLst/>
                <a:gdLst/>
                <a:ahLst/>
                <a:cxnLst/>
                <a:rect l="l" t="t" r="r" b="b"/>
                <a:pathLst>
                  <a:path w="1333" h="3044" extrusionOk="0">
                    <a:moveTo>
                      <a:pt x="1" y="0"/>
                    </a:moveTo>
                    <a:lnTo>
                      <a:pt x="115" y="2549"/>
                    </a:lnTo>
                    <a:lnTo>
                      <a:pt x="1332" y="3044"/>
                    </a:lnTo>
                    <a:lnTo>
                      <a:pt x="1256" y="49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3240;p43">
                <a:extLst>
                  <a:ext uri="{FF2B5EF4-FFF2-40B4-BE49-F238E27FC236}">
                    <a16:creationId xmlns:a16="http://schemas.microsoft.com/office/drawing/2014/main" id="{7BFA277C-C79E-479D-A420-EB2FF7CC052E}"/>
                  </a:ext>
                </a:extLst>
              </p:cNvPr>
              <p:cNvSpPr/>
              <p:nvPr/>
            </p:nvSpPr>
            <p:spPr>
              <a:xfrm flipH="1">
                <a:off x="4923962" y="3438743"/>
                <a:ext cx="60361" cy="146173"/>
              </a:xfrm>
              <a:custGeom>
                <a:avLst/>
                <a:gdLst/>
                <a:ahLst/>
                <a:cxnLst/>
                <a:rect l="l" t="t" r="r" b="b"/>
                <a:pathLst>
                  <a:path w="1257" h="3044" extrusionOk="0">
                    <a:moveTo>
                      <a:pt x="1" y="0"/>
                    </a:moveTo>
                    <a:lnTo>
                      <a:pt x="39" y="2549"/>
                    </a:lnTo>
                    <a:lnTo>
                      <a:pt x="1256" y="3044"/>
                    </a:lnTo>
                    <a:lnTo>
                      <a:pt x="1180" y="53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3241;p43">
                <a:extLst>
                  <a:ext uri="{FF2B5EF4-FFF2-40B4-BE49-F238E27FC236}">
                    <a16:creationId xmlns:a16="http://schemas.microsoft.com/office/drawing/2014/main" id="{0E0D4B6F-B4C7-0AF0-D0D8-061E641698CC}"/>
                  </a:ext>
                </a:extLst>
              </p:cNvPr>
              <p:cNvSpPr/>
              <p:nvPr/>
            </p:nvSpPr>
            <p:spPr>
              <a:xfrm flipH="1">
                <a:off x="4737645" y="3517256"/>
                <a:ext cx="62138" cy="146221"/>
              </a:xfrm>
              <a:custGeom>
                <a:avLst/>
                <a:gdLst/>
                <a:ahLst/>
                <a:cxnLst/>
                <a:rect l="l" t="t" r="r" b="b"/>
                <a:pathLst>
                  <a:path w="1294" h="3045" extrusionOk="0">
                    <a:moveTo>
                      <a:pt x="0" y="1"/>
                    </a:moveTo>
                    <a:lnTo>
                      <a:pt x="38" y="2512"/>
                    </a:lnTo>
                    <a:lnTo>
                      <a:pt x="1294" y="3044"/>
                    </a:lnTo>
                    <a:lnTo>
                      <a:pt x="1180" y="53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3242;p43">
                <a:extLst>
                  <a:ext uri="{FF2B5EF4-FFF2-40B4-BE49-F238E27FC236}">
                    <a16:creationId xmlns:a16="http://schemas.microsoft.com/office/drawing/2014/main" id="{22612C91-100C-4437-E20A-C8814B496C2E}"/>
                  </a:ext>
                </a:extLst>
              </p:cNvPr>
              <p:cNvSpPr/>
              <p:nvPr/>
            </p:nvSpPr>
            <p:spPr>
              <a:xfrm flipH="1">
                <a:off x="4553104" y="3593992"/>
                <a:ext cx="64011" cy="146221"/>
              </a:xfrm>
              <a:custGeom>
                <a:avLst/>
                <a:gdLst/>
                <a:ahLst/>
                <a:cxnLst/>
                <a:rect l="l" t="t" r="r" b="b"/>
                <a:pathLst>
                  <a:path w="1333" h="3045" extrusionOk="0">
                    <a:moveTo>
                      <a:pt x="1" y="1"/>
                    </a:moveTo>
                    <a:lnTo>
                      <a:pt x="77" y="2550"/>
                    </a:lnTo>
                    <a:lnTo>
                      <a:pt x="1332" y="3044"/>
                    </a:lnTo>
                    <a:lnTo>
                      <a:pt x="1218" y="53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3243;p43">
                <a:extLst>
                  <a:ext uri="{FF2B5EF4-FFF2-40B4-BE49-F238E27FC236}">
                    <a16:creationId xmlns:a16="http://schemas.microsoft.com/office/drawing/2014/main" id="{F11363B0-AE30-845F-B5DF-E3F99CA68DF8}"/>
                  </a:ext>
                </a:extLst>
              </p:cNvPr>
              <p:cNvSpPr/>
              <p:nvPr/>
            </p:nvSpPr>
            <p:spPr>
              <a:xfrm flipH="1">
                <a:off x="4637139" y="3950252"/>
                <a:ext cx="244854" cy="23770"/>
              </a:xfrm>
              <a:custGeom>
                <a:avLst/>
                <a:gdLst/>
                <a:ahLst/>
                <a:cxnLst/>
                <a:rect l="l" t="t" r="r" b="b"/>
                <a:pathLst>
                  <a:path w="5099" h="495" extrusionOk="0">
                    <a:moveTo>
                      <a:pt x="191" y="0"/>
                    </a:moveTo>
                    <a:cubicBezTo>
                      <a:pt x="77" y="0"/>
                      <a:pt x="38" y="38"/>
                      <a:pt x="38" y="153"/>
                    </a:cubicBezTo>
                    <a:lnTo>
                      <a:pt x="38" y="343"/>
                    </a:lnTo>
                    <a:cubicBezTo>
                      <a:pt x="0" y="381"/>
                      <a:pt x="77" y="495"/>
                      <a:pt x="191" y="495"/>
                    </a:cubicBezTo>
                    <a:lnTo>
                      <a:pt x="4946" y="495"/>
                    </a:lnTo>
                    <a:cubicBezTo>
                      <a:pt x="5022" y="495"/>
                      <a:pt x="5098" y="457"/>
                      <a:pt x="5098" y="343"/>
                    </a:cubicBezTo>
                    <a:lnTo>
                      <a:pt x="5098" y="153"/>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3244;p43">
                <a:extLst>
                  <a:ext uri="{FF2B5EF4-FFF2-40B4-BE49-F238E27FC236}">
                    <a16:creationId xmlns:a16="http://schemas.microsoft.com/office/drawing/2014/main" id="{283B1430-C481-171D-7F2A-F1F9235E1BD4}"/>
                  </a:ext>
                </a:extLst>
              </p:cNvPr>
              <p:cNvSpPr/>
              <p:nvPr/>
            </p:nvSpPr>
            <p:spPr>
              <a:xfrm flipH="1">
                <a:off x="4889244" y="3948427"/>
                <a:ext cx="74959" cy="25595"/>
              </a:xfrm>
              <a:custGeom>
                <a:avLst/>
                <a:gdLst/>
                <a:ahLst/>
                <a:cxnLst/>
                <a:rect l="l" t="t" r="r" b="b"/>
                <a:pathLst>
                  <a:path w="1561" h="533" extrusionOk="0">
                    <a:moveTo>
                      <a:pt x="77" y="0"/>
                    </a:moveTo>
                    <a:cubicBezTo>
                      <a:pt x="38" y="0"/>
                      <a:pt x="0" y="38"/>
                      <a:pt x="0" y="114"/>
                    </a:cubicBezTo>
                    <a:lnTo>
                      <a:pt x="0" y="419"/>
                    </a:lnTo>
                    <a:cubicBezTo>
                      <a:pt x="0" y="495"/>
                      <a:pt x="38" y="533"/>
                      <a:pt x="77" y="533"/>
                    </a:cubicBezTo>
                    <a:lnTo>
                      <a:pt x="1484" y="533"/>
                    </a:lnTo>
                    <a:cubicBezTo>
                      <a:pt x="1522" y="533"/>
                      <a:pt x="1560" y="495"/>
                      <a:pt x="1560" y="419"/>
                    </a:cubicBezTo>
                    <a:lnTo>
                      <a:pt x="1560" y="114"/>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3245;p43">
                <a:extLst>
                  <a:ext uri="{FF2B5EF4-FFF2-40B4-BE49-F238E27FC236}">
                    <a16:creationId xmlns:a16="http://schemas.microsoft.com/office/drawing/2014/main" id="{4C598F6E-328C-AAB2-E53A-E9B183246DA3}"/>
                  </a:ext>
                </a:extLst>
              </p:cNvPr>
              <p:cNvSpPr/>
              <p:nvPr/>
            </p:nvSpPr>
            <p:spPr>
              <a:xfrm flipH="1">
                <a:off x="4637139" y="3992270"/>
                <a:ext cx="244854" cy="21945"/>
              </a:xfrm>
              <a:custGeom>
                <a:avLst/>
                <a:gdLst/>
                <a:ahLst/>
                <a:cxnLst/>
                <a:rect l="l" t="t" r="r" b="b"/>
                <a:pathLst>
                  <a:path w="5099" h="457" extrusionOk="0">
                    <a:moveTo>
                      <a:pt x="191" y="0"/>
                    </a:moveTo>
                    <a:cubicBezTo>
                      <a:pt x="77" y="0"/>
                      <a:pt x="38" y="38"/>
                      <a:pt x="38" y="114"/>
                    </a:cubicBezTo>
                    <a:lnTo>
                      <a:pt x="38" y="305"/>
                    </a:lnTo>
                    <a:cubicBezTo>
                      <a:pt x="0" y="381"/>
                      <a:pt x="77" y="457"/>
                      <a:pt x="191" y="457"/>
                    </a:cubicBezTo>
                    <a:lnTo>
                      <a:pt x="4946" y="457"/>
                    </a:lnTo>
                    <a:cubicBezTo>
                      <a:pt x="5022" y="457"/>
                      <a:pt x="5098" y="419"/>
                      <a:pt x="5098" y="305"/>
                    </a:cubicBezTo>
                    <a:lnTo>
                      <a:pt x="5098" y="114"/>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3246;p43">
                <a:extLst>
                  <a:ext uri="{FF2B5EF4-FFF2-40B4-BE49-F238E27FC236}">
                    <a16:creationId xmlns:a16="http://schemas.microsoft.com/office/drawing/2014/main" id="{79C1C7F8-2E17-B475-CB22-846758E1CD4C}"/>
                  </a:ext>
                </a:extLst>
              </p:cNvPr>
              <p:cNvSpPr/>
              <p:nvPr/>
            </p:nvSpPr>
            <p:spPr>
              <a:xfrm flipH="1">
                <a:off x="4889244" y="3990445"/>
                <a:ext cx="74959" cy="23770"/>
              </a:xfrm>
              <a:custGeom>
                <a:avLst/>
                <a:gdLst/>
                <a:ahLst/>
                <a:cxnLst/>
                <a:rect l="l" t="t" r="r" b="b"/>
                <a:pathLst>
                  <a:path w="1561" h="495" extrusionOk="0">
                    <a:moveTo>
                      <a:pt x="77" y="0"/>
                    </a:moveTo>
                    <a:cubicBezTo>
                      <a:pt x="38" y="0"/>
                      <a:pt x="0" y="38"/>
                      <a:pt x="0" y="76"/>
                    </a:cubicBezTo>
                    <a:lnTo>
                      <a:pt x="0" y="419"/>
                    </a:lnTo>
                    <a:cubicBezTo>
                      <a:pt x="0" y="457"/>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3247;p43">
                <a:extLst>
                  <a:ext uri="{FF2B5EF4-FFF2-40B4-BE49-F238E27FC236}">
                    <a16:creationId xmlns:a16="http://schemas.microsoft.com/office/drawing/2014/main" id="{C2F40056-B2E7-D89A-6D66-F55F3527660D}"/>
                  </a:ext>
                </a:extLst>
              </p:cNvPr>
              <p:cNvSpPr/>
              <p:nvPr/>
            </p:nvSpPr>
            <p:spPr>
              <a:xfrm flipH="1">
                <a:off x="4637139" y="4037937"/>
                <a:ext cx="244854" cy="21945"/>
              </a:xfrm>
              <a:custGeom>
                <a:avLst/>
                <a:gdLst/>
                <a:ahLst/>
                <a:cxnLst/>
                <a:rect l="l" t="t" r="r" b="b"/>
                <a:pathLst>
                  <a:path w="5099" h="457" extrusionOk="0">
                    <a:moveTo>
                      <a:pt x="191" y="0"/>
                    </a:moveTo>
                    <a:cubicBezTo>
                      <a:pt x="77" y="0"/>
                      <a:pt x="38" y="38"/>
                      <a:pt x="38" y="115"/>
                    </a:cubicBezTo>
                    <a:lnTo>
                      <a:pt x="38" y="305"/>
                    </a:lnTo>
                    <a:cubicBezTo>
                      <a:pt x="0" y="381"/>
                      <a:pt x="77" y="457"/>
                      <a:pt x="191" y="457"/>
                    </a:cubicBezTo>
                    <a:lnTo>
                      <a:pt x="4946" y="457"/>
                    </a:lnTo>
                    <a:cubicBezTo>
                      <a:pt x="5022" y="457"/>
                      <a:pt x="5098" y="419"/>
                      <a:pt x="5098" y="305"/>
                    </a:cubicBezTo>
                    <a:lnTo>
                      <a:pt x="5098" y="115"/>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3248;p43">
                <a:extLst>
                  <a:ext uri="{FF2B5EF4-FFF2-40B4-BE49-F238E27FC236}">
                    <a16:creationId xmlns:a16="http://schemas.microsoft.com/office/drawing/2014/main" id="{0C63247D-CE07-1F79-1940-AAB051861061}"/>
                  </a:ext>
                </a:extLst>
              </p:cNvPr>
              <p:cNvSpPr/>
              <p:nvPr/>
            </p:nvSpPr>
            <p:spPr>
              <a:xfrm flipH="1">
                <a:off x="4889244" y="4036112"/>
                <a:ext cx="74959" cy="23770"/>
              </a:xfrm>
              <a:custGeom>
                <a:avLst/>
                <a:gdLst/>
                <a:ahLst/>
                <a:cxnLst/>
                <a:rect l="l" t="t" r="r" b="b"/>
                <a:pathLst>
                  <a:path w="1561" h="495" extrusionOk="0">
                    <a:moveTo>
                      <a:pt x="77" y="0"/>
                    </a:moveTo>
                    <a:cubicBezTo>
                      <a:pt x="38" y="0"/>
                      <a:pt x="0" y="38"/>
                      <a:pt x="0" y="76"/>
                    </a:cubicBezTo>
                    <a:lnTo>
                      <a:pt x="0" y="419"/>
                    </a:lnTo>
                    <a:cubicBezTo>
                      <a:pt x="0" y="457"/>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3249;p43">
                <a:extLst>
                  <a:ext uri="{FF2B5EF4-FFF2-40B4-BE49-F238E27FC236}">
                    <a16:creationId xmlns:a16="http://schemas.microsoft.com/office/drawing/2014/main" id="{4B722278-F2C5-A77B-422D-3D869F62F937}"/>
                  </a:ext>
                </a:extLst>
              </p:cNvPr>
              <p:cNvSpPr/>
              <p:nvPr/>
            </p:nvSpPr>
            <p:spPr>
              <a:xfrm flipH="1">
                <a:off x="4637139" y="4076305"/>
                <a:ext cx="244854" cy="21945"/>
              </a:xfrm>
              <a:custGeom>
                <a:avLst/>
                <a:gdLst/>
                <a:ahLst/>
                <a:cxnLst/>
                <a:rect l="l" t="t" r="r" b="b"/>
                <a:pathLst>
                  <a:path w="5099" h="457" extrusionOk="0">
                    <a:moveTo>
                      <a:pt x="191" y="0"/>
                    </a:moveTo>
                    <a:cubicBezTo>
                      <a:pt x="77" y="0"/>
                      <a:pt x="38" y="38"/>
                      <a:pt x="38" y="153"/>
                    </a:cubicBezTo>
                    <a:lnTo>
                      <a:pt x="38" y="343"/>
                    </a:lnTo>
                    <a:cubicBezTo>
                      <a:pt x="0" y="419"/>
                      <a:pt x="77" y="457"/>
                      <a:pt x="191" y="457"/>
                    </a:cubicBezTo>
                    <a:lnTo>
                      <a:pt x="4946" y="457"/>
                    </a:lnTo>
                    <a:cubicBezTo>
                      <a:pt x="5022" y="457"/>
                      <a:pt x="5098" y="419"/>
                      <a:pt x="5098" y="343"/>
                    </a:cubicBezTo>
                    <a:lnTo>
                      <a:pt x="5098" y="153"/>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3250;p43">
                <a:extLst>
                  <a:ext uri="{FF2B5EF4-FFF2-40B4-BE49-F238E27FC236}">
                    <a16:creationId xmlns:a16="http://schemas.microsoft.com/office/drawing/2014/main" id="{3E7C3F2B-98A2-8571-8C07-8619D433E408}"/>
                  </a:ext>
                </a:extLst>
              </p:cNvPr>
              <p:cNvSpPr/>
              <p:nvPr/>
            </p:nvSpPr>
            <p:spPr>
              <a:xfrm flipH="1">
                <a:off x="4889244" y="4074480"/>
                <a:ext cx="74959" cy="23770"/>
              </a:xfrm>
              <a:custGeom>
                <a:avLst/>
                <a:gdLst/>
                <a:ahLst/>
                <a:cxnLst/>
                <a:rect l="l" t="t" r="r" b="b"/>
                <a:pathLst>
                  <a:path w="1561" h="495" extrusionOk="0">
                    <a:moveTo>
                      <a:pt x="77" y="0"/>
                    </a:moveTo>
                    <a:cubicBezTo>
                      <a:pt x="38" y="0"/>
                      <a:pt x="0" y="38"/>
                      <a:pt x="0" y="76"/>
                    </a:cubicBezTo>
                    <a:lnTo>
                      <a:pt x="0" y="419"/>
                    </a:lnTo>
                    <a:cubicBezTo>
                      <a:pt x="0" y="495"/>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3251;p43">
                <a:extLst>
                  <a:ext uri="{FF2B5EF4-FFF2-40B4-BE49-F238E27FC236}">
                    <a16:creationId xmlns:a16="http://schemas.microsoft.com/office/drawing/2014/main" id="{D753BCBD-0B4C-327A-3823-98D67197FE23}"/>
                  </a:ext>
                </a:extLst>
              </p:cNvPr>
              <p:cNvSpPr/>
              <p:nvPr/>
            </p:nvSpPr>
            <p:spPr>
              <a:xfrm flipH="1">
                <a:off x="5117627" y="4266272"/>
                <a:ext cx="241204" cy="21993"/>
              </a:xfrm>
              <a:custGeom>
                <a:avLst/>
                <a:gdLst/>
                <a:ahLst/>
                <a:cxnLst/>
                <a:rect l="l" t="t" r="r" b="b"/>
                <a:pathLst>
                  <a:path w="5023" h="458" extrusionOk="0">
                    <a:moveTo>
                      <a:pt x="115" y="1"/>
                    </a:moveTo>
                    <a:cubicBezTo>
                      <a:pt x="39" y="1"/>
                      <a:pt x="1" y="39"/>
                      <a:pt x="1" y="153"/>
                    </a:cubicBezTo>
                    <a:lnTo>
                      <a:pt x="1" y="343"/>
                    </a:lnTo>
                    <a:cubicBezTo>
                      <a:pt x="1" y="419"/>
                      <a:pt x="77" y="457"/>
                      <a:pt x="115" y="457"/>
                    </a:cubicBezTo>
                    <a:lnTo>
                      <a:pt x="4871" y="457"/>
                    </a:lnTo>
                    <a:cubicBezTo>
                      <a:pt x="4985" y="457"/>
                      <a:pt x="5023" y="419"/>
                      <a:pt x="5023" y="343"/>
                    </a:cubicBezTo>
                    <a:lnTo>
                      <a:pt x="5023" y="153"/>
                    </a:lnTo>
                    <a:cubicBezTo>
                      <a:pt x="5023" y="39"/>
                      <a:pt x="4985" y="1"/>
                      <a:pt x="48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3252;p43">
                <a:extLst>
                  <a:ext uri="{FF2B5EF4-FFF2-40B4-BE49-F238E27FC236}">
                    <a16:creationId xmlns:a16="http://schemas.microsoft.com/office/drawing/2014/main" id="{E7FCBDC6-9AB1-0EF3-CEF5-B04F42923DC8}"/>
                  </a:ext>
                </a:extLst>
              </p:cNvPr>
              <p:cNvSpPr/>
              <p:nvPr/>
            </p:nvSpPr>
            <p:spPr>
              <a:xfrm flipH="1">
                <a:off x="5366082" y="4264447"/>
                <a:ext cx="74959" cy="23818"/>
              </a:xfrm>
              <a:custGeom>
                <a:avLst/>
                <a:gdLst/>
                <a:ahLst/>
                <a:cxnLst/>
                <a:rect l="l" t="t" r="r" b="b"/>
                <a:pathLst>
                  <a:path w="1561" h="496" extrusionOk="0">
                    <a:moveTo>
                      <a:pt x="77" y="1"/>
                    </a:moveTo>
                    <a:cubicBezTo>
                      <a:pt x="39" y="1"/>
                      <a:pt x="1" y="39"/>
                      <a:pt x="1" y="77"/>
                    </a:cubicBezTo>
                    <a:lnTo>
                      <a:pt x="1" y="419"/>
                    </a:lnTo>
                    <a:cubicBezTo>
                      <a:pt x="1" y="457"/>
                      <a:pt x="39" y="495"/>
                      <a:pt x="77" y="495"/>
                    </a:cubicBezTo>
                    <a:lnTo>
                      <a:pt x="1447" y="495"/>
                    </a:lnTo>
                    <a:cubicBezTo>
                      <a:pt x="1523" y="495"/>
                      <a:pt x="1561" y="457"/>
                      <a:pt x="1561" y="419"/>
                    </a:cubicBezTo>
                    <a:lnTo>
                      <a:pt x="1561" y="77"/>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3253;p43">
                <a:extLst>
                  <a:ext uri="{FF2B5EF4-FFF2-40B4-BE49-F238E27FC236}">
                    <a16:creationId xmlns:a16="http://schemas.microsoft.com/office/drawing/2014/main" id="{75219A95-3012-F92D-F64C-A09DC059A816}"/>
                  </a:ext>
                </a:extLst>
              </p:cNvPr>
              <p:cNvSpPr/>
              <p:nvPr/>
            </p:nvSpPr>
            <p:spPr>
              <a:xfrm flipH="1">
                <a:off x="5117627" y="4306464"/>
                <a:ext cx="241204" cy="23818"/>
              </a:xfrm>
              <a:custGeom>
                <a:avLst/>
                <a:gdLst/>
                <a:ahLst/>
                <a:cxnLst/>
                <a:rect l="l" t="t" r="r" b="b"/>
                <a:pathLst>
                  <a:path w="5023" h="496" extrusionOk="0">
                    <a:moveTo>
                      <a:pt x="115" y="1"/>
                    </a:moveTo>
                    <a:cubicBezTo>
                      <a:pt x="39" y="1"/>
                      <a:pt x="1" y="39"/>
                      <a:pt x="1" y="153"/>
                    </a:cubicBezTo>
                    <a:lnTo>
                      <a:pt x="1" y="343"/>
                    </a:lnTo>
                    <a:cubicBezTo>
                      <a:pt x="1" y="381"/>
                      <a:pt x="77" y="495"/>
                      <a:pt x="115" y="495"/>
                    </a:cubicBezTo>
                    <a:lnTo>
                      <a:pt x="4871" y="495"/>
                    </a:lnTo>
                    <a:cubicBezTo>
                      <a:pt x="4985" y="495"/>
                      <a:pt x="5023" y="457"/>
                      <a:pt x="5023" y="343"/>
                    </a:cubicBezTo>
                    <a:lnTo>
                      <a:pt x="5023" y="153"/>
                    </a:lnTo>
                    <a:cubicBezTo>
                      <a:pt x="5023" y="77"/>
                      <a:pt x="4985" y="1"/>
                      <a:pt x="48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3254;p43">
                <a:extLst>
                  <a:ext uri="{FF2B5EF4-FFF2-40B4-BE49-F238E27FC236}">
                    <a16:creationId xmlns:a16="http://schemas.microsoft.com/office/drawing/2014/main" id="{F7EE6E16-7CB6-68F1-5607-BB625F0B2234}"/>
                  </a:ext>
                </a:extLst>
              </p:cNvPr>
              <p:cNvSpPr/>
              <p:nvPr/>
            </p:nvSpPr>
            <p:spPr>
              <a:xfrm flipH="1">
                <a:off x="5366082" y="4304640"/>
                <a:ext cx="74959" cy="25643"/>
              </a:xfrm>
              <a:custGeom>
                <a:avLst/>
                <a:gdLst/>
                <a:ahLst/>
                <a:cxnLst/>
                <a:rect l="l" t="t" r="r" b="b"/>
                <a:pathLst>
                  <a:path w="1561" h="534" extrusionOk="0">
                    <a:moveTo>
                      <a:pt x="77" y="1"/>
                    </a:moveTo>
                    <a:cubicBezTo>
                      <a:pt x="39" y="1"/>
                      <a:pt x="1" y="39"/>
                      <a:pt x="1" y="115"/>
                    </a:cubicBezTo>
                    <a:lnTo>
                      <a:pt x="1" y="419"/>
                    </a:lnTo>
                    <a:cubicBezTo>
                      <a:pt x="1" y="495"/>
                      <a:pt x="39" y="533"/>
                      <a:pt x="77" y="533"/>
                    </a:cubicBezTo>
                    <a:lnTo>
                      <a:pt x="1447" y="533"/>
                    </a:lnTo>
                    <a:cubicBezTo>
                      <a:pt x="1523" y="533"/>
                      <a:pt x="1561" y="495"/>
                      <a:pt x="1561" y="419"/>
                    </a:cubicBezTo>
                    <a:lnTo>
                      <a:pt x="1561" y="115"/>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3255;p43">
                <a:extLst>
                  <a:ext uri="{FF2B5EF4-FFF2-40B4-BE49-F238E27FC236}">
                    <a16:creationId xmlns:a16="http://schemas.microsoft.com/office/drawing/2014/main" id="{F1474EC0-9FF6-F4A6-5B42-648FE610B849}"/>
                  </a:ext>
                </a:extLst>
              </p:cNvPr>
              <p:cNvSpPr/>
              <p:nvPr/>
            </p:nvSpPr>
            <p:spPr>
              <a:xfrm flipH="1">
                <a:off x="5117627" y="4352179"/>
                <a:ext cx="241204" cy="23770"/>
              </a:xfrm>
              <a:custGeom>
                <a:avLst/>
                <a:gdLst/>
                <a:ahLst/>
                <a:cxnLst/>
                <a:rect l="l" t="t" r="r" b="b"/>
                <a:pathLst>
                  <a:path w="5023" h="495" extrusionOk="0">
                    <a:moveTo>
                      <a:pt x="115" y="0"/>
                    </a:moveTo>
                    <a:cubicBezTo>
                      <a:pt x="39" y="0"/>
                      <a:pt x="1" y="38"/>
                      <a:pt x="1" y="152"/>
                    </a:cubicBezTo>
                    <a:lnTo>
                      <a:pt x="1" y="342"/>
                    </a:lnTo>
                    <a:cubicBezTo>
                      <a:pt x="1" y="380"/>
                      <a:pt x="77" y="495"/>
                      <a:pt x="115" y="495"/>
                    </a:cubicBezTo>
                    <a:lnTo>
                      <a:pt x="4871" y="495"/>
                    </a:lnTo>
                    <a:cubicBezTo>
                      <a:pt x="4985" y="495"/>
                      <a:pt x="5023" y="457"/>
                      <a:pt x="5023" y="342"/>
                    </a:cubicBezTo>
                    <a:lnTo>
                      <a:pt x="5023" y="152"/>
                    </a:lnTo>
                    <a:cubicBezTo>
                      <a:pt x="5023" y="76"/>
                      <a:pt x="4985" y="0"/>
                      <a:pt x="48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3256;p43">
                <a:extLst>
                  <a:ext uri="{FF2B5EF4-FFF2-40B4-BE49-F238E27FC236}">
                    <a16:creationId xmlns:a16="http://schemas.microsoft.com/office/drawing/2014/main" id="{D16E8093-51CB-F3ED-C224-6F45331046EE}"/>
                  </a:ext>
                </a:extLst>
              </p:cNvPr>
              <p:cNvSpPr/>
              <p:nvPr/>
            </p:nvSpPr>
            <p:spPr>
              <a:xfrm flipH="1">
                <a:off x="5366082" y="4350307"/>
                <a:ext cx="74959" cy="25643"/>
              </a:xfrm>
              <a:custGeom>
                <a:avLst/>
                <a:gdLst/>
                <a:ahLst/>
                <a:cxnLst/>
                <a:rect l="l" t="t" r="r" b="b"/>
                <a:pathLst>
                  <a:path w="1561" h="534" extrusionOk="0">
                    <a:moveTo>
                      <a:pt x="77" y="1"/>
                    </a:moveTo>
                    <a:cubicBezTo>
                      <a:pt x="39" y="1"/>
                      <a:pt x="1" y="39"/>
                      <a:pt x="1" y="115"/>
                    </a:cubicBezTo>
                    <a:lnTo>
                      <a:pt x="1" y="419"/>
                    </a:lnTo>
                    <a:cubicBezTo>
                      <a:pt x="1" y="496"/>
                      <a:pt x="39" y="534"/>
                      <a:pt x="77" y="534"/>
                    </a:cubicBezTo>
                    <a:lnTo>
                      <a:pt x="1447" y="534"/>
                    </a:lnTo>
                    <a:cubicBezTo>
                      <a:pt x="1523" y="534"/>
                      <a:pt x="1561" y="496"/>
                      <a:pt x="1561" y="419"/>
                    </a:cubicBezTo>
                    <a:lnTo>
                      <a:pt x="1561" y="115"/>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3257;p43">
                <a:extLst>
                  <a:ext uri="{FF2B5EF4-FFF2-40B4-BE49-F238E27FC236}">
                    <a16:creationId xmlns:a16="http://schemas.microsoft.com/office/drawing/2014/main" id="{96E18B47-BABC-67A2-B788-F0199D3754C6}"/>
                  </a:ext>
                </a:extLst>
              </p:cNvPr>
              <p:cNvSpPr/>
              <p:nvPr/>
            </p:nvSpPr>
            <p:spPr>
              <a:xfrm flipH="1">
                <a:off x="5117627" y="4394197"/>
                <a:ext cx="241204" cy="21945"/>
              </a:xfrm>
              <a:custGeom>
                <a:avLst/>
                <a:gdLst/>
                <a:ahLst/>
                <a:cxnLst/>
                <a:rect l="l" t="t" r="r" b="b"/>
                <a:pathLst>
                  <a:path w="5023" h="457" extrusionOk="0">
                    <a:moveTo>
                      <a:pt x="115" y="0"/>
                    </a:moveTo>
                    <a:cubicBezTo>
                      <a:pt x="39" y="0"/>
                      <a:pt x="1" y="38"/>
                      <a:pt x="1" y="114"/>
                    </a:cubicBezTo>
                    <a:lnTo>
                      <a:pt x="1" y="342"/>
                    </a:lnTo>
                    <a:cubicBezTo>
                      <a:pt x="1" y="380"/>
                      <a:pt x="77" y="457"/>
                      <a:pt x="115" y="457"/>
                    </a:cubicBezTo>
                    <a:lnTo>
                      <a:pt x="4871" y="457"/>
                    </a:lnTo>
                    <a:cubicBezTo>
                      <a:pt x="4985" y="457"/>
                      <a:pt x="5023" y="418"/>
                      <a:pt x="5023" y="342"/>
                    </a:cubicBezTo>
                    <a:lnTo>
                      <a:pt x="5023" y="114"/>
                    </a:lnTo>
                    <a:cubicBezTo>
                      <a:pt x="5023" y="38"/>
                      <a:pt x="4985" y="0"/>
                      <a:pt x="48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3258;p43">
                <a:extLst>
                  <a:ext uri="{FF2B5EF4-FFF2-40B4-BE49-F238E27FC236}">
                    <a16:creationId xmlns:a16="http://schemas.microsoft.com/office/drawing/2014/main" id="{A26E7CAE-F31F-6BE1-00C3-1139DF77DF4C}"/>
                  </a:ext>
                </a:extLst>
              </p:cNvPr>
              <p:cNvSpPr/>
              <p:nvPr/>
            </p:nvSpPr>
            <p:spPr>
              <a:xfrm flipH="1">
                <a:off x="5366082" y="4392324"/>
                <a:ext cx="74959" cy="23818"/>
              </a:xfrm>
              <a:custGeom>
                <a:avLst/>
                <a:gdLst/>
                <a:ahLst/>
                <a:cxnLst/>
                <a:rect l="l" t="t" r="r" b="b"/>
                <a:pathLst>
                  <a:path w="1561" h="496" extrusionOk="0">
                    <a:moveTo>
                      <a:pt x="77" y="1"/>
                    </a:moveTo>
                    <a:cubicBezTo>
                      <a:pt x="39" y="1"/>
                      <a:pt x="1" y="39"/>
                      <a:pt x="1" y="77"/>
                    </a:cubicBezTo>
                    <a:lnTo>
                      <a:pt x="1" y="419"/>
                    </a:lnTo>
                    <a:cubicBezTo>
                      <a:pt x="1" y="457"/>
                      <a:pt x="39" y="496"/>
                      <a:pt x="77" y="496"/>
                    </a:cubicBezTo>
                    <a:lnTo>
                      <a:pt x="1447" y="496"/>
                    </a:lnTo>
                    <a:cubicBezTo>
                      <a:pt x="1523" y="496"/>
                      <a:pt x="1561" y="457"/>
                      <a:pt x="1561" y="419"/>
                    </a:cubicBezTo>
                    <a:lnTo>
                      <a:pt x="1561" y="77"/>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259;p43">
              <a:extLst>
                <a:ext uri="{FF2B5EF4-FFF2-40B4-BE49-F238E27FC236}">
                  <a16:creationId xmlns:a16="http://schemas.microsoft.com/office/drawing/2014/main" id="{D3731009-5F30-9CEA-6609-CAF8699FF835}"/>
                </a:ext>
              </a:extLst>
            </p:cNvPr>
            <p:cNvGrpSpPr/>
            <p:nvPr/>
          </p:nvGrpSpPr>
          <p:grpSpPr>
            <a:xfrm>
              <a:off x="3955017" y="1378240"/>
              <a:ext cx="3744967" cy="3304296"/>
              <a:chOff x="49542" y="1104077"/>
              <a:chExt cx="3744967" cy="3304296"/>
            </a:xfrm>
          </p:grpSpPr>
          <p:sp>
            <p:nvSpPr>
              <p:cNvPr id="53" name="Google Shape;3260;p43">
                <a:extLst>
                  <a:ext uri="{FF2B5EF4-FFF2-40B4-BE49-F238E27FC236}">
                    <a16:creationId xmlns:a16="http://schemas.microsoft.com/office/drawing/2014/main" id="{6A73145D-6E9D-236E-2074-4B1FFC649B21}"/>
                  </a:ext>
                </a:extLst>
              </p:cNvPr>
              <p:cNvSpPr/>
              <p:nvPr/>
            </p:nvSpPr>
            <p:spPr>
              <a:xfrm flipH="1">
                <a:off x="2413358" y="1651112"/>
                <a:ext cx="1231377" cy="999824"/>
              </a:xfrm>
              <a:custGeom>
                <a:avLst/>
                <a:gdLst/>
                <a:ahLst/>
                <a:cxnLst/>
                <a:rect l="l" t="t" r="r" b="b"/>
                <a:pathLst>
                  <a:path w="25643" h="20821" extrusionOk="0">
                    <a:moveTo>
                      <a:pt x="6774" y="1"/>
                    </a:moveTo>
                    <a:cubicBezTo>
                      <a:pt x="5356" y="1"/>
                      <a:pt x="4015" y="373"/>
                      <a:pt x="3121" y="1038"/>
                    </a:cubicBezTo>
                    <a:cubicBezTo>
                      <a:pt x="1" y="3435"/>
                      <a:pt x="1066" y="10130"/>
                      <a:pt x="4110" y="14353"/>
                    </a:cubicBezTo>
                    <a:cubicBezTo>
                      <a:pt x="6621" y="17815"/>
                      <a:pt x="11110" y="20364"/>
                      <a:pt x="15599" y="20783"/>
                    </a:cubicBezTo>
                    <a:cubicBezTo>
                      <a:pt x="16056" y="20821"/>
                      <a:pt x="16474" y="20821"/>
                      <a:pt x="16893" y="20821"/>
                    </a:cubicBezTo>
                    <a:cubicBezTo>
                      <a:pt x="19289" y="20821"/>
                      <a:pt x="21306" y="20174"/>
                      <a:pt x="22751" y="18766"/>
                    </a:cubicBezTo>
                    <a:cubicBezTo>
                      <a:pt x="24920" y="16750"/>
                      <a:pt x="25643" y="13060"/>
                      <a:pt x="25414" y="10397"/>
                    </a:cubicBezTo>
                    <a:cubicBezTo>
                      <a:pt x="25224" y="8190"/>
                      <a:pt x="24349" y="6478"/>
                      <a:pt x="23094" y="5641"/>
                    </a:cubicBezTo>
                    <a:cubicBezTo>
                      <a:pt x="22423" y="5241"/>
                      <a:pt x="21618" y="5051"/>
                      <a:pt x="20798" y="5051"/>
                    </a:cubicBezTo>
                    <a:cubicBezTo>
                      <a:pt x="19432" y="5051"/>
                      <a:pt x="18024" y="5580"/>
                      <a:pt x="17121" y="6554"/>
                    </a:cubicBezTo>
                    <a:cubicBezTo>
                      <a:pt x="15371" y="8494"/>
                      <a:pt x="15599" y="12603"/>
                      <a:pt x="18795" y="15609"/>
                    </a:cubicBezTo>
                    <a:cubicBezTo>
                      <a:pt x="18852" y="15647"/>
                      <a:pt x="18909" y="15666"/>
                      <a:pt x="18966" y="15666"/>
                    </a:cubicBezTo>
                    <a:cubicBezTo>
                      <a:pt x="19023" y="15666"/>
                      <a:pt x="19080" y="15647"/>
                      <a:pt x="19137" y="15609"/>
                    </a:cubicBezTo>
                    <a:cubicBezTo>
                      <a:pt x="19213" y="15494"/>
                      <a:pt x="19213" y="15342"/>
                      <a:pt x="19137" y="15266"/>
                    </a:cubicBezTo>
                    <a:cubicBezTo>
                      <a:pt x="16132" y="12489"/>
                      <a:pt x="15865" y="8685"/>
                      <a:pt x="17463" y="6897"/>
                    </a:cubicBezTo>
                    <a:cubicBezTo>
                      <a:pt x="18248" y="6041"/>
                      <a:pt x="19537" y="5571"/>
                      <a:pt x="20765" y="5571"/>
                    </a:cubicBezTo>
                    <a:cubicBezTo>
                      <a:pt x="21503" y="5571"/>
                      <a:pt x="22218" y="5741"/>
                      <a:pt x="22789" y="6098"/>
                    </a:cubicBezTo>
                    <a:cubicBezTo>
                      <a:pt x="23969" y="6782"/>
                      <a:pt x="24730" y="8418"/>
                      <a:pt x="24920" y="10511"/>
                    </a:cubicBezTo>
                    <a:cubicBezTo>
                      <a:pt x="25186" y="13060"/>
                      <a:pt x="24501" y="16560"/>
                      <a:pt x="22409" y="18500"/>
                    </a:cubicBezTo>
                    <a:cubicBezTo>
                      <a:pt x="21094" y="19686"/>
                      <a:pt x="19185" y="20359"/>
                      <a:pt x="16955" y="20359"/>
                    </a:cubicBezTo>
                    <a:cubicBezTo>
                      <a:pt x="16539" y="20359"/>
                      <a:pt x="16112" y="20336"/>
                      <a:pt x="15675" y="20288"/>
                    </a:cubicBezTo>
                    <a:cubicBezTo>
                      <a:pt x="11376" y="19870"/>
                      <a:pt x="6925" y="17359"/>
                      <a:pt x="4528" y="14087"/>
                    </a:cubicBezTo>
                    <a:cubicBezTo>
                      <a:pt x="1675" y="10130"/>
                      <a:pt x="534" y="3625"/>
                      <a:pt x="3425" y="1418"/>
                    </a:cubicBezTo>
                    <a:cubicBezTo>
                      <a:pt x="4265" y="782"/>
                      <a:pt x="5498" y="435"/>
                      <a:pt x="6803" y="435"/>
                    </a:cubicBezTo>
                    <a:cubicBezTo>
                      <a:pt x="7447" y="435"/>
                      <a:pt x="8110" y="519"/>
                      <a:pt x="8751" y="695"/>
                    </a:cubicBezTo>
                    <a:cubicBezTo>
                      <a:pt x="10615" y="1190"/>
                      <a:pt x="12061" y="2331"/>
                      <a:pt x="12708" y="3853"/>
                    </a:cubicBezTo>
                    <a:cubicBezTo>
                      <a:pt x="13963" y="6744"/>
                      <a:pt x="12517" y="10321"/>
                      <a:pt x="9474" y="12032"/>
                    </a:cubicBezTo>
                    <a:cubicBezTo>
                      <a:pt x="9398" y="12109"/>
                      <a:pt x="9322" y="12261"/>
                      <a:pt x="9398" y="12375"/>
                    </a:cubicBezTo>
                    <a:cubicBezTo>
                      <a:pt x="9454" y="12431"/>
                      <a:pt x="9550" y="12466"/>
                      <a:pt x="9628" y="12466"/>
                    </a:cubicBezTo>
                    <a:cubicBezTo>
                      <a:pt x="9656" y="12466"/>
                      <a:pt x="9682" y="12461"/>
                      <a:pt x="9702" y="12451"/>
                    </a:cubicBezTo>
                    <a:cubicBezTo>
                      <a:pt x="12936" y="10663"/>
                      <a:pt x="14458" y="6782"/>
                      <a:pt x="13126" y="3701"/>
                    </a:cubicBezTo>
                    <a:cubicBezTo>
                      <a:pt x="12441" y="2027"/>
                      <a:pt x="10920" y="810"/>
                      <a:pt x="8865" y="277"/>
                    </a:cubicBezTo>
                    <a:cubicBezTo>
                      <a:pt x="8178" y="90"/>
                      <a:pt x="7467" y="1"/>
                      <a:pt x="6774"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61;p43">
                <a:extLst>
                  <a:ext uri="{FF2B5EF4-FFF2-40B4-BE49-F238E27FC236}">
                    <a16:creationId xmlns:a16="http://schemas.microsoft.com/office/drawing/2014/main" id="{41B86985-6724-C93F-4A38-3140959FD3EB}"/>
                  </a:ext>
                </a:extLst>
              </p:cNvPr>
              <p:cNvSpPr/>
              <p:nvPr/>
            </p:nvSpPr>
            <p:spPr>
              <a:xfrm flipH="1">
                <a:off x="49542" y="1854990"/>
                <a:ext cx="190015" cy="279572"/>
              </a:xfrm>
              <a:custGeom>
                <a:avLst/>
                <a:gdLst/>
                <a:ahLst/>
                <a:cxnLst/>
                <a:rect l="l" t="t" r="r" b="b"/>
                <a:pathLst>
                  <a:path w="3957" h="5822" extrusionOk="0">
                    <a:moveTo>
                      <a:pt x="2055" y="0"/>
                    </a:moveTo>
                    <a:cubicBezTo>
                      <a:pt x="2055" y="343"/>
                      <a:pt x="1903" y="1142"/>
                      <a:pt x="1332" y="1903"/>
                    </a:cubicBezTo>
                    <a:cubicBezTo>
                      <a:pt x="875" y="2549"/>
                      <a:pt x="305" y="2854"/>
                      <a:pt x="0" y="3006"/>
                    </a:cubicBezTo>
                    <a:cubicBezTo>
                      <a:pt x="495" y="3006"/>
                      <a:pt x="799" y="3120"/>
                      <a:pt x="1104" y="3196"/>
                    </a:cubicBezTo>
                    <a:cubicBezTo>
                      <a:pt x="1104" y="3196"/>
                      <a:pt x="1370" y="3348"/>
                      <a:pt x="1636" y="3538"/>
                    </a:cubicBezTo>
                    <a:cubicBezTo>
                      <a:pt x="2207" y="3973"/>
                      <a:pt x="2506" y="4854"/>
                      <a:pt x="2630" y="5392"/>
                    </a:cubicBezTo>
                    <a:lnTo>
                      <a:pt x="2630" y="5392"/>
                    </a:lnTo>
                    <a:cubicBezTo>
                      <a:pt x="2527" y="4522"/>
                      <a:pt x="2700" y="3818"/>
                      <a:pt x="2930" y="3424"/>
                    </a:cubicBezTo>
                    <a:cubicBezTo>
                      <a:pt x="3196" y="3120"/>
                      <a:pt x="3462" y="2854"/>
                      <a:pt x="3462" y="2854"/>
                    </a:cubicBezTo>
                    <a:cubicBezTo>
                      <a:pt x="3653" y="2778"/>
                      <a:pt x="3805" y="2625"/>
                      <a:pt x="3957" y="2587"/>
                    </a:cubicBezTo>
                    <a:cubicBezTo>
                      <a:pt x="3729" y="2473"/>
                      <a:pt x="3386" y="2397"/>
                      <a:pt x="3044" y="2093"/>
                    </a:cubicBezTo>
                    <a:cubicBezTo>
                      <a:pt x="2131" y="1408"/>
                      <a:pt x="2055" y="267"/>
                      <a:pt x="2055" y="0"/>
                    </a:cubicBezTo>
                    <a:close/>
                    <a:moveTo>
                      <a:pt x="2630" y="5392"/>
                    </a:moveTo>
                    <a:cubicBezTo>
                      <a:pt x="2647" y="5531"/>
                      <a:pt x="2670" y="5674"/>
                      <a:pt x="2702" y="5821"/>
                    </a:cubicBezTo>
                    <a:cubicBezTo>
                      <a:pt x="2702" y="5767"/>
                      <a:pt x="2680" y="5607"/>
                      <a:pt x="2630" y="53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62;p43">
                <a:extLst>
                  <a:ext uri="{FF2B5EF4-FFF2-40B4-BE49-F238E27FC236}">
                    <a16:creationId xmlns:a16="http://schemas.microsoft.com/office/drawing/2014/main" id="{A1783FD2-7E33-ADA0-6700-073491791950}"/>
                  </a:ext>
                </a:extLst>
              </p:cNvPr>
              <p:cNvSpPr/>
              <p:nvPr/>
            </p:nvSpPr>
            <p:spPr>
              <a:xfrm flipH="1">
                <a:off x="3256634" y="1104077"/>
                <a:ext cx="190063" cy="279524"/>
              </a:xfrm>
              <a:custGeom>
                <a:avLst/>
                <a:gdLst/>
                <a:ahLst/>
                <a:cxnLst/>
                <a:rect l="l" t="t" r="r" b="b"/>
                <a:pathLst>
                  <a:path w="3958" h="5821" extrusionOk="0">
                    <a:moveTo>
                      <a:pt x="2055" y="0"/>
                    </a:moveTo>
                    <a:cubicBezTo>
                      <a:pt x="2055" y="342"/>
                      <a:pt x="1903" y="1141"/>
                      <a:pt x="1332" y="1902"/>
                    </a:cubicBezTo>
                    <a:cubicBezTo>
                      <a:pt x="876" y="2511"/>
                      <a:pt x="305" y="2853"/>
                      <a:pt x="1" y="3006"/>
                    </a:cubicBezTo>
                    <a:cubicBezTo>
                      <a:pt x="495" y="3006"/>
                      <a:pt x="838" y="3082"/>
                      <a:pt x="1104" y="3196"/>
                    </a:cubicBezTo>
                    <a:cubicBezTo>
                      <a:pt x="1104" y="3196"/>
                      <a:pt x="1408" y="3348"/>
                      <a:pt x="1637" y="3538"/>
                    </a:cubicBezTo>
                    <a:cubicBezTo>
                      <a:pt x="2154" y="3933"/>
                      <a:pt x="2480" y="4694"/>
                      <a:pt x="2635" y="5234"/>
                    </a:cubicBezTo>
                    <a:lnTo>
                      <a:pt x="2635" y="5234"/>
                    </a:lnTo>
                    <a:cubicBezTo>
                      <a:pt x="2550" y="4427"/>
                      <a:pt x="2721" y="3763"/>
                      <a:pt x="2968" y="3424"/>
                    </a:cubicBezTo>
                    <a:cubicBezTo>
                      <a:pt x="3196" y="3082"/>
                      <a:pt x="3501" y="2853"/>
                      <a:pt x="3501" y="2853"/>
                    </a:cubicBezTo>
                    <a:cubicBezTo>
                      <a:pt x="3691" y="2777"/>
                      <a:pt x="3805" y="2625"/>
                      <a:pt x="3957" y="2587"/>
                    </a:cubicBezTo>
                    <a:cubicBezTo>
                      <a:pt x="3729" y="2473"/>
                      <a:pt x="3387" y="2397"/>
                      <a:pt x="3044" y="2092"/>
                    </a:cubicBezTo>
                    <a:cubicBezTo>
                      <a:pt x="2169" y="1370"/>
                      <a:pt x="2055" y="228"/>
                      <a:pt x="2055" y="0"/>
                    </a:cubicBezTo>
                    <a:close/>
                    <a:moveTo>
                      <a:pt x="2635" y="5234"/>
                    </a:moveTo>
                    <a:cubicBezTo>
                      <a:pt x="2655" y="5422"/>
                      <a:pt x="2689" y="5619"/>
                      <a:pt x="2740" y="5821"/>
                    </a:cubicBezTo>
                    <a:cubicBezTo>
                      <a:pt x="2753" y="5754"/>
                      <a:pt x="2719" y="5527"/>
                      <a:pt x="2635" y="52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63;p43">
                <a:extLst>
                  <a:ext uri="{FF2B5EF4-FFF2-40B4-BE49-F238E27FC236}">
                    <a16:creationId xmlns:a16="http://schemas.microsoft.com/office/drawing/2014/main" id="{E25DE4DF-F133-6C40-05B0-D92F16E18062}"/>
                  </a:ext>
                </a:extLst>
              </p:cNvPr>
              <p:cNvSpPr/>
              <p:nvPr/>
            </p:nvSpPr>
            <p:spPr>
              <a:xfrm flipH="1">
                <a:off x="3215340" y="1446979"/>
                <a:ext cx="96904" cy="140747"/>
              </a:xfrm>
              <a:custGeom>
                <a:avLst/>
                <a:gdLst/>
                <a:ahLst/>
                <a:cxnLst/>
                <a:rect l="l" t="t" r="r" b="b"/>
                <a:pathLst>
                  <a:path w="2018" h="2931" extrusionOk="0">
                    <a:moveTo>
                      <a:pt x="1028" y="1"/>
                    </a:moveTo>
                    <a:cubicBezTo>
                      <a:pt x="990" y="191"/>
                      <a:pt x="952" y="571"/>
                      <a:pt x="648" y="952"/>
                    </a:cubicBezTo>
                    <a:cubicBezTo>
                      <a:pt x="419" y="1294"/>
                      <a:pt x="115" y="1446"/>
                      <a:pt x="1" y="1522"/>
                    </a:cubicBezTo>
                    <a:cubicBezTo>
                      <a:pt x="229" y="1522"/>
                      <a:pt x="419" y="1599"/>
                      <a:pt x="572" y="1637"/>
                    </a:cubicBezTo>
                    <a:cubicBezTo>
                      <a:pt x="572" y="1637"/>
                      <a:pt x="648" y="1675"/>
                      <a:pt x="800" y="1789"/>
                    </a:cubicBezTo>
                    <a:cubicBezTo>
                      <a:pt x="1180" y="2093"/>
                      <a:pt x="1371" y="2816"/>
                      <a:pt x="1409" y="2930"/>
                    </a:cubicBezTo>
                    <a:cubicBezTo>
                      <a:pt x="1333" y="2397"/>
                      <a:pt x="1409" y="1979"/>
                      <a:pt x="1561" y="1713"/>
                    </a:cubicBezTo>
                    <a:cubicBezTo>
                      <a:pt x="1637" y="1560"/>
                      <a:pt x="1789" y="1446"/>
                      <a:pt x="1789" y="1446"/>
                    </a:cubicBezTo>
                    <a:cubicBezTo>
                      <a:pt x="1903" y="1408"/>
                      <a:pt x="1979" y="1332"/>
                      <a:pt x="2017" y="1294"/>
                    </a:cubicBezTo>
                    <a:cubicBezTo>
                      <a:pt x="1903" y="1256"/>
                      <a:pt x="1713" y="1218"/>
                      <a:pt x="1561" y="1066"/>
                    </a:cubicBezTo>
                    <a:cubicBezTo>
                      <a:pt x="1066" y="685"/>
                      <a:pt x="1028" y="115"/>
                      <a:pt x="1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64;p43">
                <a:extLst>
                  <a:ext uri="{FF2B5EF4-FFF2-40B4-BE49-F238E27FC236}">
                    <a16:creationId xmlns:a16="http://schemas.microsoft.com/office/drawing/2014/main" id="{6DF51FA0-0AE7-4237-89CE-46E051C2DD56}"/>
                  </a:ext>
                </a:extLst>
              </p:cNvPr>
              <p:cNvSpPr/>
              <p:nvPr/>
            </p:nvSpPr>
            <p:spPr>
              <a:xfrm flipH="1">
                <a:off x="666536" y="1397666"/>
                <a:ext cx="133400" cy="190063"/>
              </a:xfrm>
              <a:custGeom>
                <a:avLst/>
                <a:gdLst/>
                <a:ahLst/>
                <a:cxnLst/>
                <a:rect l="l" t="t" r="r" b="b"/>
                <a:pathLst>
                  <a:path w="2778" h="3958" extrusionOk="0">
                    <a:moveTo>
                      <a:pt x="1446" y="1"/>
                    </a:moveTo>
                    <a:cubicBezTo>
                      <a:pt x="1408" y="229"/>
                      <a:pt x="1294" y="800"/>
                      <a:pt x="913" y="1332"/>
                    </a:cubicBezTo>
                    <a:cubicBezTo>
                      <a:pt x="647" y="1751"/>
                      <a:pt x="190" y="1979"/>
                      <a:pt x="0" y="2093"/>
                    </a:cubicBezTo>
                    <a:cubicBezTo>
                      <a:pt x="343" y="2093"/>
                      <a:pt x="571" y="2131"/>
                      <a:pt x="761" y="2245"/>
                    </a:cubicBezTo>
                    <a:cubicBezTo>
                      <a:pt x="761" y="2245"/>
                      <a:pt x="913" y="2322"/>
                      <a:pt x="1104" y="2474"/>
                    </a:cubicBezTo>
                    <a:cubicBezTo>
                      <a:pt x="1636" y="2930"/>
                      <a:pt x="1864" y="3957"/>
                      <a:pt x="1864" y="3957"/>
                    </a:cubicBezTo>
                    <a:cubicBezTo>
                      <a:pt x="1712" y="3235"/>
                      <a:pt x="1864" y="2626"/>
                      <a:pt x="2055" y="2322"/>
                    </a:cubicBezTo>
                    <a:lnTo>
                      <a:pt x="2435" y="1941"/>
                    </a:lnTo>
                    <a:cubicBezTo>
                      <a:pt x="2587" y="1865"/>
                      <a:pt x="2663" y="1789"/>
                      <a:pt x="2777" y="1751"/>
                    </a:cubicBezTo>
                    <a:cubicBezTo>
                      <a:pt x="2625" y="1713"/>
                      <a:pt x="2397" y="1599"/>
                      <a:pt x="2169" y="1408"/>
                    </a:cubicBezTo>
                    <a:cubicBezTo>
                      <a:pt x="1484" y="952"/>
                      <a:pt x="1446" y="153"/>
                      <a:pt x="14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5;p43">
                <a:extLst>
                  <a:ext uri="{FF2B5EF4-FFF2-40B4-BE49-F238E27FC236}">
                    <a16:creationId xmlns:a16="http://schemas.microsoft.com/office/drawing/2014/main" id="{97D82AFA-28D4-EC68-6C06-699C4096A4B0}"/>
                  </a:ext>
                </a:extLst>
              </p:cNvPr>
              <p:cNvSpPr/>
              <p:nvPr/>
            </p:nvSpPr>
            <p:spPr>
              <a:xfrm flipH="1">
                <a:off x="2358634" y="2174273"/>
                <a:ext cx="1238677" cy="610238"/>
              </a:xfrm>
              <a:custGeom>
                <a:avLst/>
                <a:gdLst/>
                <a:ahLst/>
                <a:cxnLst/>
                <a:rect l="l" t="t" r="r" b="b"/>
                <a:pathLst>
                  <a:path w="25795" h="12708" extrusionOk="0">
                    <a:moveTo>
                      <a:pt x="0" y="0"/>
                    </a:moveTo>
                    <a:lnTo>
                      <a:pt x="0" y="12707"/>
                    </a:lnTo>
                    <a:lnTo>
                      <a:pt x="25794" y="12707"/>
                    </a:lnTo>
                    <a:lnTo>
                      <a:pt x="25794" y="4642"/>
                    </a:lnTo>
                    <a:cubicBezTo>
                      <a:pt x="25794" y="2093"/>
                      <a:pt x="23740" y="0"/>
                      <a:pt x="21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3266;p43">
                <a:extLst>
                  <a:ext uri="{FF2B5EF4-FFF2-40B4-BE49-F238E27FC236}">
                    <a16:creationId xmlns:a16="http://schemas.microsoft.com/office/drawing/2014/main" id="{67D19F40-99CA-D7C8-E045-D20EF446950E}"/>
                  </a:ext>
                </a:extLst>
              </p:cNvPr>
              <p:cNvSpPr/>
              <p:nvPr/>
            </p:nvSpPr>
            <p:spPr>
              <a:xfrm flipH="1">
                <a:off x="2480922" y="1851163"/>
                <a:ext cx="462289" cy="421183"/>
              </a:xfrm>
              <a:custGeom>
                <a:avLst/>
                <a:gdLst/>
                <a:ahLst/>
                <a:cxnLst/>
                <a:rect l="l" t="t" r="r" b="b"/>
                <a:pathLst>
                  <a:path w="9627" h="8771" extrusionOk="0">
                    <a:moveTo>
                      <a:pt x="4814" y="1"/>
                    </a:moveTo>
                    <a:cubicBezTo>
                      <a:pt x="3691" y="1"/>
                      <a:pt x="2569" y="429"/>
                      <a:pt x="1713" y="1285"/>
                    </a:cubicBezTo>
                    <a:cubicBezTo>
                      <a:pt x="1" y="2997"/>
                      <a:pt x="1" y="5774"/>
                      <a:pt x="1713" y="7486"/>
                    </a:cubicBezTo>
                    <a:cubicBezTo>
                      <a:pt x="2569" y="8342"/>
                      <a:pt x="3691" y="8770"/>
                      <a:pt x="4814" y="8770"/>
                    </a:cubicBezTo>
                    <a:cubicBezTo>
                      <a:pt x="5936" y="8770"/>
                      <a:pt x="7058" y="8342"/>
                      <a:pt x="7914" y="7486"/>
                    </a:cubicBezTo>
                    <a:cubicBezTo>
                      <a:pt x="9626" y="5774"/>
                      <a:pt x="9626" y="2997"/>
                      <a:pt x="7914" y="1285"/>
                    </a:cubicBezTo>
                    <a:cubicBezTo>
                      <a:pt x="7058" y="429"/>
                      <a:pt x="5936" y="1"/>
                      <a:pt x="4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67;p43">
                <a:extLst>
                  <a:ext uri="{FF2B5EF4-FFF2-40B4-BE49-F238E27FC236}">
                    <a16:creationId xmlns:a16="http://schemas.microsoft.com/office/drawing/2014/main" id="{34925615-CBC4-138B-7BA8-2EF494FCBC40}"/>
                  </a:ext>
                </a:extLst>
              </p:cNvPr>
              <p:cNvSpPr/>
              <p:nvPr/>
            </p:nvSpPr>
            <p:spPr>
              <a:xfrm flipH="1">
                <a:off x="2630744" y="1980433"/>
                <a:ext cx="164469" cy="164469"/>
              </a:xfrm>
              <a:custGeom>
                <a:avLst/>
                <a:gdLst/>
                <a:ahLst/>
                <a:cxnLst/>
                <a:rect l="l" t="t" r="r" b="b"/>
                <a:pathLst>
                  <a:path w="3425" h="3425" extrusionOk="0">
                    <a:moveTo>
                      <a:pt x="1712" y="77"/>
                    </a:moveTo>
                    <a:cubicBezTo>
                      <a:pt x="2626" y="77"/>
                      <a:pt x="3348" y="799"/>
                      <a:pt x="3348" y="1712"/>
                    </a:cubicBezTo>
                    <a:cubicBezTo>
                      <a:pt x="3348" y="2588"/>
                      <a:pt x="2626" y="3310"/>
                      <a:pt x="1712" y="3310"/>
                    </a:cubicBezTo>
                    <a:cubicBezTo>
                      <a:pt x="837" y="3310"/>
                      <a:pt x="115" y="2588"/>
                      <a:pt x="115" y="1712"/>
                    </a:cubicBezTo>
                    <a:cubicBezTo>
                      <a:pt x="115" y="799"/>
                      <a:pt x="837" y="77"/>
                      <a:pt x="1712" y="77"/>
                    </a:cubicBezTo>
                    <a:close/>
                    <a:moveTo>
                      <a:pt x="1712" y="1"/>
                    </a:moveTo>
                    <a:cubicBezTo>
                      <a:pt x="761" y="1"/>
                      <a:pt x="0" y="761"/>
                      <a:pt x="0" y="1712"/>
                    </a:cubicBezTo>
                    <a:cubicBezTo>
                      <a:pt x="0" y="2664"/>
                      <a:pt x="761" y="3424"/>
                      <a:pt x="1712" y="3424"/>
                    </a:cubicBezTo>
                    <a:cubicBezTo>
                      <a:pt x="2664" y="3424"/>
                      <a:pt x="3424" y="2664"/>
                      <a:pt x="3424" y="1712"/>
                    </a:cubicBezTo>
                    <a:cubicBezTo>
                      <a:pt x="3424" y="761"/>
                      <a:pt x="2664" y="1"/>
                      <a:pt x="1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68;p43">
                <a:extLst>
                  <a:ext uri="{FF2B5EF4-FFF2-40B4-BE49-F238E27FC236}">
                    <a16:creationId xmlns:a16="http://schemas.microsoft.com/office/drawing/2014/main" id="{E23D66A8-7085-1E37-2319-EB0D6167C0B1}"/>
                  </a:ext>
                </a:extLst>
              </p:cNvPr>
              <p:cNvSpPr/>
              <p:nvPr/>
            </p:nvSpPr>
            <p:spPr>
              <a:xfrm flipH="1">
                <a:off x="2985180" y="1852172"/>
                <a:ext cx="462241" cy="420415"/>
              </a:xfrm>
              <a:custGeom>
                <a:avLst/>
                <a:gdLst/>
                <a:ahLst/>
                <a:cxnLst/>
                <a:rect l="l" t="t" r="r" b="b"/>
                <a:pathLst>
                  <a:path w="9626" h="8755" extrusionOk="0">
                    <a:moveTo>
                      <a:pt x="4827" y="0"/>
                    </a:moveTo>
                    <a:cubicBezTo>
                      <a:pt x="4490" y="0"/>
                      <a:pt x="4147" y="40"/>
                      <a:pt x="3805" y="123"/>
                    </a:cubicBezTo>
                    <a:cubicBezTo>
                      <a:pt x="1446" y="655"/>
                      <a:pt x="1" y="3014"/>
                      <a:pt x="533" y="5373"/>
                    </a:cubicBezTo>
                    <a:cubicBezTo>
                      <a:pt x="1024" y="7401"/>
                      <a:pt x="2838" y="8755"/>
                      <a:pt x="4837" y="8755"/>
                    </a:cubicBezTo>
                    <a:cubicBezTo>
                      <a:pt x="5162" y="8755"/>
                      <a:pt x="5492" y="8719"/>
                      <a:pt x="5821" y="8644"/>
                    </a:cubicBezTo>
                    <a:cubicBezTo>
                      <a:pt x="8142" y="8074"/>
                      <a:pt x="9626" y="5715"/>
                      <a:pt x="9055" y="3356"/>
                    </a:cubicBezTo>
                    <a:cubicBezTo>
                      <a:pt x="8600" y="1372"/>
                      <a:pt x="6810" y="0"/>
                      <a:pt x="48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69;p43">
                <a:extLst>
                  <a:ext uri="{FF2B5EF4-FFF2-40B4-BE49-F238E27FC236}">
                    <a16:creationId xmlns:a16="http://schemas.microsoft.com/office/drawing/2014/main" id="{BDA8DC15-8011-0BAE-056C-31C502B6B7F9}"/>
                  </a:ext>
                </a:extLst>
              </p:cNvPr>
              <p:cNvSpPr/>
              <p:nvPr/>
            </p:nvSpPr>
            <p:spPr>
              <a:xfrm flipH="1">
                <a:off x="3134954" y="1980433"/>
                <a:ext cx="164469" cy="164469"/>
              </a:xfrm>
              <a:custGeom>
                <a:avLst/>
                <a:gdLst/>
                <a:ahLst/>
                <a:cxnLst/>
                <a:rect l="l" t="t" r="r" b="b"/>
                <a:pathLst>
                  <a:path w="3425" h="3425" extrusionOk="0">
                    <a:moveTo>
                      <a:pt x="1712" y="77"/>
                    </a:moveTo>
                    <a:cubicBezTo>
                      <a:pt x="2587" y="77"/>
                      <a:pt x="3272" y="799"/>
                      <a:pt x="3310" y="1712"/>
                    </a:cubicBezTo>
                    <a:cubicBezTo>
                      <a:pt x="3310" y="2588"/>
                      <a:pt x="2625" y="3310"/>
                      <a:pt x="1712" y="3310"/>
                    </a:cubicBezTo>
                    <a:cubicBezTo>
                      <a:pt x="799" y="3310"/>
                      <a:pt x="114" y="2588"/>
                      <a:pt x="114" y="1712"/>
                    </a:cubicBezTo>
                    <a:cubicBezTo>
                      <a:pt x="114" y="799"/>
                      <a:pt x="799" y="77"/>
                      <a:pt x="1712" y="77"/>
                    </a:cubicBezTo>
                    <a:close/>
                    <a:moveTo>
                      <a:pt x="1712" y="1"/>
                    </a:moveTo>
                    <a:cubicBezTo>
                      <a:pt x="761" y="1"/>
                      <a:pt x="0" y="761"/>
                      <a:pt x="0" y="1712"/>
                    </a:cubicBezTo>
                    <a:cubicBezTo>
                      <a:pt x="0" y="2664"/>
                      <a:pt x="761" y="3424"/>
                      <a:pt x="1712" y="3424"/>
                    </a:cubicBezTo>
                    <a:cubicBezTo>
                      <a:pt x="2663" y="3424"/>
                      <a:pt x="3424" y="2664"/>
                      <a:pt x="3424" y="1712"/>
                    </a:cubicBezTo>
                    <a:cubicBezTo>
                      <a:pt x="3424" y="761"/>
                      <a:pt x="2663" y="1"/>
                      <a:pt x="1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70;p43">
                <a:extLst>
                  <a:ext uri="{FF2B5EF4-FFF2-40B4-BE49-F238E27FC236}">
                    <a16:creationId xmlns:a16="http://schemas.microsoft.com/office/drawing/2014/main" id="{C256E8C1-D2F1-6A12-101B-BAB6E3416E20}"/>
                  </a:ext>
                </a:extLst>
              </p:cNvPr>
              <p:cNvSpPr/>
              <p:nvPr/>
            </p:nvSpPr>
            <p:spPr>
              <a:xfrm flipH="1">
                <a:off x="2760446" y="2404258"/>
                <a:ext cx="796556" cy="394676"/>
              </a:xfrm>
              <a:custGeom>
                <a:avLst/>
                <a:gdLst/>
                <a:ahLst/>
                <a:cxnLst/>
                <a:rect l="l" t="t" r="r" b="b"/>
                <a:pathLst>
                  <a:path w="16588" h="8219" extrusionOk="0">
                    <a:moveTo>
                      <a:pt x="16435" y="115"/>
                    </a:moveTo>
                    <a:lnTo>
                      <a:pt x="16435" y="8142"/>
                    </a:lnTo>
                    <a:lnTo>
                      <a:pt x="76" y="8142"/>
                    </a:lnTo>
                    <a:lnTo>
                      <a:pt x="76" y="115"/>
                    </a:lnTo>
                    <a:close/>
                    <a:moveTo>
                      <a:pt x="38" y="1"/>
                    </a:moveTo>
                    <a:cubicBezTo>
                      <a:pt x="38" y="1"/>
                      <a:pt x="0" y="1"/>
                      <a:pt x="0" y="39"/>
                    </a:cubicBezTo>
                    <a:lnTo>
                      <a:pt x="0" y="8180"/>
                    </a:lnTo>
                    <a:cubicBezTo>
                      <a:pt x="0" y="8180"/>
                      <a:pt x="0" y="8218"/>
                      <a:pt x="38" y="8218"/>
                    </a:cubicBezTo>
                    <a:lnTo>
                      <a:pt x="16587" y="8218"/>
                    </a:lnTo>
                    <a:lnTo>
                      <a:pt x="16587" y="39"/>
                    </a:lnTo>
                    <a:cubicBezTo>
                      <a:pt x="16587" y="39"/>
                      <a:pt x="16587" y="1"/>
                      <a:pt x="165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3271;p43">
                <a:extLst>
                  <a:ext uri="{FF2B5EF4-FFF2-40B4-BE49-F238E27FC236}">
                    <a16:creationId xmlns:a16="http://schemas.microsoft.com/office/drawing/2014/main" id="{B04D4BBD-B115-AA3A-CBC9-87C2B1024C3B}"/>
                  </a:ext>
                </a:extLst>
              </p:cNvPr>
              <p:cNvSpPr/>
              <p:nvPr/>
            </p:nvSpPr>
            <p:spPr>
              <a:xfrm flipH="1">
                <a:off x="2431605" y="2778766"/>
                <a:ext cx="319765" cy="5522"/>
              </a:xfrm>
              <a:custGeom>
                <a:avLst/>
                <a:gdLst/>
                <a:ahLst/>
                <a:cxnLst/>
                <a:rect l="l" t="t" r="r" b="b"/>
                <a:pathLst>
                  <a:path w="6659" h="115" extrusionOk="0">
                    <a:moveTo>
                      <a:pt x="39" y="1"/>
                    </a:moveTo>
                    <a:cubicBezTo>
                      <a:pt x="39" y="1"/>
                      <a:pt x="1" y="1"/>
                      <a:pt x="1" y="39"/>
                    </a:cubicBezTo>
                    <a:cubicBezTo>
                      <a:pt x="1" y="39"/>
                      <a:pt x="1" y="115"/>
                      <a:pt x="39" y="115"/>
                    </a:cubicBezTo>
                    <a:lnTo>
                      <a:pt x="6582" y="115"/>
                    </a:lnTo>
                    <a:cubicBezTo>
                      <a:pt x="6620" y="115"/>
                      <a:pt x="6658" y="115"/>
                      <a:pt x="6620" y="39"/>
                    </a:cubicBezTo>
                    <a:cubicBezTo>
                      <a:pt x="6620" y="39"/>
                      <a:pt x="6620" y="1"/>
                      <a:pt x="6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3272;p43">
                <a:extLst>
                  <a:ext uri="{FF2B5EF4-FFF2-40B4-BE49-F238E27FC236}">
                    <a16:creationId xmlns:a16="http://schemas.microsoft.com/office/drawing/2014/main" id="{09B43743-C35F-3707-D299-364736C82017}"/>
                  </a:ext>
                </a:extLst>
              </p:cNvPr>
              <p:cNvSpPr/>
              <p:nvPr/>
            </p:nvSpPr>
            <p:spPr>
              <a:xfrm flipH="1">
                <a:off x="2705655" y="2360415"/>
                <a:ext cx="586468" cy="5522"/>
              </a:xfrm>
              <a:custGeom>
                <a:avLst/>
                <a:gdLst/>
                <a:ahLst/>
                <a:cxnLst/>
                <a:rect l="l" t="t" r="r" b="b"/>
                <a:pathLst>
                  <a:path w="12213" h="115" extrusionOk="0">
                    <a:moveTo>
                      <a:pt x="39" y="1"/>
                    </a:moveTo>
                    <a:cubicBezTo>
                      <a:pt x="39" y="1"/>
                      <a:pt x="0" y="1"/>
                      <a:pt x="0" y="77"/>
                    </a:cubicBezTo>
                    <a:cubicBezTo>
                      <a:pt x="0" y="77"/>
                      <a:pt x="0" y="115"/>
                      <a:pt x="39" y="115"/>
                    </a:cubicBezTo>
                    <a:lnTo>
                      <a:pt x="12137" y="115"/>
                    </a:lnTo>
                    <a:cubicBezTo>
                      <a:pt x="12175" y="115"/>
                      <a:pt x="12213" y="77"/>
                      <a:pt x="12175" y="77"/>
                    </a:cubicBezTo>
                    <a:cubicBezTo>
                      <a:pt x="12175" y="77"/>
                      <a:pt x="12175" y="1"/>
                      <a:pt x="12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3273;p43">
                <a:extLst>
                  <a:ext uri="{FF2B5EF4-FFF2-40B4-BE49-F238E27FC236}">
                    <a16:creationId xmlns:a16="http://schemas.microsoft.com/office/drawing/2014/main" id="{A0100771-B7A8-47B9-F57E-17BD5FBE39F8}"/>
                  </a:ext>
                </a:extLst>
              </p:cNvPr>
              <p:cNvSpPr/>
              <p:nvPr/>
            </p:nvSpPr>
            <p:spPr>
              <a:xfrm flipH="1">
                <a:off x="3427252" y="2336694"/>
                <a:ext cx="367257" cy="522506"/>
              </a:xfrm>
              <a:custGeom>
                <a:avLst/>
                <a:gdLst/>
                <a:ahLst/>
                <a:cxnLst/>
                <a:rect l="l" t="t" r="r" b="b"/>
                <a:pathLst>
                  <a:path w="7648" h="10881" extrusionOk="0">
                    <a:moveTo>
                      <a:pt x="0" y="0"/>
                    </a:moveTo>
                    <a:lnTo>
                      <a:pt x="0" y="10881"/>
                    </a:lnTo>
                    <a:cubicBezTo>
                      <a:pt x="1598" y="9815"/>
                      <a:pt x="3196" y="8826"/>
                      <a:pt x="4794" y="7799"/>
                    </a:cubicBezTo>
                    <a:cubicBezTo>
                      <a:pt x="5745" y="7723"/>
                      <a:pt x="6696" y="7723"/>
                      <a:pt x="7647" y="7685"/>
                    </a:cubicBezTo>
                    <a:cubicBezTo>
                      <a:pt x="7609" y="6277"/>
                      <a:pt x="7609" y="4794"/>
                      <a:pt x="7609" y="3348"/>
                    </a:cubicBezTo>
                    <a:cubicBezTo>
                      <a:pt x="6658" y="3348"/>
                      <a:pt x="5745" y="3424"/>
                      <a:pt x="4794" y="3424"/>
                    </a:cubicBezTo>
                    <a:cubicBezTo>
                      <a:pt x="3196" y="2283"/>
                      <a:pt x="1598" y="11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3274;p43">
                <a:extLst>
                  <a:ext uri="{FF2B5EF4-FFF2-40B4-BE49-F238E27FC236}">
                    <a16:creationId xmlns:a16="http://schemas.microsoft.com/office/drawing/2014/main" id="{FACEA106-9EE0-8998-5A2D-A49968D991CE}"/>
                  </a:ext>
                </a:extLst>
              </p:cNvPr>
              <p:cNvSpPr/>
              <p:nvPr/>
            </p:nvSpPr>
            <p:spPr>
              <a:xfrm flipH="1">
                <a:off x="2312852" y="2177747"/>
                <a:ext cx="244854" cy="314243"/>
              </a:xfrm>
              <a:custGeom>
                <a:avLst/>
                <a:gdLst/>
                <a:ahLst/>
                <a:cxnLst/>
                <a:rect l="l" t="t" r="r" b="b"/>
                <a:pathLst>
                  <a:path w="5099" h="6544" extrusionOk="0">
                    <a:moveTo>
                      <a:pt x="3120" y="0"/>
                    </a:moveTo>
                    <a:lnTo>
                      <a:pt x="0" y="5403"/>
                    </a:lnTo>
                    <a:lnTo>
                      <a:pt x="2017" y="6544"/>
                    </a:lnTo>
                    <a:cubicBezTo>
                      <a:pt x="2854" y="5060"/>
                      <a:pt x="3691" y="3614"/>
                      <a:pt x="4528" y="2169"/>
                    </a:cubicBezTo>
                    <a:lnTo>
                      <a:pt x="5098" y="1142"/>
                    </a:lnTo>
                    <a:lnTo>
                      <a:pt x="3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3275;p43">
                <a:extLst>
                  <a:ext uri="{FF2B5EF4-FFF2-40B4-BE49-F238E27FC236}">
                    <a16:creationId xmlns:a16="http://schemas.microsoft.com/office/drawing/2014/main" id="{02B6F507-A7F3-0D75-2037-EE3E21F61C1A}"/>
                  </a:ext>
                </a:extLst>
              </p:cNvPr>
              <p:cNvSpPr/>
              <p:nvPr/>
            </p:nvSpPr>
            <p:spPr>
              <a:xfrm flipH="1">
                <a:off x="2331024" y="2865756"/>
                <a:ext cx="314243" cy="1540097"/>
              </a:xfrm>
              <a:custGeom>
                <a:avLst/>
                <a:gdLst/>
                <a:ahLst/>
                <a:cxnLst/>
                <a:rect l="l" t="t" r="r" b="b"/>
                <a:pathLst>
                  <a:path w="6544" h="32072" extrusionOk="0">
                    <a:moveTo>
                      <a:pt x="875" y="0"/>
                    </a:moveTo>
                    <a:lnTo>
                      <a:pt x="0" y="153"/>
                    </a:lnTo>
                    <a:lnTo>
                      <a:pt x="5669" y="32071"/>
                    </a:lnTo>
                    <a:lnTo>
                      <a:pt x="6544" y="31919"/>
                    </a:lnTo>
                    <a:lnTo>
                      <a:pt x="875" y="0"/>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3276;p43">
                <a:extLst>
                  <a:ext uri="{FF2B5EF4-FFF2-40B4-BE49-F238E27FC236}">
                    <a16:creationId xmlns:a16="http://schemas.microsoft.com/office/drawing/2014/main" id="{121D3690-B74B-89AB-AC1C-0ACD5CACF957}"/>
                  </a:ext>
                </a:extLst>
              </p:cNvPr>
              <p:cNvSpPr/>
              <p:nvPr/>
            </p:nvSpPr>
            <p:spPr>
              <a:xfrm flipH="1">
                <a:off x="2466324" y="3398080"/>
                <a:ext cx="95032" cy="155345"/>
              </a:xfrm>
              <a:custGeom>
                <a:avLst/>
                <a:gdLst/>
                <a:ahLst/>
                <a:cxnLst/>
                <a:rect l="l" t="t" r="r" b="b"/>
                <a:pathLst>
                  <a:path w="1979" h="3235" extrusionOk="0">
                    <a:moveTo>
                      <a:pt x="1446" y="1"/>
                    </a:moveTo>
                    <a:lnTo>
                      <a:pt x="0" y="267"/>
                    </a:lnTo>
                    <a:lnTo>
                      <a:pt x="533" y="3234"/>
                    </a:lnTo>
                    <a:lnTo>
                      <a:pt x="1978" y="3006"/>
                    </a:lnTo>
                    <a:lnTo>
                      <a:pt x="1446"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3277;p43">
                <a:extLst>
                  <a:ext uri="{FF2B5EF4-FFF2-40B4-BE49-F238E27FC236}">
                    <a16:creationId xmlns:a16="http://schemas.microsoft.com/office/drawing/2014/main" id="{A26085DC-6FBD-FEDC-5B04-A2C8A5C1C87D}"/>
                  </a:ext>
                </a:extLst>
              </p:cNvPr>
              <p:cNvSpPr/>
              <p:nvPr/>
            </p:nvSpPr>
            <p:spPr>
              <a:xfrm flipH="1">
                <a:off x="2285480" y="4366307"/>
                <a:ext cx="151647" cy="42066"/>
              </a:xfrm>
              <a:custGeom>
                <a:avLst/>
                <a:gdLst/>
                <a:ahLst/>
                <a:cxnLst/>
                <a:rect l="l" t="t" r="r" b="b"/>
                <a:pathLst>
                  <a:path w="3158" h="876" extrusionOk="0">
                    <a:moveTo>
                      <a:pt x="0" y="1"/>
                    </a:moveTo>
                    <a:lnTo>
                      <a:pt x="0" y="876"/>
                    </a:lnTo>
                    <a:lnTo>
                      <a:pt x="3158" y="876"/>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3278;p43">
                <a:extLst>
                  <a:ext uri="{FF2B5EF4-FFF2-40B4-BE49-F238E27FC236}">
                    <a16:creationId xmlns:a16="http://schemas.microsoft.com/office/drawing/2014/main" id="{0B812FAC-AC78-7B8A-7758-028B629BD7B9}"/>
                  </a:ext>
                </a:extLst>
              </p:cNvPr>
              <p:cNvSpPr/>
              <p:nvPr/>
            </p:nvSpPr>
            <p:spPr>
              <a:xfrm flipH="1">
                <a:off x="3292076" y="2850027"/>
                <a:ext cx="314291" cy="1541922"/>
              </a:xfrm>
              <a:custGeom>
                <a:avLst/>
                <a:gdLst/>
                <a:ahLst/>
                <a:cxnLst/>
                <a:rect l="l" t="t" r="r" b="b"/>
                <a:pathLst>
                  <a:path w="6545" h="32110" extrusionOk="0">
                    <a:moveTo>
                      <a:pt x="5669" y="0"/>
                    </a:moveTo>
                    <a:lnTo>
                      <a:pt x="1" y="31957"/>
                    </a:lnTo>
                    <a:lnTo>
                      <a:pt x="914" y="32110"/>
                    </a:lnTo>
                    <a:lnTo>
                      <a:pt x="6544" y="191"/>
                    </a:lnTo>
                    <a:lnTo>
                      <a:pt x="5669" y="0"/>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3279;p43">
                <a:extLst>
                  <a:ext uri="{FF2B5EF4-FFF2-40B4-BE49-F238E27FC236}">
                    <a16:creationId xmlns:a16="http://schemas.microsoft.com/office/drawing/2014/main" id="{6C15A714-E06F-6999-8F52-559BB6F8C75E}"/>
                  </a:ext>
                </a:extLst>
              </p:cNvPr>
              <p:cNvSpPr/>
              <p:nvPr/>
            </p:nvSpPr>
            <p:spPr>
              <a:xfrm flipH="1">
                <a:off x="3376111" y="3399904"/>
                <a:ext cx="95032" cy="155345"/>
              </a:xfrm>
              <a:custGeom>
                <a:avLst/>
                <a:gdLst/>
                <a:ahLst/>
                <a:cxnLst/>
                <a:rect l="l" t="t" r="r" b="b"/>
                <a:pathLst>
                  <a:path w="1979" h="3235" extrusionOk="0">
                    <a:moveTo>
                      <a:pt x="533" y="1"/>
                    </a:moveTo>
                    <a:lnTo>
                      <a:pt x="0" y="2968"/>
                    </a:lnTo>
                    <a:lnTo>
                      <a:pt x="1446" y="3234"/>
                    </a:lnTo>
                    <a:lnTo>
                      <a:pt x="1978" y="229"/>
                    </a:lnTo>
                    <a:lnTo>
                      <a:pt x="533"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3280;p43">
                <a:extLst>
                  <a:ext uri="{FF2B5EF4-FFF2-40B4-BE49-F238E27FC236}">
                    <a16:creationId xmlns:a16="http://schemas.microsoft.com/office/drawing/2014/main" id="{C51CB1FC-9CF6-12AC-4833-319E2F76A0BA}"/>
                  </a:ext>
                </a:extLst>
              </p:cNvPr>
              <p:cNvSpPr/>
              <p:nvPr/>
            </p:nvSpPr>
            <p:spPr>
              <a:xfrm flipH="1">
                <a:off x="2252587" y="2060771"/>
                <a:ext cx="135224" cy="340174"/>
              </a:xfrm>
              <a:custGeom>
                <a:avLst/>
                <a:gdLst/>
                <a:ahLst/>
                <a:cxnLst/>
                <a:rect l="l" t="t" r="r" b="b"/>
                <a:pathLst>
                  <a:path w="2816" h="7084" extrusionOk="0">
                    <a:moveTo>
                      <a:pt x="549" y="1"/>
                    </a:moveTo>
                    <a:cubicBezTo>
                      <a:pt x="492" y="1"/>
                      <a:pt x="434" y="13"/>
                      <a:pt x="381" y="39"/>
                    </a:cubicBezTo>
                    <a:cubicBezTo>
                      <a:pt x="153" y="78"/>
                      <a:pt x="0" y="344"/>
                      <a:pt x="76" y="610"/>
                    </a:cubicBezTo>
                    <a:lnTo>
                      <a:pt x="1865" y="6773"/>
                    </a:lnTo>
                    <a:cubicBezTo>
                      <a:pt x="1933" y="6944"/>
                      <a:pt x="2123" y="7083"/>
                      <a:pt x="2353" y="7083"/>
                    </a:cubicBezTo>
                    <a:cubicBezTo>
                      <a:pt x="2380" y="7083"/>
                      <a:pt x="2407" y="7082"/>
                      <a:pt x="2435" y="7078"/>
                    </a:cubicBezTo>
                    <a:cubicBezTo>
                      <a:pt x="2663" y="7002"/>
                      <a:pt x="2816" y="6735"/>
                      <a:pt x="2701" y="6507"/>
                    </a:cubicBezTo>
                    <a:lnTo>
                      <a:pt x="951" y="306"/>
                    </a:lnTo>
                    <a:cubicBezTo>
                      <a:pt x="922" y="131"/>
                      <a:pt x="737" y="1"/>
                      <a:pt x="5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3281;p43">
                <a:extLst>
                  <a:ext uri="{FF2B5EF4-FFF2-40B4-BE49-F238E27FC236}">
                    <a16:creationId xmlns:a16="http://schemas.microsoft.com/office/drawing/2014/main" id="{431E66E0-2723-928B-E0AE-8C920A7DEA2C}"/>
                  </a:ext>
                </a:extLst>
              </p:cNvPr>
              <p:cNvSpPr/>
              <p:nvPr/>
            </p:nvSpPr>
            <p:spPr>
              <a:xfrm flipH="1">
                <a:off x="2853605" y="2477344"/>
                <a:ext cx="292346" cy="228383"/>
              </a:xfrm>
              <a:custGeom>
                <a:avLst/>
                <a:gdLst/>
                <a:ahLst/>
                <a:cxnLst/>
                <a:rect l="l" t="t" r="r" b="b"/>
                <a:pathLst>
                  <a:path w="6088" h="4756" extrusionOk="0">
                    <a:moveTo>
                      <a:pt x="1179" y="0"/>
                    </a:moveTo>
                    <a:cubicBezTo>
                      <a:pt x="533" y="0"/>
                      <a:pt x="0" y="533"/>
                      <a:pt x="0" y="1180"/>
                    </a:cubicBezTo>
                    <a:lnTo>
                      <a:pt x="0" y="3577"/>
                    </a:lnTo>
                    <a:cubicBezTo>
                      <a:pt x="0" y="4223"/>
                      <a:pt x="533" y="4756"/>
                      <a:pt x="1179" y="4756"/>
                    </a:cubicBezTo>
                    <a:lnTo>
                      <a:pt x="4908" y="4756"/>
                    </a:lnTo>
                    <a:cubicBezTo>
                      <a:pt x="5554" y="4756"/>
                      <a:pt x="6087" y="4185"/>
                      <a:pt x="6087" y="3577"/>
                    </a:cubicBezTo>
                    <a:lnTo>
                      <a:pt x="6087" y="1180"/>
                    </a:lnTo>
                    <a:cubicBezTo>
                      <a:pt x="6087" y="533"/>
                      <a:pt x="5554" y="0"/>
                      <a:pt x="4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3282;p43">
                <a:extLst>
                  <a:ext uri="{FF2B5EF4-FFF2-40B4-BE49-F238E27FC236}">
                    <a16:creationId xmlns:a16="http://schemas.microsoft.com/office/drawing/2014/main" id="{DBE5EC9A-ABFE-B586-40E0-5DCB65AD2A4D}"/>
                  </a:ext>
                </a:extLst>
              </p:cNvPr>
              <p:cNvSpPr/>
              <p:nvPr/>
            </p:nvSpPr>
            <p:spPr>
              <a:xfrm>
                <a:off x="2964402" y="2530310"/>
                <a:ext cx="96904" cy="120626"/>
              </a:xfrm>
              <a:custGeom>
                <a:avLst/>
                <a:gdLst/>
                <a:ahLst/>
                <a:cxnLst/>
                <a:rect l="l" t="t" r="r" b="b"/>
                <a:pathLst>
                  <a:path w="2018" h="2512" extrusionOk="0">
                    <a:moveTo>
                      <a:pt x="1" y="1"/>
                    </a:moveTo>
                    <a:lnTo>
                      <a:pt x="1" y="2512"/>
                    </a:lnTo>
                    <a:cubicBezTo>
                      <a:pt x="686" y="2131"/>
                      <a:pt x="1370" y="1713"/>
                      <a:pt x="2017" y="1294"/>
                    </a:cubicBezTo>
                    <a:cubicBezTo>
                      <a:pt x="1332" y="838"/>
                      <a:pt x="648" y="41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3283;p43">
                <a:extLst>
                  <a:ext uri="{FF2B5EF4-FFF2-40B4-BE49-F238E27FC236}">
                    <a16:creationId xmlns:a16="http://schemas.microsoft.com/office/drawing/2014/main" id="{35CDDDAA-8C95-43E0-90BA-80D2AFD129EC}"/>
                  </a:ext>
                </a:extLst>
              </p:cNvPr>
              <p:cNvSpPr/>
              <p:nvPr/>
            </p:nvSpPr>
            <p:spPr>
              <a:xfrm flipH="1">
                <a:off x="3502469" y="4366307"/>
                <a:ext cx="151647" cy="42066"/>
              </a:xfrm>
              <a:custGeom>
                <a:avLst/>
                <a:gdLst/>
                <a:ahLst/>
                <a:cxnLst/>
                <a:rect l="l" t="t" r="r" b="b"/>
                <a:pathLst>
                  <a:path w="3158" h="876" extrusionOk="0">
                    <a:moveTo>
                      <a:pt x="0" y="1"/>
                    </a:moveTo>
                    <a:lnTo>
                      <a:pt x="0" y="876"/>
                    </a:lnTo>
                    <a:lnTo>
                      <a:pt x="3158" y="876"/>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284;p43">
              <a:extLst>
                <a:ext uri="{FF2B5EF4-FFF2-40B4-BE49-F238E27FC236}">
                  <a16:creationId xmlns:a16="http://schemas.microsoft.com/office/drawing/2014/main" id="{D108BF8C-0958-811A-33E6-C52EA62FA58B}"/>
                </a:ext>
              </a:extLst>
            </p:cNvPr>
            <p:cNvGrpSpPr/>
            <p:nvPr/>
          </p:nvGrpSpPr>
          <p:grpSpPr>
            <a:xfrm flipH="1">
              <a:off x="3886501" y="3659405"/>
              <a:ext cx="1096153" cy="1023114"/>
              <a:chOff x="639451" y="3536905"/>
              <a:chExt cx="1096153" cy="1023114"/>
            </a:xfrm>
          </p:grpSpPr>
          <p:sp>
            <p:nvSpPr>
              <p:cNvPr id="47" name="Google Shape;3285;p43">
                <a:extLst>
                  <a:ext uri="{FF2B5EF4-FFF2-40B4-BE49-F238E27FC236}">
                    <a16:creationId xmlns:a16="http://schemas.microsoft.com/office/drawing/2014/main" id="{E9B6C456-D3D7-3CE4-A6B9-1D08D199D6AE}"/>
                  </a:ext>
                </a:extLst>
              </p:cNvPr>
              <p:cNvSpPr/>
              <p:nvPr/>
            </p:nvSpPr>
            <p:spPr>
              <a:xfrm flipH="1">
                <a:off x="703365" y="3536905"/>
                <a:ext cx="570045" cy="571870"/>
              </a:xfrm>
              <a:custGeom>
                <a:avLst/>
                <a:gdLst/>
                <a:ahLst/>
                <a:cxnLst/>
                <a:rect l="l" t="t" r="r" b="b"/>
                <a:pathLst>
                  <a:path w="11871" h="11909" extrusionOk="0">
                    <a:moveTo>
                      <a:pt x="5935" y="1104"/>
                    </a:moveTo>
                    <a:cubicBezTo>
                      <a:pt x="6620" y="1104"/>
                      <a:pt x="7115" y="1599"/>
                      <a:pt x="7115" y="2284"/>
                    </a:cubicBezTo>
                    <a:cubicBezTo>
                      <a:pt x="7115" y="2968"/>
                      <a:pt x="6620" y="3463"/>
                      <a:pt x="5935" y="3463"/>
                    </a:cubicBezTo>
                    <a:cubicBezTo>
                      <a:pt x="5288" y="3463"/>
                      <a:pt x="4756" y="2968"/>
                      <a:pt x="4756" y="2284"/>
                    </a:cubicBezTo>
                    <a:cubicBezTo>
                      <a:pt x="4756" y="1599"/>
                      <a:pt x="5288" y="1104"/>
                      <a:pt x="5935" y="1104"/>
                    </a:cubicBezTo>
                    <a:close/>
                    <a:moveTo>
                      <a:pt x="5935" y="5441"/>
                    </a:moveTo>
                    <a:cubicBezTo>
                      <a:pt x="6240" y="5441"/>
                      <a:pt x="6468" y="5670"/>
                      <a:pt x="6468" y="6012"/>
                    </a:cubicBezTo>
                    <a:cubicBezTo>
                      <a:pt x="6468" y="6278"/>
                      <a:pt x="6240" y="6506"/>
                      <a:pt x="5935" y="6506"/>
                    </a:cubicBezTo>
                    <a:cubicBezTo>
                      <a:pt x="5669" y="6506"/>
                      <a:pt x="5403" y="6278"/>
                      <a:pt x="5403" y="6012"/>
                    </a:cubicBezTo>
                    <a:cubicBezTo>
                      <a:pt x="5403" y="5708"/>
                      <a:pt x="5669" y="5441"/>
                      <a:pt x="5935" y="5441"/>
                    </a:cubicBezTo>
                    <a:close/>
                    <a:moveTo>
                      <a:pt x="2245" y="4794"/>
                    </a:moveTo>
                    <a:cubicBezTo>
                      <a:pt x="2892" y="4794"/>
                      <a:pt x="3424" y="5327"/>
                      <a:pt x="3424" y="6012"/>
                    </a:cubicBezTo>
                    <a:cubicBezTo>
                      <a:pt x="3424" y="6621"/>
                      <a:pt x="2892" y="7191"/>
                      <a:pt x="2245" y="7191"/>
                    </a:cubicBezTo>
                    <a:cubicBezTo>
                      <a:pt x="1560" y="7191"/>
                      <a:pt x="1028" y="6659"/>
                      <a:pt x="1028" y="6012"/>
                    </a:cubicBezTo>
                    <a:cubicBezTo>
                      <a:pt x="1028" y="5327"/>
                      <a:pt x="1560" y="4794"/>
                      <a:pt x="2245" y="4794"/>
                    </a:cubicBezTo>
                    <a:close/>
                    <a:moveTo>
                      <a:pt x="9626" y="4794"/>
                    </a:moveTo>
                    <a:cubicBezTo>
                      <a:pt x="10310" y="4794"/>
                      <a:pt x="10843" y="5327"/>
                      <a:pt x="10843" y="6012"/>
                    </a:cubicBezTo>
                    <a:cubicBezTo>
                      <a:pt x="10843" y="6621"/>
                      <a:pt x="10310" y="7191"/>
                      <a:pt x="9626" y="7191"/>
                    </a:cubicBezTo>
                    <a:cubicBezTo>
                      <a:pt x="8979" y="7191"/>
                      <a:pt x="8446" y="6659"/>
                      <a:pt x="8446" y="6012"/>
                    </a:cubicBezTo>
                    <a:cubicBezTo>
                      <a:pt x="8446" y="5327"/>
                      <a:pt x="8979" y="4794"/>
                      <a:pt x="9626" y="4794"/>
                    </a:cubicBezTo>
                    <a:close/>
                    <a:moveTo>
                      <a:pt x="5935" y="8523"/>
                    </a:moveTo>
                    <a:cubicBezTo>
                      <a:pt x="6620" y="8523"/>
                      <a:pt x="7115" y="9017"/>
                      <a:pt x="7115" y="9702"/>
                    </a:cubicBezTo>
                    <a:cubicBezTo>
                      <a:pt x="7115" y="10387"/>
                      <a:pt x="6620" y="10882"/>
                      <a:pt x="5935" y="10882"/>
                    </a:cubicBezTo>
                    <a:cubicBezTo>
                      <a:pt x="5288" y="10882"/>
                      <a:pt x="4756" y="10387"/>
                      <a:pt x="4756" y="9702"/>
                    </a:cubicBezTo>
                    <a:cubicBezTo>
                      <a:pt x="4756" y="9017"/>
                      <a:pt x="5288" y="8523"/>
                      <a:pt x="5935" y="8523"/>
                    </a:cubicBezTo>
                    <a:close/>
                    <a:moveTo>
                      <a:pt x="5935" y="1"/>
                    </a:moveTo>
                    <a:cubicBezTo>
                      <a:pt x="2663" y="1"/>
                      <a:pt x="0" y="2664"/>
                      <a:pt x="0" y="5936"/>
                    </a:cubicBezTo>
                    <a:cubicBezTo>
                      <a:pt x="0" y="9246"/>
                      <a:pt x="2663" y="11909"/>
                      <a:pt x="5935" y="11909"/>
                    </a:cubicBezTo>
                    <a:cubicBezTo>
                      <a:pt x="9207" y="11909"/>
                      <a:pt x="11870" y="9246"/>
                      <a:pt x="11870" y="5936"/>
                    </a:cubicBezTo>
                    <a:cubicBezTo>
                      <a:pt x="11870" y="2702"/>
                      <a:pt x="9207" y="1"/>
                      <a:pt x="59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86;p43">
                <a:extLst>
                  <a:ext uri="{FF2B5EF4-FFF2-40B4-BE49-F238E27FC236}">
                    <a16:creationId xmlns:a16="http://schemas.microsoft.com/office/drawing/2014/main" id="{A6B71FCF-5FE7-FFDE-4384-517EABE98944}"/>
                  </a:ext>
                </a:extLst>
              </p:cNvPr>
              <p:cNvSpPr/>
              <p:nvPr/>
            </p:nvSpPr>
            <p:spPr>
              <a:xfrm flipH="1">
                <a:off x="796572" y="3626463"/>
                <a:ext cx="383680" cy="383680"/>
              </a:xfrm>
              <a:custGeom>
                <a:avLst/>
                <a:gdLst/>
                <a:ahLst/>
                <a:cxnLst/>
                <a:rect l="l" t="t" r="r" b="b"/>
                <a:pathLst>
                  <a:path w="7990" h="7990" extrusionOk="0">
                    <a:moveTo>
                      <a:pt x="3995" y="381"/>
                    </a:moveTo>
                    <a:cubicBezTo>
                      <a:pt x="6012" y="381"/>
                      <a:pt x="7609" y="1978"/>
                      <a:pt x="7609" y="3995"/>
                    </a:cubicBezTo>
                    <a:cubicBezTo>
                      <a:pt x="7609" y="5973"/>
                      <a:pt x="6012" y="7609"/>
                      <a:pt x="3995" y="7609"/>
                    </a:cubicBezTo>
                    <a:cubicBezTo>
                      <a:pt x="1979" y="7609"/>
                      <a:pt x="381" y="5973"/>
                      <a:pt x="381" y="3995"/>
                    </a:cubicBezTo>
                    <a:cubicBezTo>
                      <a:pt x="381" y="1978"/>
                      <a:pt x="1979" y="381"/>
                      <a:pt x="3995" y="381"/>
                    </a:cubicBezTo>
                    <a:close/>
                    <a:moveTo>
                      <a:pt x="3995" y="0"/>
                    </a:moveTo>
                    <a:cubicBezTo>
                      <a:pt x="1827" y="0"/>
                      <a:pt x="1" y="1788"/>
                      <a:pt x="1" y="3995"/>
                    </a:cubicBezTo>
                    <a:cubicBezTo>
                      <a:pt x="1" y="6163"/>
                      <a:pt x="1827" y="7989"/>
                      <a:pt x="3995" y="7989"/>
                    </a:cubicBezTo>
                    <a:cubicBezTo>
                      <a:pt x="6202" y="7989"/>
                      <a:pt x="7990" y="6239"/>
                      <a:pt x="7990" y="3995"/>
                    </a:cubicBezTo>
                    <a:cubicBezTo>
                      <a:pt x="7990" y="1788"/>
                      <a:pt x="6202" y="0"/>
                      <a:pt x="39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87;p43">
                <a:extLst>
                  <a:ext uri="{FF2B5EF4-FFF2-40B4-BE49-F238E27FC236}">
                    <a16:creationId xmlns:a16="http://schemas.microsoft.com/office/drawing/2014/main" id="{C15FB46C-CA3C-B762-11EB-C847AB55E421}"/>
                  </a:ext>
                </a:extLst>
              </p:cNvPr>
              <p:cNvSpPr/>
              <p:nvPr/>
            </p:nvSpPr>
            <p:spPr>
              <a:xfrm flipH="1">
                <a:off x="639451" y="3831076"/>
                <a:ext cx="884240" cy="655857"/>
              </a:xfrm>
              <a:custGeom>
                <a:avLst/>
                <a:gdLst/>
                <a:ahLst/>
                <a:cxnLst/>
                <a:rect l="l" t="t" r="r" b="b"/>
                <a:pathLst>
                  <a:path w="18414" h="13658" extrusionOk="0">
                    <a:moveTo>
                      <a:pt x="0" y="0"/>
                    </a:moveTo>
                    <a:lnTo>
                      <a:pt x="0" y="13658"/>
                    </a:lnTo>
                    <a:lnTo>
                      <a:pt x="18414" y="13658"/>
                    </a:lnTo>
                    <a:lnTo>
                      <a:pt x="184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88;p43">
                <a:extLst>
                  <a:ext uri="{FF2B5EF4-FFF2-40B4-BE49-F238E27FC236}">
                    <a16:creationId xmlns:a16="http://schemas.microsoft.com/office/drawing/2014/main" id="{12F05957-3AC2-F429-16B7-1F374F1F03DE}"/>
                  </a:ext>
                </a:extLst>
              </p:cNvPr>
              <p:cNvSpPr/>
              <p:nvPr/>
            </p:nvSpPr>
            <p:spPr>
              <a:xfrm flipH="1">
                <a:off x="1163781" y="3957128"/>
                <a:ext cx="571822" cy="571822"/>
              </a:xfrm>
              <a:custGeom>
                <a:avLst/>
                <a:gdLst/>
                <a:ahLst/>
                <a:cxnLst/>
                <a:rect l="l" t="t" r="r" b="b"/>
                <a:pathLst>
                  <a:path w="11908" h="11908" extrusionOk="0">
                    <a:moveTo>
                      <a:pt x="5935" y="1065"/>
                    </a:moveTo>
                    <a:cubicBezTo>
                      <a:pt x="6620" y="1065"/>
                      <a:pt x="7152" y="1560"/>
                      <a:pt x="7152" y="2245"/>
                    </a:cubicBezTo>
                    <a:cubicBezTo>
                      <a:pt x="7152" y="2891"/>
                      <a:pt x="6620" y="3424"/>
                      <a:pt x="5935" y="3424"/>
                    </a:cubicBezTo>
                    <a:cubicBezTo>
                      <a:pt x="5288" y="3424"/>
                      <a:pt x="4756" y="2891"/>
                      <a:pt x="4756" y="2245"/>
                    </a:cubicBezTo>
                    <a:cubicBezTo>
                      <a:pt x="4756" y="1560"/>
                      <a:pt x="5288" y="1065"/>
                      <a:pt x="5935" y="1065"/>
                    </a:cubicBezTo>
                    <a:close/>
                    <a:moveTo>
                      <a:pt x="5897" y="5364"/>
                    </a:moveTo>
                    <a:cubicBezTo>
                      <a:pt x="6201" y="5364"/>
                      <a:pt x="6430" y="5631"/>
                      <a:pt x="6430" y="5935"/>
                    </a:cubicBezTo>
                    <a:cubicBezTo>
                      <a:pt x="6430" y="6239"/>
                      <a:pt x="6201" y="6468"/>
                      <a:pt x="5897" y="6468"/>
                    </a:cubicBezTo>
                    <a:cubicBezTo>
                      <a:pt x="5631" y="6468"/>
                      <a:pt x="5402" y="6239"/>
                      <a:pt x="5402" y="5935"/>
                    </a:cubicBezTo>
                    <a:cubicBezTo>
                      <a:pt x="5402" y="5669"/>
                      <a:pt x="5631" y="5364"/>
                      <a:pt x="5897" y="5364"/>
                    </a:cubicBezTo>
                    <a:close/>
                    <a:moveTo>
                      <a:pt x="2245" y="4756"/>
                    </a:moveTo>
                    <a:cubicBezTo>
                      <a:pt x="2930" y="4756"/>
                      <a:pt x="3424" y="5288"/>
                      <a:pt x="3424" y="5935"/>
                    </a:cubicBezTo>
                    <a:cubicBezTo>
                      <a:pt x="3424" y="6620"/>
                      <a:pt x="2930" y="7152"/>
                      <a:pt x="2245" y="7152"/>
                    </a:cubicBezTo>
                    <a:cubicBezTo>
                      <a:pt x="1598" y="7152"/>
                      <a:pt x="1065" y="6620"/>
                      <a:pt x="1065" y="5935"/>
                    </a:cubicBezTo>
                    <a:cubicBezTo>
                      <a:pt x="1065" y="5288"/>
                      <a:pt x="1598" y="4756"/>
                      <a:pt x="2245" y="4756"/>
                    </a:cubicBezTo>
                    <a:close/>
                    <a:moveTo>
                      <a:pt x="9663" y="4756"/>
                    </a:moveTo>
                    <a:cubicBezTo>
                      <a:pt x="10348" y="4756"/>
                      <a:pt x="10843" y="5288"/>
                      <a:pt x="10843" y="5935"/>
                    </a:cubicBezTo>
                    <a:cubicBezTo>
                      <a:pt x="10843" y="6620"/>
                      <a:pt x="10348" y="7152"/>
                      <a:pt x="9663" y="7152"/>
                    </a:cubicBezTo>
                    <a:cubicBezTo>
                      <a:pt x="9017" y="7152"/>
                      <a:pt x="8484" y="6620"/>
                      <a:pt x="8484" y="5935"/>
                    </a:cubicBezTo>
                    <a:cubicBezTo>
                      <a:pt x="8484" y="5288"/>
                      <a:pt x="9017" y="4756"/>
                      <a:pt x="9663" y="4756"/>
                    </a:cubicBezTo>
                    <a:close/>
                    <a:moveTo>
                      <a:pt x="5935" y="8484"/>
                    </a:moveTo>
                    <a:cubicBezTo>
                      <a:pt x="6620" y="8484"/>
                      <a:pt x="7152" y="8978"/>
                      <a:pt x="7152" y="9663"/>
                    </a:cubicBezTo>
                    <a:cubicBezTo>
                      <a:pt x="7152" y="10310"/>
                      <a:pt x="6620" y="10843"/>
                      <a:pt x="5935" y="10843"/>
                    </a:cubicBezTo>
                    <a:cubicBezTo>
                      <a:pt x="5288" y="10843"/>
                      <a:pt x="4756" y="10310"/>
                      <a:pt x="4756" y="9663"/>
                    </a:cubicBezTo>
                    <a:cubicBezTo>
                      <a:pt x="4756" y="8978"/>
                      <a:pt x="5288" y="8484"/>
                      <a:pt x="5935" y="8484"/>
                    </a:cubicBezTo>
                    <a:close/>
                    <a:moveTo>
                      <a:pt x="5935" y="0"/>
                    </a:moveTo>
                    <a:cubicBezTo>
                      <a:pt x="2663" y="0"/>
                      <a:pt x="0" y="2663"/>
                      <a:pt x="0" y="5935"/>
                    </a:cubicBezTo>
                    <a:cubicBezTo>
                      <a:pt x="0" y="9245"/>
                      <a:pt x="2663" y="11908"/>
                      <a:pt x="5935" y="11908"/>
                    </a:cubicBezTo>
                    <a:cubicBezTo>
                      <a:pt x="9245" y="11908"/>
                      <a:pt x="11908" y="9245"/>
                      <a:pt x="11908" y="5935"/>
                    </a:cubicBezTo>
                    <a:cubicBezTo>
                      <a:pt x="11908" y="2663"/>
                      <a:pt x="9245" y="0"/>
                      <a:pt x="5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89;p43">
                <a:extLst>
                  <a:ext uri="{FF2B5EF4-FFF2-40B4-BE49-F238E27FC236}">
                    <a16:creationId xmlns:a16="http://schemas.microsoft.com/office/drawing/2014/main" id="{6472D9FB-DC46-08CE-B11F-83640DFF4E4A}"/>
                  </a:ext>
                </a:extLst>
              </p:cNvPr>
              <p:cNvSpPr/>
              <p:nvPr/>
            </p:nvSpPr>
            <p:spPr>
              <a:xfrm flipH="1">
                <a:off x="1256940" y="4046638"/>
                <a:ext cx="383680" cy="383680"/>
              </a:xfrm>
              <a:custGeom>
                <a:avLst/>
                <a:gdLst/>
                <a:ahLst/>
                <a:cxnLst/>
                <a:rect l="l" t="t" r="r" b="b"/>
                <a:pathLst>
                  <a:path w="7990" h="7990" extrusionOk="0">
                    <a:moveTo>
                      <a:pt x="3957" y="381"/>
                    </a:moveTo>
                    <a:cubicBezTo>
                      <a:pt x="5973" y="381"/>
                      <a:pt x="7609" y="1979"/>
                      <a:pt x="7609" y="3995"/>
                    </a:cubicBezTo>
                    <a:cubicBezTo>
                      <a:pt x="7609" y="5973"/>
                      <a:pt x="5973" y="7609"/>
                      <a:pt x="3957" y="7609"/>
                    </a:cubicBezTo>
                    <a:cubicBezTo>
                      <a:pt x="1979" y="7609"/>
                      <a:pt x="343" y="5973"/>
                      <a:pt x="343" y="3995"/>
                    </a:cubicBezTo>
                    <a:cubicBezTo>
                      <a:pt x="343" y="1979"/>
                      <a:pt x="1979" y="381"/>
                      <a:pt x="3957" y="381"/>
                    </a:cubicBezTo>
                    <a:close/>
                    <a:moveTo>
                      <a:pt x="3957" y="0"/>
                    </a:moveTo>
                    <a:cubicBezTo>
                      <a:pt x="1789" y="0"/>
                      <a:pt x="0" y="1788"/>
                      <a:pt x="0" y="3995"/>
                    </a:cubicBezTo>
                    <a:cubicBezTo>
                      <a:pt x="0" y="6163"/>
                      <a:pt x="1789" y="7989"/>
                      <a:pt x="3957" y="7989"/>
                    </a:cubicBezTo>
                    <a:cubicBezTo>
                      <a:pt x="6164" y="7989"/>
                      <a:pt x="7990" y="6163"/>
                      <a:pt x="7952" y="3995"/>
                    </a:cubicBezTo>
                    <a:cubicBezTo>
                      <a:pt x="7952" y="1788"/>
                      <a:pt x="6164" y="0"/>
                      <a:pt x="39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90;p43">
                <a:extLst>
                  <a:ext uri="{FF2B5EF4-FFF2-40B4-BE49-F238E27FC236}">
                    <a16:creationId xmlns:a16="http://schemas.microsoft.com/office/drawing/2014/main" id="{CACA172D-3D24-53C9-362E-8716F43DF224}"/>
                  </a:ext>
                </a:extLst>
              </p:cNvPr>
              <p:cNvSpPr/>
              <p:nvPr/>
            </p:nvSpPr>
            <p:spPr>
              <a:xfrm flipH="1">
                <a:off x="732610" y="4368132"/>
                <a:ext cx="933605" cy="191888"/>
              </a:xfrm>
              <a:custGeom>
                <a:avLst/>
                <a:gdLst/>
                <a:ahLst/>
                <a:cxnLst/>
                <a:rect l="l" t="t" r="r" b="b"/>
                <a:pathLst>
                  <a:path w="19442" h="3996" extrusionOk="0">
                    <a:moveTo>
                      <a:pt x="16778" y="1"/>
                    </a:moveTo>
                    <a:cubicBezTo>
                      <a:pt x="15865" y="1"/>
                      <a:pt x="15333" y="572"/>
                      <a:pt x="14724" y="1180"/>
                    </a:cubicBezTo>
                    <a:cubicBezTo>
                      <a:pt x="14305" y="1637"/>
                      <a:pt x="13887" y="2131"/>
                      <a:pt x="13164" y="2588"/>
                    </a:cubicBezTo>
                    <a:cubicBezTo>
                      <a:pt x="11809" y="3415"/>
                      <a:pt x="10356" y="3632"/>
                      <a:pt x="9041" y="3632"/>
                    </a:cubicBezTo>
                    <a:cubicBezTo>
                      <a:pt x="8179" y="3632"/>
                      <a:pt x="7375" y="3538"/>
                      <a:pt x="6697" y="3463"/>
                    </a:cubicBezTo>
                    <a:cubicBezTo>
                      <a:pt x="3729" y="3159"/>
                      <a:pt x="1599" y="1865"/>
                      <a:pt x="267" y="876"/>
                    </a:cubicBezTo>
                    <a:cubicBezTo>
                      <a:pt x="250" y="842"/>
                      <a:pt x="210" y="823"/>
                      <a:pt x="167" y="823"/>
                    </a:cubicBezTo>
                    <a:cubicBezTo>
                      <a:pt x="115" y="823"/>
                      <a:pt x="60" y="851"/>
                      <a:pt x="39" y="914"/>
                    </a:cubicBezTo>
                    <a:cubicBezTo>
                      <a:pt x="1" y="952"/>
                      <a:pt x="1" y="1104"/>
                      <a:pt x="77" y="1142"/>
                    </a:cubicBezTo>
                    <a:cubicBezTo>
                      <a:pt x="1408" y="2131"/>
                      <a:pt x="3653" y="3463"/>
                      <a:pt x="6659" y="3805"/>
                    </a:cubicBezTo>
                    <a:cubicBezTo>
                      <a:pt x="7305" y="3919"/>
                      <a:pt x="8180" y="3996"/>
                      <a:pt x="9017" y="3996"/>
                    </a:cubicBezTo>
                    <a:cubicBezTo>
                      <a:pt x="10425" y="3996"/>
                      <a:pt x="11947" y="3767"/>
                      <a:pt x="13316" y="2854"/>
                    </a:cubicBezTo>
                    <a:cubicBezTo>
                      <a:pt x="14077" y="2398"/>
                      <a:pt x="14534" y="1865"/>
                      <a:pt x="14952" y="1447"/>
                    </a:cubicBezTo>
                    <a:cubicBezTo>
                      <a:pt x="15599" y="800"/>
                      <a:pt x="16017" y="381"/>
                      <a:pt x="16778" y="381"/>
                    </a:cubicBezTo>
                    <a:cubicBezTo>
                      <a:pt x="17729" y="381"/>
                      <a:pt x="18909" y="1104"/>
                      <a:pt x="19023" y="1941"/>
                    </a:cubicBezTo>
                    <a:cubicBezTo>
                      <a:pt x="19061" y="2322"/>
                      <a:pt x="18909" y="2702"/>
                      <a:pt x="18642" y="3006"/>
                    </a:cubicBezTo>
                    <a:cubicBezTo>
                      <a:pt x="18376" y="3235"/>
                      <a:pt x="18024" y="3349"/>
                      <a:pt x="17644" y="3349"/>
                    </a:cubicBezTo>
                    <a:cubicBezTo>
                      <a:pt x="17263" y="3349"/>
                      <a:pt x="16854" y="3235"/>
                      <a:pt x="16474" y="3006"/>
                    </a:cubicBezTo>
                    <a:cubicBezTo>
                      <a:pt x="16442" y="2991"/>
                      <a:pt x="16404" y="2981"/>
                      <a:pt x="16368" y="2981"/>
                    </a:cubicBezTo>
                    <a:cubicBezTo>
                      <a:pt x="16316" y="2981"/>
                      <a:pt x="16268" y="3000"/>
                      <a:pt x="16246" y="3044"/>
                    </a:cubicBezTo>
                    <a:cubicBezTo>
                      <a:pt x="16208" y="3159"/>
                      <a:pt x="16208" y="3235"/>
                      <a:pt x="16284" y="3273"/>
                    </a:cubicBezTo>
                    <a:cubicBezTo>
                      <a:pt x="16714" y="3553"/>
                      <a:pt x="17200" y="3696"/>
                      <a:pt x="17655" y="3696"/>
                    </a:cubicBezTo>
                    <a:cubicBezTo>
                      <a:pt x="18125" y="3696"/>
                      <a:pt x="18561" y="3544"/>
                      <a:pt x="18871" y="3235"/>
                    </a:cubicBezTo>
                    <a:cubicBezTo>
                      <a:pt x="19251" y="2892"/>
                      <a:pt x="19441" y="2398"/>
                      <a:pt x="19403" y="1903"/>
                    </a:cubicBezTo>
                    <a:cubicBezTo>
                      <a:pt x="19289" y="800"/>
                      <a:pt x="17920" y="1"/>
                      <a:pt x="16778"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291;p43">
              <a:extLst>
                <a:ext uri="{FF2B5EF4-FFF2-40B4-BE49-F238E27FC236}">
                  <a16:creationId xmlns:a16="http://schemas.microsoft.com/office/drawing/2014/main" id="{03793329-B76F-C76F-6D1B-71906C5F715D}"/>
                </a:ext>
              </a:extLst>
            </p:cNvPr>
            <p:cNvGrpSpPr/>
            <p:nvPr/>
          </p:nvGrpSpPr>
          <p:grpSpPr>
            <a:xfrm flipH="1">
              <a:off x="4489500" y="1484339"/>
              <a:ext cx="1704025" cy="3159161"/>
              <a:chOff x="5827875" y="1432989"/>
              <a:chExt cx="1704025" cy="3159161"/>
            </a:xfrm>
          </p:grpSpPr>
          <p:grpSp>
            <p:nvGrpSpPr>
              <p:cNvPr id="8" name="Google Shape;3292;p43">
                <a:extLst>
                  <a:ext uri="{FF2B5EF4-FFF2-40B4-BE49-F238E27FC236}">
                    <a16:creationId xmlns:a16="http://schemas.microsoft.com/office/drawing/2014/main" id="{1A68A748-7194-6C9D-7C24-6C3862A673E5}"/>
                  </a:ext>
                </a:extLst>
              </p:cNvPr>
              <p:cNvGrpSpPr/>
              <p:nvPr/>
            </p:nvGrpSpPr>
            <p:grpSpPr>
              <a:xfrm rot="691748" flipH="1">
                <a:off x="6632661" y="1469598"/>
                <a:ext cx="420517" cy="537053"/>
                <a:chOff x="5210331" y="3122792"/>
                <a:chExt cx="336188" cy="429395"/>
              </a:xfrm>
            </p:grpSpPr>
            <p:sp>
              <p:nvSpPr>
                <p:cNvPr id="39" name="Google Shape;3293;p43">
                  <a:extLst>
                    <a:ext uri="{FF2B5EF4-FFF2-40B4-BE49-F238E27FC236}">
                      <a16:creationId xmlns:a16="http://schemas.microsoft.com/office/drawing/2014/main" id="{4B8159D4-DB62-A7BC-A8D6-40A3960D65A3}"/>
                    </a:ext>
                  </a:extLst>
                </p:cNvPr>
                <p:cNvSpPr/>
                <p:nvPr/>
              </p:nvSpPr>
              <p:spPr>
                <a:xfrm flipH="1">
                  <a:off x="5248699" y="3373072"/>
                  <a:ext cx="115104" cy="179115"/>
                </a:xfrm>
                <a:custGeom>
                  <a:avLst/>
                  <a:gdLst/>
                  <a:ahLst/>
                  <a:cxnLst/>
                  <a:rect l="l" t="t" r="r" b="b"/>
                  <a:pathLst>
                    <a:path w="2397" h="3730" extrusionOk="0">
                      <a:moveTo>
                        <a:pt x="2055" y="1"/>
                      </a:moveTo>
                      <a:cubicBezTo>
                        <a:pt x="1370" y="77"/>
                        <a:pt x="685" y="229"/>
                        <a:pt x="0" y="305"/>
                      </a:cubicBezTo>
                      <a:lnTo>
                        <a:pt x="0" y="876"/>
                      </a:lnTo>
                      <a:lnTo>
                        <a:pt x="76" y="2397"/>
                      </a:lnTo>
                      <a:lnTo>
                        <a:pt x="114" y="3729"/>
                      </a:lnTo>
                      <a:lnTo>
                        <a:pt x="2397" y="3653"/>
                      </a:lnTo>
                      <a:cubicBezTo>
                        <a:pt x="2245" y="2397"/>
                        <a:pt x="2093" y="1180"/>
                        <a:pt x="2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94;p43">
                  <a:extLst>
                    <a:ext uri="{FF2B5EF4-FFF2-40B4-BE49-F238E27FC236}">
                      <a16:creationId xmlns:a16="http://schemas.microsoft.com/office/drawing/2014/main" id="{09D50F11-9777-C88C-14A2-FA79B368C98A}"/>
                    </a:ext>
                  </a:extLst>
                </p:cNvPr>
                <p:cNvSpPr/>
                <p:nvPr/>
              </p:nvSpPr>
              <p:spPr>
                <a:xfrm flipH="1">
                  <a:off x="5248699" y="3226755"/>
                  <a:ext cx="208311" cy="244470"/>
                </a:xfrm>
                <a:custGeom>
                  <a:avLst/>
                  <a:gdLst/>
                  <a:ahLst/>
                  <a:cxnLst/>
                  <a:rect l="l" t="t" r="r" b="b"/>
                  <a:pathLst>
                    <a:path w="4338" h="5091" extrusionOk="0">
                      <a:moveTo>
                        <a:pt x="2477" y="1"/>
                      </a:moveTo>
                      <a:cubicBezTo>
                        <a:pt x="2391" y="1"/>
                        <a:pt x="2324" y="4"/>
                        <a:pt x="2284" y="4"/>
                      </a:cubicBezTo>
                      <a:cubicBezTo>
                        <a:pt x="2093" y="42"/>
                        <a:pt x="1142" y="80"/>
                        <a:pt x="686" y="841"/>
                      </a:cubicBezTo>
                      <a:cubicBezTo>
                        <a:pt x="610" y="993"/>
                        <a:pt x="343" y="1412"/>
                        <a:pt x="419" y="1906"/>
                      </a:cubicBezTo>
                      <a:cubicBezTo>
                        <a:pt x="457" y="2097"/>
                        <a:pt x="610" y="2211"/>
                        <a:pt x="572" y="2477"/>
                      </a:cubicBezTo>
                      <a:cubicBezTo>
                        <a:pt x="572" y="2515"/>
                        <a:pt x="533" y="2857"/>
                        <a:pt x="343" y="2972"/>
                      </a:cubicBezTo>
                      <a:cubicBezTo>
                        <a:pt x="191" y="3086"/>
                        <a:pt x="39" y="3048"/>
                        <a:pt x="39" y="3124"/>
                      </a:cubicBezTo>
                      <a:cubicBezTo>
                        <a:pt x="1" y="3200"/>
                        <a:pt x="267" y="3314"/>
                        <a:pt x="381" y="3542"/>
                      </a:cubicBezTo>
                      <a:cubicBezTo>
                        <a:pt x="533" y="3847"/>
                        <a:pt x="343" y="3999"/>
                        <a:pt x="381" y="4265"/>
                      </a:cubicBezTo>
                      <a:cubicBezTo>
                        <a:pt x="419" y="4608"/>
                        <a:pt x="762" y="4798"/>
                        <a:pt x="914" y="4874"/>
                      </a:cubicBezTo>
                      <a:cubicBezTo>
                        <a:pt x="1198" y="5041"/>
                        <a:pt x="1504" y="5091"/>
                        <a:pt x="1770" y="5091"/>
                      </a:cubicBezTo>
                      <a:cubicBezTo>
                        <a:pt x="2111" y="5091"/>
                        <a:pt x="2388" y="5009"/>
                        <a:pt x="2474" y="4988"/>
                      </a:cubicBezTo>
                      <a:cubicBezTo>
                        <a:pt x="3615" y="4569"/>
                        <a:pt x="4148" y="3162"/>
                        <a:pt x="4224" y="2211"/>
                      </a:cubicBezTo>
                      <a:cubicBezTo>
                        <a:pt x="4224" y="1830"/>
                        <a:pt x="4338" y="1069"/>
                        <a:pt x="3843" y="499"/>
                      </a:cubicBezTo>
                      <a:cubicBezTo>
                        <a:pt x="3393" y="48"/>
                        <a:pt x="2800" y="1"/>
                        <a:pt x="2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95;p43">
                  <a:extLst>
                    <a:ext uri="{FF2B5EF4-FFF2-40B4-BE49-F238E27FC236}">
                      <a16:creationId xmlns:a16="http://schemas.microsoft.com/office/drawing/2014/main" id="{4E0208CE-B210-8BED-F73B-21B7F53A1606}"/>
                    </a:ext>
                  </a:extLst>
                </p:cNvPr>
                <p:cNvSpPr/>
                <p:nvPr/>
              </p:nvSpPr>
              <p:spPr>
                <a:xfrm flipH="1">
                  <a:off x="5336384" y="3458932"/>
                  <a:ext cx="29244" cy="16519"/>
                </a:xfrm>
                <a:custGeom>
                  <a:avLst/>
                  <a:gdLst/>
                  <a:ahLst/>
                  <a:cxnLst/>
                  <a:rect l="l" t="t" r="r" b="b"/>
                  <a:pathLst>
                    <a:path w="609" h="344" extrusionOk="0">
                      <a:moveTo>
                        <a:pt x="533" y="1"/>
                      </a:moveTo>
                      <a:cubicBezTo>
                        <a:pt x="419" y="115"/>
                        <a:pt x="342" y="153"/>
                        <a:pt x="228" y="191"/>
                      </a:cubicBezTo>
                      <a:cubicBezTo>
                        <a:pt x="190" y="191"/>
                        <a:pt x="114" y="229"/>
                        <a:pt x="38" y="229"/>
                      </a:cubicBezTo>
                      <a:cubicBezTo>
                        <a:pt x="0" y="229"/>
                        <a:pt x="0" y="229"/>
                        <a:pt x="0" y="305"/>
                      </a:cubicBezTo>
                      <a:cubicBezTo>
                        <a:pt x="0" y="343"/>
                        <a:pt x="0" y="343"/>
                        <a:pt x="38" y="343"/>
                      </a:cubicBezTo>
                      <a:cubicBezTo>
                        <a:pt x="152" y="343"/>
                        <a:pt x="228" y="343"/>
                        <a:pt x="342" y="305"/>
                      </a:cubicBezTo>
                      <a:cubicBezTo>
                        <a:pt x="419" y="229"/>
                        <a:pt x="533" y="191"/>
                        <a:pt x="609" y="115"/>
                      </a:cubicBezTo>
                      <a:lnTo>
                        <a:pt x="609"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6;p43">
                  <a:extLst>
                    <a:ext uri="{FF2B5EF4-FFF2-40B4-BE49-F238E27FC236}">
                      <a16:creationId xmlns:a16="http://schemas.microsoft.com/office/drawing/2014/main" id="{18B913E3-8D71-7086-5F1B-956D55D882A6}"/>
                    </a:ext>
                  </a:extLst>
                </p:cNvPr>
                <p:cNvSpPr/>
                <p:nvPr/>
              </p:nvSpPr>
              <p:spPr>
                <a:xfrm flipH="1">
                  <a:off x="5413120" y="3338353"/>
                  <a:ext cx="9172" cy="21993"/>
                </a:xfrm>
                <a:custGeom>
                  <a:avLst/>
                  <a:gdLst/>
                  <a:ahLst/>
                  <a:cxnLst/>
                  <a:rect l="l" t="t" r="r" b="b"/>
                  <a:pathLst>
                    <a:path w="191" h="458" extrusionOk="0">
                      <a:moveTo>
                        <a:pt x="77" y="1"/>
                      </a:moveTo>
                      <a:cubicBezTo>
                        <a:pt x="39" y="1"/>
                        <a:pt x="1" y="77"/>
                        <a:pt x="1" y="229"/>
                      </a:cubicBezTo>
                      <a:cubicBezTo>
                        <a:pt x="1" y="381"/>
                        <a:pt x="39" y="457"/>
                        <a:pt x="77" y="457"/>
                      </a:cubicBezTo>
                      <a:cubicBezTo>
                        <a:pt x="153" y="457"/>
                        <a:pt x="191" y="381"/>
                        <a:pt x="191" y="229"/>
                      </a:cubicBezTo>
                      <a:cubicBezTo>
                        <a:pt x="191" y="77"/>
                        <a:pt x="153" y="1"/>
                        <a:pt x="77"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97;p43">
                  <a:extLst>
                    <a:ext uri="{FF2B5EF4-FFF2-40B4-BE49-F238E27FC236}">
                      <a16:creationId xmlns:a16="http://schemas.microsoft.com/office/drawing/2014/main" id="{C4CAF7D0-71EF-0257-72B5-45015709D6AA}"/>
                    </a:ext>
                  </a:extLst>
                </p:cNvPr>
                <p:cNvSpPr/>
                <p:nvPr/>
              </p:nvSpPr>
              <p:spPr>
                <a:xfrm flipH="1">
                  <a:off x="5383876" y="3405773"/>
                  <a:ext cx="47540" cy="33422"/>
                </a:xfrm>
                <a:custGeom>
                  <a:avLst/>
                  <a:gdLst/>
                  <a:ahLst/>
                  <a:cxnLst/>
                  <a:rect l="l" t="t" r="r" b="b"/>
                  <a:pathLst>
                    <a:path w="990" h="696" extrusionOk="0">
                      <a:moveTo>
                        <a:pt x="942" y="0"/>
                      </a:moveTo>
                      <a:cubicBezTo>
                        <a:pt x="896" y="0"/>
                        <a:pt x="779" y="206"/>
                        <a:pt x="533" y="347"/>
                      </a:cubicBezTo>
                      <a:cubicBezTo>
                        <a:pt x="229" y="499"/>
                        <a:pt x="0" y="461"/>
                        <a:pt x="0" y="499"/>
                      </a:cubicBezTo>
                      <a:cubicBezTo>
                        <a:pt x="0" y="567"/>
                        <a:pt x="212" y="695"/>
                        <a:pt x="447" y="695"/>
                      </a:cubicBezTo>
                      <a:cubicBezTo>
                        <a:pt x="475" y="695"/>
                        <a:pt x="504" y="693"/>
                        <a:pt x="533" y="689"/>
                      </a:cubicBezTo>
                      <a:cubicBezTo>
                        <a:pt x="876" y="575"/>
                        <a:pt x="990" y="81"/>
                        <a:pt x="952" y="4"/>
                      </a:cubicBezTo>
                      <a:cubicBezTo>
                        <a:pt x="949" y="2"/>
                        <a:pt x="945" y="0"/>
                        <a:pt x="9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98;p43">
                  <a:extLst>
                    <a:ext uri="{FF2B5EF4-FFF2-40B4-BE49-F238E27FC236}">
                      <a16:creationId xmlns:a16="http://schemas.microsoft.com/office/drawing/2014/main" id="{59083EDA-32B5-0FC3-989C-F9F612B3E568}"/>
                    </a:ext>
                  </a:extLst>
                </p:cNvPr>
                <p:cNvSpPr/>
                <p:nvPr/>
              </p:nvSpPr>
              <p:spPr>
                <a:xfrm flipH="1">
                  <a:off x="5281545" y="3320106"/>
                  <a:ext cx="54887" cy="82258"/>
                </a:xfrm>
                <a:custGeom>
                  <a:avLst/>
                  <a:gdLst/>
                  <a:ahLst/>
                  <a:cxnLst/>
                  <a:rect l="l" t="t" r="r" b="b"/>
                  <a:pathLst>
                    <a:path w="1143" h="1713" extrusionOk="0">
                      <a:moveTo>
                        <a:pt x="571" y="0"/>
                      </a:moveTo>
                      <a:cubicBezTo>
                        <a:pt x="267" y="0"/>
                        <a:pt x="1" y="381"/>
                        <a:pt x="1" y="837"/>
                      </a:cubicBezTo>
                      <a:cubicBezTo>
                        <a:pt x="1" y="1332"/>
                        <a:pt x="267" y="1712"/>
                        <a:pt x="571" y="1712"/>
                      </a:cubicBezTo>
                      <a:cubicBezTo>
                        <a:pt x="914" y="1712"/>
                        <a:pt x="1142" y="1332"/>
                        <a:pt x="1142" y="837"/>
                      </a:cubicBezTo>
                      <a:cubicBezTo>
                        <a:pt x="1142" y="381"/>
                        <a:pt x="914" y="0"/>
                        <a:pt x="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99;p43">
                  <a:extLst>
                    <a:ext uri="{FF2B5EF4-FFF2-40B4-BE49-F238E27FC236}">
                      <a16:creationId xmlns:a16="http://schemas.microsoft.com/office/drawing/2014/main" id="{D6F70084-B004-A774-2278-C0AAED82CAC4}"/>
                    </a:ext>
                  </a:extLst>
                </p:cNvPr>
                <p:cNvSpPr/>
                <p:nvPr/>
              </p:nvSpPr>
              <p:spPr>
                <a:xfrm flipH="1">
                  <a:off x="5398522" y="3304739"/>
                  <a:ext cx="42018" cy="24538"/>
                </a:xfrm>
                <a:custGeom>
                  <a:avLst/>
                  <a:gdLst/>
                  <a:ahLst/>
                  <a:cxnLst/>
                  <a:rect l="l" t="t" r="r" b="b"/>
                  <a:pathLst>
                    <a:path w="875" h="511" extrusionOk="0">
                      <a:moveTo>
                        <a:pt x="250" y="0"/>
                      </a:moveTo>
                      <a:cubicBezTo>
                        <a:pt x="181" y="0"/>
                        <a:pt x="119" y="27"/>
                        <a:pt x="38" y="54"/>
                      </a:cubicBezTo>
                      <a:cubicBezTo>
                        <a:pt x="0" y="130"/>
                        <a:pt x="0" y="130"/>
                        <a:pt x="0" y="168"/>
                      </a:cubicBezTo>
                      <a:cubicBezTo>
                        <a:pt x="38" y="206"/>
                        <a:pt x="38" y="206"/>
                        <a:pt x="76" y="206"/>
                      </a:cubicBezTo>
                      <a:cubicBezTo>
                        <a:pt x="152" y="206"/>
                        <a:pt x="229" y="168"/>
                        <a:pt x="343" y="168"/>
                      </a:cubicBezTo>
                      <a:cubicBezTo>
                        <a:pt x="571" y="168"/>
                        <a:pt x="723" y="397"/>
                        <a:pt x="761" y="473"/>
                      </a:cubicBezTo>
                      <a:cubicBezTo>
                        <a:pt x="761" y="511"/>
                        <a:pt x="799" y="511"/>
                        <a:pt x="799" y="511"/>
                      </a:cubicBezTo>
                      <a:cubicBezTo>
                        <a:pt x="824" y="511"/>
                        <a:pt x="832" y="495"/>
                        <a:pt x="825" y="494"/>
                      </a:cubicBezTo>
                      <a:lnTo>
                        <a:pt x="825" y="494"/>
                      </a:lnTo>
                      <a:cubicBezTo>
                        <a:pt x="875" y="453"/>
                        <a:pt x="870" y="392"/>
                        <a:pt x="837" y="358"/>
                      </a:cubicBezTo>
                      <a:cubicBezTo>
                        <a:pt x="799" y="320"/>
                        <a:pt x="647" y="16"/>
                        <a:pt x="343" y="16"/>
                      </a:cubicBezTo>
                      <a:cubicBezTo>
                        <a:pt x="309" y="5"/>
                        <a:pt x="279" y="0"/>
                        <a:pt x="250"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00;p43">
                  <a:extLst>
                    <a:ext uri="{FF2B5EF4-FFF2-40B4-BE49-F238E27FC236}">
                      <a16:creationId xmlns:a16="http://schemas.microsoft.com/office/drawing/2014/main" id="{D5A78FB2-731A-3E68-73CB-254699608B85}"/>
                    </a:ext>
                  </a:extLst>
                </p:cNvPr>
                <p:cNvSpPr/>
                <p:nvPr/>
              </p:nvSpPr>
              <p:spPr>
                <a:xfrm flipH="1">
                  <a:off x="5210331" y="3122792"/>
                  <a:ext cx="336188" cy="279572"/>
                </a:xfrm>
                <a:custGeom>
                  <a:avLst/>
                  <a:gdLst/>
                  <a:ahLst/>
                  <a:cxnLst/>
                  <a:rect l="l" t="t" r="r" b="b"/>
                  <a:pathLst>
                    <a:path w="7001" h="5822" extrusionOk="0">
                      <a:moveTo>
                        <a:pt x="2207" y="1"/>
                      </a:moveTo>
                      <a:cubicBezTo>
                        <a:pt x="1599" y="1"/>
                        <a:pt x="533" y="191"/>
                        <a:pt x="305" y="762"/>
                      </a:cubicBezTo>
                      <a:cubicBezTo>
                        <a:pt x="1" y="1522"/>
                        <a:pt x="1142" y="2930"/>
                        <a:pt x="2397" y="3311"/>
                      </a:cubicBezTo>
                      <a:cubicBezTo>
                        <a:pt x="2816" y="3425"/>
                        <a:pt x="3273" y="3501"/>
                        <a:pt x="3881" y="3881"/>
                      </a:cubicBezTo>
                      <a:cubicBezTo>
                        <a:pt x="4300" y="4147"/>
                        <a:pt x="4528" y="4452"/>
                        <a:pt x="4718" y="4680"/>
                      </a:cubicBezTo>
                      <a:cubicBezTo>
                        <a:pt x="4920" y="4310"/>
                        <a:pt x="5182" y="4058"/>
                        <a:pt x="5398" y="4058"/>
                      </a:cubicBezTo>
                      <a:cubicBezTo>
                        <a:pt x="5426" y="4058"/>
                        <a:pt x="5453" y="4063"/>
                        <a:pt x="5479" y="4071"/>
                      </a:cubicBezTo>
                      <a:cubicBezTo>
                        <a:pt x="5631" y="4109"/>
                        <a:pt x="5707" y="4338"/>
                        <a:pt x="5783" y="4528"/>
                      </a:cubicBezTo>
                      <a:cubicBezTo>
                        <a:pt x="5821" y="4908"/>
                        <a:pt x="5517" y="5061"/>
                        <a:pt x="5631" y="5441"/>
                      </a:cubicBezTo>
                      <a:cubicBezTo>
                        <a:pt x="5669" y="5593"/>
                        <a:pt x="5783" y="5821"/>
                        <a:pt x="5860" y="5821"/>
                      </a:cubicBezTo>
                      <a:cubicBezTo>
                        <a:pt x="6278" y="5821"/>
                        <a:pt x="7001" y="2550"/>
                        <a:pt x="6278" y="1979"/>
                      </a:cubicBezTo>
                      <a:cubicBezTo>
                        <a:pt x="6116" y="1850"/>
                        <a:pt x="5989" y="1830"/>
                        <a:pt x="5846" y="1830"/>
                      </a:cubicBezTo>
                      <a:cubicBezTo>
                        <a:pt x="5785" y="1830"/>
                        <a:pt x="5721" y="1834"/>
                        <a:pt x="5650" y="1834"/>
                      </a:cubicBezTo>
                      <a:cubicBezTo>
                        <a:pt x="5498" y="1834"/>
                        <a:pt x="5315" y="1817"/>
                        <a:pt x="5061" y="1713"/>
                      </a:cubicBezTo>
                      <a:cubicBezTo>
                        <a:pt x="4262" y="1446"/>
                        <a:pt x="4300" y="762"/>
                        <a:pt x="3349" y="267"/>
                      </a:cubicBezTo>
                      <a:cubicBezTo>
                        <a:pt x="3196" y="191"/>
                        <a:pt x="2778" y="1"/>
                        <a:pt x="2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301;p43">
                <a:extLst>
                  <a:ext uri="{FF2B5EF4-FFF2-40B4-BE49-F238E27FC236}">
                    <a16:creationId xmlns:a16="http://schemas.microsoft.com/office/drawing/2014/main" id="{06B83801-1471-86DD-1A98-DF117C25D656}"/>
                  </a:ext>
                </a:extLst>
              </p:cNvPr>
              <p:cNvGrpSpPr/>
              <p:nvPr/>
            </p:nvGrpSpPr>
            <p:grpSpPr>
              <a:xfrm>
                <a:off x="5827875" y="1547625"/>
                <a:ext cx="1704025" cy="3044525"/>
                <a:chOff x="2976800" y="1523300"/>
                <a:chExt cx="1704025" cy="3044525"/>
              </a:xfrm>
            </p:grpSpPr>
            <p:sp>
              <p:nvSpPr>
                <p:cNvPr id="10" name="Google Shape;3302;p43">
                  <a:extLst>
                    <a:ext uri="{FF2B5EF4-FFF2-40B4-BE49-F238E27FC236}">
                      <a16:creationId xmlns:a16="http://schemas.microsoft.com/office/drawing/2014/main" id="{8B59014A-7B4D-21E0-F048-F244D04FB218}"/>
                    </a:ext>
                  </a:extLst>
                </p:cNvPr>
                <p:cNvSpPr/>
                <p:nvPr/>
              </p:nvSpPr>
              <p:spPr>
                <a:xfrm>
                  <a:off x="3735100" y="2385350"/>
                  <a:ext cx="515925" cy="704025"/>
                </a:xfrm>
                <a:custGeom>
                  <a:avLst/>
                  <a:gdLst/>
                  <a:ahLst/>
                  <a:cxnLst/>
                  <a:rect l="l" t="t" r="r" b="b"/>
                  <a:pathLst>
                    <a:path w="20637" h="28161" extrusionOk="0">
                      <a:moveTo>
                        <a:pt x="8437" y="1"/>
                      </a:moveTo>
                      <a:cubicBezTo>
                        <a:pt x="4872" y="1"/>
                        <a:pt x="1778" y="2786"/>
                        <a:pt x="1477" y="6425"/>
                      </a:cubicBezTo>
                      <a:lnTo>
                        <a:pt x="319" y="20086"/>
                      </a:lnTo>
                      <a:cubicBezTo>
                        <a:pt x="0" y="23936"/>
                        <a:pt x="2895" y="27380"/>
                        <a:pt x="6715" y="27698"/>
                      </a:cubicBezTo>
                      <a:lnTo>
                        <a:pt x="11577" y="28132"/>
                      </a:lnTo>
                      <a:cubicBezTo>
                        <a:pt x="11786" y="28151"/>
                        <a:pt x="11994" y="28161"/>
                        <a:pt x="12200" y="28161"/>
                      </a:cubicBezTo>
                      <a:cubicBezTo>
                        <a:pt x="15765" y="28161"/>
                        <a:pt x="18859" y="25375"/>
                        <a:pt x="19160" y="21736"/>
                      </a:cubicBezTo>
                      <a:lnTo>
                        <a:pt x="20318" y="8046"/>
                      </a:lnTo>
                      <a:cubicBezTo>
                        <a:pt x="20637" y="4226"/>
                        <a:pt x="17742" y="782"/>
                        <a:pt x="13922" y="434"/>
                      </a:cubicBezTo>
                      <a:lnTo>
                        <a:pt x="9059" y="29"/>
                      </a:lnTo>
                      <a:cubicBezTo>
                        <a:pt x="8851" y="10"/>
                        <a:pt x="8643" y="1"/>
                        <a:pt x="84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03;p43">
                  <a:extLst>
                    <a:ext uri="{FF2B5EF4-FFF2-40B4-BE49-F238E27FC236}">
                      <a16:creationId xmlns:a16="http://schemas.microsoft.com/office/drawing/2014/main" id="{C510BF99-9817-AF6B-A9FA-C6333945D309}"/>
                    </a:ext>
                  </a:extLst>
                </p:cNvPr>
                <p:cNvSpPr/>
                <p:nvPr/>
              </p:nvSpPr>
              <p:spPr>
                <a:xfrm>
                  <a:off x="4329150" y="2301400"/>
                  <a:ext cx="6525" cy="35500"/>
                </a:xfrm>
                <a:custGeom>
                  <a:avLst/>
                  <a:gdLst/>
                  <a:ahLst/>
                  <a:cxnLst/>
                  <a:rect l="l" t="t" r="r" b="b"/>
                  <a:pathLst>
                    <a:path w="261" h="1420" extrusionOk="0">
                      <a:moveTo>
                        <a:pt x="145" y="1"/>
                      </a:moveTo>
                      <a:cubicBezTo>
                        <a:pt x="116" y="493"/>
                        <a:pt x="58" y="956"/>
                        <a:pt x="0" y="1419"/>
                      </a:cubicBezTo>
                      <a:cubicBezTo>
                        <a:pt x="116" y="985"/>
                        <a:pt x="174" y="580"/>
                        <a:pt x="261" y="261"/>
                      </a:cubicBezTo>
                      <a:cubicBezTo>
                        <a:pt x="203" y="203"/>
                        <a:pt x="174" y="88"/>
                        <a:pt x="145" y="1"/>
                      </a:cubicBezTo>
                      <a:close/>
                    </a:path>
                  </a:pathLst>
                </a:custGeom>
                <a:solidFill>
                  <a:srgbClr val="5A52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04;p43">
                  <a:extLst>
                    <a:ext uri="{FF2B5EF4-FFF2-40B4-BE49-F238E27FC236}">
                      <a16:creationId xmlns:a16="http://schemas.microsoft.com/office/drawing/2014/main" id="{70CFC64B-F754-EE07-0717-C3877E06D28A}"/>
                    </a:ext>
                  </a:extLst>
                </p:cNvPr>
                <p:cNvSpPr/>
                <p:nvPr/>
              </p:nvSpPr>
              <p:spPr>
                <a:xfrm>
                  <a:off x="3678650" y="1968575"/>
                  <a:ext cx="695375" cy="876975"/>
                </a:xfrm>
                <a:custGeom>
                  <a:avLst/>
                  <a:gdLst/>
                  <a:ahLst/>
                  <a:cxnLst/>
                  <a:rect l="l" t="t" r="r" b="b"/>
                  <a:pathLst>
                    <a:path w="27815" h="35079" extrusionOk="0">
                      <a:moveTo>
                        <a:pt x="16382" y="0"/>
                      </a:moveTo>
                      <a:cubicBezTo>
                        <a:pt x="14443" y="0"/>
                        <a:pt x="12475" y="145"/>
                        <a:pt x="10478" y="261"/>
                      </a:cubicBezTo>
                      <a:lnTo>
                        <a:pt x="9002" y="232"/>
                      </a:lnTo>
                      <a:cubicBezTo>
                        <a:pt x="8632" y="181"/>
                        <a:pt x="8282" y="150"/>
                        <a:pt x="7939" y="150"/>
                      </a:cubicBezTo>
                      <a:cubicBezTo>
                        <a:pt x="7693" y="150"/>
                        <a:pt x="7450" y="167"/>
                        <a:pt x="7208" y="203"/>
                      </a:cubicBezTo>
                      <a:lnTo>
                        <a:pt x="7005" y="203"/>
                      </a:lnTo>
                      <a:lnTo>
                        <a:pt x="7005" y="232"/>
                      </a:lnTo>
                      <a:cubicBezTo>
                        <a:pt x="6860" y="232"/>
                        <a:pt x="6773" y="261"/>
                        <a:pt x="6629" y="290"/>
                      </a:cubicBezTo>
                      <a:cubicBezTo>
                        <a:pt x="5471" y="492"/>
                        <a:pt x="4516" y="955"/>
                        <a:pt x="3792" y="1447"/>
                      </a:cubicBezTo>
                      <a:cubicBezTo>
                        <a:pt x="1998" y="2750"/>
                        <a:pt x="1332" y="4573"/>
                        <a:pt x="1332" y="4573"/>
                      </a:cubicBezTo>
                      <a:lnTo>
                        <a:pt x="1159" y="8336"/>
                      </a:lnTo>
                      <a:lnTo>
                        <a:pt x="724" y="17568"/>
                      </a:lnTo>
                      <a:lnTo>
                        <a:pt x="406" y="24746"/>
                      </a:lnTo>
                      <a:lnTo>
                        <a:pt x="348" y="25875"/>
                      </a:lnTo>
                      <a:lnTo>
                        <a:pt x="175" y="29724"/>
                      </a:lnTo>
                      <a:lnTo>
                        <a:pt x="1" y="34384"/>
                      </a:lnTo>
                      <a:lnTo>
                        <a:pt x="22721" y="35079"/>
                      </a:lnTo>
                      <a:lnTo>
                        <a:pt x="22721" y="34876"/>
                      </a:lnTo>
                      <a:cubicBezTo>
                        <a:pt x="22866" y="33342"/>
                        <a:pt x="23039" y="31808"/>
                        <a:pt x="23242" y="30303"/>
                      </a:cubicBezTo>
                      <a:cubicBezTo>
                        <a:pt x="23358" y="29030"/>
                        <a:pt x="23560" y="27756"/>
                        <a:pt x="23763" y="26483"/>
                      </a:cubicBezTo>
                      <a:cubicBezTo>
                        <a:pt x="23850" y="26135"/>
                        <a:pt x="23879" y="25759"/>
                        <a:pt x="23965" y="25383"/>
                      </a:cubicBezTo>
                      <a:cubicBezTo>
                        <a:pt x="24342" y="22981"/>
                        <a:pt x="24805" y="20607"/>
                        <a:pt x="25355" y="18205"/>
                      </a:cubicBezTo>
                      <a:cubicBezTo>
                        <a:pt x="25470" y="17655"/>
                        <a:pt x="25615" y="17134"/>
                        <a:pt x="25760" y="16584"/>
                      </a:cubicBezTo>
                      <a:cubicBezTo>
                        <a:pt x="25876" y="16063"/>
                        <a:pt x="26020" y="15571"/>
                        <a:pt x="26165" y="15108"/>
                      </a:cubicBezTo>
                      <a:cubicBezTo>
                        <a:pt x="27004" y="11838"/>
                        <a:pt x="27815" y="8394"/>
                        <a:pt x="27236" y="5152"/>
                      </a:cubicBezTo>
                      <a:lnTo>
                        <a:pt x="27236" y="5036"/>
                      </a:lnTo>
                      <a:cubicBezTo>
                        <a:pt x="26918" y="3242"/>
                        <a:pt x="25123" y="2113"/>
                        <a:pt x="23473" y="1303"/>
                      </a:cubicBezTo>
                      <a:lnTo>
                        <a:pt x="23415" y="1303"/>
                      </a:lnTo>
                      <a:cubicBezTo>
                        <a:pt x="23242" y="1245"/>
                        <a:pt x="23039" y="1129"/>
                        <a:pt x="22866" y="1071"/>
                      </a:cubicBezTo>
                      <a:cubicBezTo>
                        <a:pt x="22808" y="1013"/>
                        <a:pt x="22750" y="1013"/>
                        <a:pt x="22692" y="984"/>
                      </a:cubicBezTo>
                      <a:cubicBezTo>
                        <a:pt x="22576" y="955"/>
                        <a:pt x="22431" y="869"/>
                        <a:pt x="22316" y="840"/>
                      </a:cubicBezTo>
                      <a:cubicBezTo>
                        <a:pt x="21592" y="579"/>
                        <a:pt x="20869" y="406"/>
                        <a:pt x="20087" y="261"/>
                      </a:cubicBezTo>
                      <a:cubicBezTo>
                        <a:pt x="19827" y="232"/>
                        <a:pt x="19566" y="203"/>
                        <a:pt x="19364" y="145"/>
                      </a:cubicBezTo>
                      <a:cubicBezTo>
                        <a:pt x="19103" y="116"/>
                        <a:pt x="18843" y="116"/>
                        <a:pt x="18640" y="87"/>
                      </a:cubicBezTo>
                      <a:lnTo>
                        <a:pt x="18582" y="87"/>
                      </a:lnTo>
                      <a:cubicBezTo>
                        <a:pt x="18061" y="58"/>
                        <a:pt x="17511" y="0"/>
                        <a:pt x="169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05;p43">
                  <a:extLst>
                    <a:ext uri="{FF2B5EF4-FFF2-40B4-BE49-F238E27FC236}">
                      <a16:creationId xmlns:a16="http://schemas.microsoft.com/office/drawing/2014/main" id="{6EC644F8-8508-0EF2-6C4B-050CFAE98F8F}"/>
                    </a:ext>
                  </a:extLst>
                </p:cNvPr>
                <p:cNvSpPr/>
                <p:nvPr/>
              </p:nvSpPr>
              <p:spPr>
                <a:xfrm>
                  <a:off x="3931900" y="3074900"/>
                  <a:ext cx="25" cy="25"/>
                </a:xfrm>
                <a:custGeom>
                  <a:avLst/>
                  <a:gdLst/>
                  <a:ahLst/>
                  <a:cxnLst/>
                  <a:rect l="l" t="t" r="r" b="b"/>
                  <a:pathLst>
                    <a:path w="1" h="1" fill="none" extrusionOk="0">
                      <a:moveTo>
                        <a:pt x="1" y="0"/>
                      </a:moveTo>
                      <a:close/>
                    </a:path>
                  </a:pathLst>
                </a:custGeom>
                <a:noFill/>
                <a:ln w="362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06;p43">
                  <a:extLst>
                    <a:ext uri="{FF2B5EF4-FFF2-40B4-BE49-F238E27FC236}">
                      <a16:creationId xmlns:a16="http://schemas.microsoft.com/office/drawing/2014/main" id="{5C87B9EC-7B5C-0E72-2DBB-6C2C57DB93B9}"/>
                    </a:ext>
                  </a:extLst>
                </p:cNvPr>
                <p:cNvSpPr/>
                <p:nvPr/>
              </p:nvSpPr>
              <p:spPr>
                <a:xfrm>
                  <a:off x="4151875" y="2023725"/>
                  <a:ext cx="528950" cy="1047575"/>
                </a:xfrm>
                <a:custGeom>
                  <a:avLst/>
                  <a:gdLst/>
                  <a:ahLst/>
                  <a:cxnLst/>
                  <a:rect l="l" t="t" r="r" b="b"/>
                  <a:pathLst>
                    <a:path w="21158" h="41903" extrusionOk="0">
                      <a:moveTo>
                        <a:pt x="4349" y="1"/>
                      </a:moveTo>
                      <a:cubicBezTo>
                        <a:pt x="3603" y="1"/>
                        <a:pt x="2853" y="214"/>
                        <a:pt x="2200" y="660"/>
                      </a:cubicBezTo>
                      <a:cubicBezTo>
                        <a:pt x="435" y="1962"/>
                        <a:pt x="0" y="4364"/>
                        <a:pt x="1187" y="6101"/>
                      </a:cubicBezTo>
                      <a:lnTo>
                        <a:pt x="6252" y="13481"/>
                      </a:lnTo>
                      <a:lnTo>
                        <a:pt x="6831" y="14292"/>
                      </a:lnTo>
                      <a:lnTo>
                        <a:pt x="7989" y="15970"/>
                      </a:lnTo>
                      <a:lnTo>
                        <a:pt x="8133" y="16144"/>
                      </a:lnTo>
                      <a:lnTo>
                        <a:pt x="13719" y="24248"/>
                      </a:lnTo>
                      <a:lnTo>
                        <a:pt x="14558" y="40745"/>
                      </a:lnTo>
                      <a:lnTo>
                        <a:pt x="14616" y="41469"/>
                      </a:lnTo>
                      <a:lnTo>
                        <a:pt x="17540" y="41903"/>
                      </a:lnTo>
                      <a:lnTo>
                        <a:pt x="17655" y="41295"/>
                      </a:lnTo>
                      <a:lnTo>
                        <a:pt x="21157" y="22106"/>
                      </a:lnTo>
                      <a:cubicBezTo>
                        <a:pt x="21042" y="21585"/>
                        <a:pt x="20868" y="21035"/>
                        <a:pt x="20550" y="20601"/>
                      </a:cubicBezTo>
                      <a:lnTo>
                        <a:pt x="12214" y="8474"/>
                      </a:lnTo>
                      <a:lnTo>
                        <a:pt x="8365" y="2830"/>
                      </a:lnTo>
                      <a:lnTo>
                        <a:pt x="7554" y="1673"/>
                      </a:lnTo>
                      <a:cubicBezTo>
                        <a:pt x="6814" y="589"/>
                        <a:pt x="5588" y="1"/>
                        <a:pt x="4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07;p43">
                  <a:extLst>
                    <a:ext uri="{FF2B5EF4-FFF2-40B4-BE49-F238E27FC236}">
                      <a16:creationId xmlns:a16="http://schemas.microsoft.com/office/drawing/2014/main" id="{E79D460C-8841-383A-02F7-A5AEB85E91BE}"/>
                    </a:ext>
                  </a:extLst>
                </p:cNvPr>
                <p:cNvSpPr/>
                <p:nvPr/>
              </p:nvSpPr>
              <p:spPr>
                <a:xfrm>
                  <a:off x="4151875" y="2025025"/>
                  <a:ext cx="305375" cy="336475"/>
                </a:xfrm>
                <a:custGeom>
                  <a:avLst/>
                  <a:gdLst/>
                  <a:ahLst/>
                  <a:cxnLst/>
                  <a:rect l="l" t="t" r="r" b="b"/>
                  <a:pathLst>
                    <a:path w="12215" h="13459" extrusionOk="0">
                      <a:moveTo>
                        <a:pt x="4359" y="1"/>
                      </a:moveTo>
                      <a:cubicBezTo>
                        <a:pt x="3610" y="1"/>
                        <a:pt x="2856" y="218"/>
                        <a:pt x="2200" y="666"/>
                      </a:cubicBezTo>
                      <a:cubicBezTo>
                        <a:pt x="435" y="1910"/>
                        <a:pt x="0" y="4312"/>
                        <a:pt x="1187" y="6049"/>
                      </a:cubicBezTo>
                      <a:lnTo>
                        <a:pt x="6281" y="13458"/>
                      </a:lnTo>
                      <a:cubicBezTo>
                        <a:pt x="8452" y="12011"/>
                        <a:pt x="10449" y="10332"/>
                        <a:pt x="12214" y="8451"/>
                      </a:cubicBezTo>
                      <a:lnTo>
                        <a:pt x="7554" y="1707"/>
                      </a:lnTo>
                      <a:cubicBezTo>
                        <a:pt x="6816" y="590"/>
                        <a:pt x="5595" y="1"/>
                        <a:pt x="4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08;p43">
                  <a:extLst>
                    <a:ext uri="{FF2B5EF4-FFF2-40B4-BE49-F238E27FC236}">
                      <a16:creationId xmlns:a16="http://schemas.microsoft.com/office/drawing/2014/main" id="{D9ABB73F-DE21-E86B-6302-637AA7BB5170}"/>
                    </a:ext>
                  </a:extLst>
                </p:cNvPr>
                <p:cNvSpPr/>
                <p:nvPr/>
              </p:nvSpPr>
              <p:spPr>
                <a:xfrm>
                  <a:off x="3714850" y="4215225"/>
                  <a:ext cx="383500" cy="331425"/>
                </a:xfrm>
                <a:custGeom>
                  <a:avLst/>
                  <a:gdLst/>
                  <a:ahLst/>
                  <a:cxnLst/>
                  <a:rect l="l" t="t" r="r" b="b"/>
                  <a:pathLst>
                    <a:path w="15340" h="13257" extrusionOk="0">
                      <a:moveTo>
                        <a:pt x="13632" y="1"/>
                      </a:moveTo>
                      <a:lnTo>
                        <a:pt x="9377" y="869"/>
                      </a:lnTo>
                      <a:cubicBezTo>
                        <a:pt x="9956" y="2750"/>
                        <a:pt x="9349" y="4921"/>
                        <a:pt x="7901" y="6079"/>
                      </a:cubicBezTo>
                      <a:cubicBezTo>
                        <a:pt x="6917" y="6860"/>
                        <a:pt x="5673" y="7121"/>
                        <a:pt x="4573" y="7671"/>
                      </a:cubicBezTo>
                      <a:cubicBezTo>
                        <a:pt x="2402" y="8713"/>
                        <a:pt x="695" y="10796"/>
                        <a:pt x="0" y="13257"/>
                      </a:cubicBezTo>
                      <a:lnTo>
                        <a:pt x="15340" y="10796"/>
                      </a:lnTo>
                      <a:lnTo>
                        <a:pt x="13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09;p43">
                  <a:extLst>
                    <a:ext uri="{FF2B5EF4-FFF2-40B4-BE49-F238E27FC236}">
                      <a16:creationId xmlns:a16="http://schemas.microsoft.com/office/drawing/2014/main" id="{9EC11442-E231-23EA-1E04-32887F4198D8}"/>
                    </a:ext>
                  </a:extLst>
                </p:cNvPr>
                <p:cNvSpPr/>
                <p:nvPr/>
              </p:nvSpPr>
              <p:spPr>
                <a:xfrm>
                  <a:off x="3717000" y="4298450"/>
                  <a:ext cx="383525" cy="248925"/>
                </a:xfrm>
                <a:custGeom>
                  <a:avLst/>
                  <a:gdLst/>
                  <a:ahLst/>
                  <a:cxnLst/>
                  <a:rect l="l" t="t" r="r" b="b"/>
                  <a:pathLst>
                    <a:path w="15341" h="9957" extrusionOk="0">
                      <a:moveTo>
                        <a:pt x="9436" y="0"/>
                      </a:moveTo>
                      <a:cubicBezTo>
                        <a:pt x="9205" y="1100"/>
                        <a:pt x="8684" y="2142"/>
                        <a:pt x="7844" y="2808"/>
                      </a:cubicBezTo>
                      <a:cubicBezTo>
                        <a:pt x="6860" y="3560"/>
                        <a:pt x="5645" y="3850"/>
                        <a:pt x="4516" y="4400"/>
                      </a:cubicBezTo>
                      <a:cubicBezTo>
                        <a:pt x="2374" y="5441"/>
                        <a:pt x="667" y="7496"/>
                        <a:pt x="1" y="9957"/>
                      </a:cubicBezTo>
                      <a:lnTo>
                        <a:pt x="15340" y="7496"/>
                      </a:lnTo>
                      <a:lnTo>
                        <a:pt x="14385" y="1679"/>
                      </a:lnTo>
                      <a:cubicBezTo>
                        <a:pt x="14096" y="1968"/>
                        <a:pt x="13778" y="2171"/>
                        <a:pt x="13401" y="2316"/>
                      </a:cubicBezTo>
                      <a:cubicBezTo>
                        <a:pt x="13190" y="2403"/>
                        <a:pt x="12973" y="2442"/>
                        <a:pt x="12755" y="2442"/>
                      </a:cubicBezTo>
                      <a:cubicBezTo>
                        <a:pt x="12467" y="2442"/>
                        <a:pt x="12177" y="2373"/>
                        <a:pt x="11896" y="2258"/>
                      </a:cubicBezTo>
                      <a:cubicBezTo>
                        <a:pt x="11375" y="2026"/>
                        <a:pt x="10999" y="1679"/>
                        <a:pt x="10594" y="1274"/>
                      </a:cubicBezTo>
                      <a:cubicBezTo>
                        <a:pt x="10189" y="869"/>
                        <a:pt x="9841" y="434"/>
                        <a:pt x="9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10;p43">
                  <a:extLst>
                    <a:ext uri="{FF2B5EF4-FFF2-40B4-BE49-F238E27FC236}">
                      <a16:creationId xmlns:a16="http://schemas.microsoft.com/office/drawing/2014/main" id="{F675F408-05D5-C6BC-FEAB-16BAD59D320A}"/>
                    </a:ext>
                  </a:extLst>
                </p:cNvPr>
                <p:cNvSpPr/>
                <p:nvPr/>
              </p:nvSpPr>
              <p:spPr>
                <a:xfrm>
                  <a:off x="3703975" y="4465950"/>
                  <a:ext cx="416075" cy="101875"/>
                </a:xfrm>
                <a:custGeom>
                  <a:avLst/>
                  <a:gdLst/>
                  <a:ahLst/>
                  <a:cxnLst/>
                  <a:rect l="l" t="t" r="r" b="b"/>
                  <a:pathLst>
                    <a:path w="16643" h="4075" extrusionOk="0">
                      <a:moveTo>
                        <a:pt x="15775" y="1"/>
                      </a:moveTo>
                      <a:cubicBezTo>
                        <a:pt x="15727" y="1"/>
                        <a:pt x="15678" y="5"/>
                        <a:pt x="15630" y="15"/>
                      </a:cubicBezTo>
                      <a:lnTo>
                        <a:pt x="753" y="2359"/>
                      </a:lnTo>
                      <a:cubicBezTo>
                        <a:pt x="319" y="2417"/>
                        <a:pt x="1" y="2851"/>
                        <a:pt x="88" y="3285"/>
                      </a:cubicBezTo>
                      <a:lnTo>
                        <a:pt x="88" y="3372"/>
                      </a:lnTo>
                      <a:cubicBezTo>
                        <a:pt x="141" y="3796"/>
                        <a:pt x="484" y="4074"/>
                        <a:pt x="897" y="4074"/>
                      </a:cubicBezTo>
                      <a:cubicBezTo>
                        <a:pt x="935" y="4074"/>
                        <a:pt x="974" y="4072"/>
                        <a:pt x="1014" y="4067"/>
                      </a:cubicBezTo>
                      <a:lnTo>
                        <a:pt x="15890" y="1694"/>
                      </a:lnTo>
                      <a:cubicBezTo>
                        <a:pt x="16325" y="1636"/>
                        <a:pt x="16643" y="1202"/>
                        <a:pt x="16585" y="767"/>
                      </a:cubicBezTo>
                      <a:lnTo>
                        <a:pt x="16585" y="681"/>
                      </a:lnTo>
                      <a:cubicBezTo>
                        <a:pt x="16508" y="295"/>
                        <a:pt x="16157" y="1"/>
                        <a:pt x="157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11;p43">
                  <a:extLst>
                    <a:ext uri="{FF2B5EF4-FFF2-40B4-BE49-F238E27FC236}">
                      <a16:creationId xmlns:a16="http://schemas.microsoft.com/office/drawing/2014/main" id="{527F93F1-1AE2-F940-D000-F99EC8AFB090}"/>
                    </a:ext>
                  </a:extLst>
                </p:cNvPr>
                <p:cNvSpPr/>
                <p:nvPr/>
              </p:nvSpPr>
              <p:spPr>
                <a:xfrm>
                  <a:off x="4169950" y="3961275"/>
                  <a:ext cx="281500" cy="474675"/>
                </a:xfrm>
                <a:custGeom>
                  <a:avLst/>
                  <a:gdLst/>
                  <a:ahLst/>
                  <a:cxnLst/>
                  <a:rect l="l" t="t" r="r" b="b"/>
                  <a:pathLst>
                    <a:path w="11260" h="18987" extrusionOk="0">
                      <a:moveTo>
                        <a:pt x="2461" y="0"/>
                      </a:moveTo>
                      <a:lnTo>
                        <a:pt x="1" y="3618"/>
                      </a:lnTo>
                      <a:cubicBezTo>
                        <a:pt x="1737" y="4573"/>
                        <a:pt x="2808" y="6541"/>
                        <a:pt x="2606" y="8364"/>
                      </a:cubicBezTo>
                      <a:cubicBezTo>
                        <a:pt x="2461" y="9580"/>
                        <a:pt x="1766" y="10680"/>
                        <a:pt x="1361" y="11838"/>
                      </a:cubicBezTo>
                      <a:cubicBezTo>
                        <a:pt x="580" y="14066"/>
                        <a:pt x="782" y="16758"/>
                        <a:pt x="2027" y="18986"/>
                      </a:cubicBezTo>
                      <a:lnTo>
                        <a:pt x="11260" y="6483"/>
                      </a:lnTo>
                      <a:lnTo>
                        <a:pt x="24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12;p43">
                  <a:extLst>
                    <a:ext uri="{FF2B5EF4-FFF2-40B4-BE49-F238E27FC236}">
                      <a16:creationId xmlns:a16="http://schemas.microsoft.com/office/drawing/2014/main" id="{797200EE-B93A-B4B7-5C0E-CC799F580243}"/>
                    </a:ext>
                  </a:extLst>
                </p:cNvPr>
                <p:cNvSpPr/>
                <p:nvPr/>
              </p:nvSpPr>
              <p:spPr>
                <a:xfrm>
                  <a:off x="4183700" y="4035800"/>
                  <a:ext cx="267750" cy="400150"/>
                </a:xfrm>
                <a:custGeom>
                  <a:avLst/>
                  <a:gdLst/>
                  <a:ahLst/>
                  <a:cxnLst/>
                  <a:rect l="l" t="t" r="r" b="b"/>
                  <a:pathLst>
                    <a:path w="10710" h="16006" extrusionOk="0">
                      <a:moveTo>
                        <a:pt x="5963" y="0"/>
                      </a:moveTo>
                      <a:cubicBezTo>
                        <a:pt x="5934" y="376"/>
                        <a:pt x="5876" y="782"/>
                        <a:pt x="5703" y="1129"/>
                      </a:cubicBezTo>
                      <a:cubicBezTo>
                        <a:pt x="5500" y="1621"/>
                        <a:pt x="5095" y="1968"/>
                        <a:pt x="4574" y="2171"/>
                      </a:cubicBezTo>
                      <a:cubicBezTo>
                        <a:pt x="4082" y="2344"/>
                        <a:pt x="3503" y="2373"/>
                        <a:pt x="2953" y="2373"/>
                      </a:cubicBezTo>
                      <a:cubicBezTo>
                        <a:pt x="2374" y="2344"/>
                        <a:pt x="1824" y="2316"/>
                        <a:pt x="1245" y="2258"/>
                      </a:cubicBezTo>
                      <a:lnTo>
                        <a:pt x="1245" y="2258"/>
                      </a:lnTo>
                      <a:cubicBezTo>
                        <a:pt x="1882" y="3213"/>
                        <a:pt x="2200" y="4342"/>
                        <a:pt x="2056" y="5383"/>
                      </a:cubicBezTo>
                      <a:cubicBezTo>
                        <a:pt x="1911" y="6599"/>
                        <a:pt x="1216" y="7699"/>
                        <a:pt x="811" y="8857"/>
                      </a:cubicBezTo>
                      <a:cubicBezTo>
                        <a:pt x="1" y="11143"/>
                        <a:pt x="232" y="13777"/>
                        <a:pt x="1477" y="16005"/>
                      </a:cubicBezTo>
                      <a:lnTo>
                        <a:pt x="10710" y="3502"/>
                      </a:lnTo>
                      <a:lnTo>
                        <a:pt x="59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13;p43">
                  <a:extLst>
                    <a:ext uri="{FF2B5EF4-FFF2-40B4-BE49-F238E27FC236}">
                      <a16:creationId xmlns:a16="http://schemas.microsoft.com/office/drawing/2014/main" id="{CD8459C8-CEFD-B277-F883-AB43D170DB2B}"/>
                    </a:ext>
                  </a:extLst>
                </p:cNvPr>
                <p:cNvSpPr/>
                <p:nvPr/>
              </p:nvSpPr>
              <p:spPr>
                <a:xfrm>
                  <a:off x="4202525" y="4105800"/>
                  <a:ext cx="271350" cy="344575"/>
                </a:xfrm>
                <a:custGeom>
                  <a:avLst/>
                  <a:gdLst/>
                  <a:ahLst/>
                  <a:cxnLst/>
                  <a:rect l="l" t="t" r="r" b="b"/>
                  <a:pathLst>
                    <a:path w="10854" h="13783" extrusionOk="0">
                      <a:moveTo>
                        <a:pt x="9866" y="1"/>
                      </a:moveTo>
                      <a:cubicBezTo>
                        <a:pt x="9611" y="1"/>
                        <a:pt x="9350" y="116"/>
                        <a:pt x="9175" y="326"/>
                      </a:cubicBezTo>
                      <a:lnTo>
                        <a:pt x="261" y="12453"/>
                      </a:lnTo>
                      <a:cubicBezTo>
                        <a:pt x="0" y="12829"/>
                        <a:pt x="58" y="13321"/>
                        <a:pt x="434" y="13611"/>
                      </a:cubicBezTo>
                      <a:lnTo>
                        <a:pt x="492" y="13640"/>
                      </a:lnTo>
                      <a:cubicBezTo>
                        <a:pt x="635" y="13738"/>
                        <a:pt x="795" y="13783"/>
                        <a:pt x="953" y="13783"/>
                      </a:cubicBezTo>
                      <a:cubicBezTo>
                        <a:pt x="1213" y="13783"/>
                        <a:pt x="1470" y="13663"/>
                        <a:pt x="1650" y="13466"/>
                      </a:cubicBezTo>
                      <a:lnTo>
                        <a:pt x="10593" y="1339"/>
                      </a:lnTo>
                      <a:cubicBezTo>
                        <a:pt x="10854" y="992"/>
                        <a:pt x="10767" y="471"/>
                        <a:pt x="10420" y="181"/>
                      </a:cubicBezTo>
                      <a:lnTo>
                        <a:pt x="10333" y="152"/>
                      </a:lnTo>
                      <a:cubicBezTo>
                        <a:pt x="10196" y="50"/>
                        <a:pt x="10032" y="1"/>
                        <a:pt x="98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14;p43">
                  <a:extLst>
                    <a:ext uri="{FF2B5EF4-FFF2-40B4-BE49-F238E27FC236}">
                      <a16:creationId xmlns:a16="http://schemas.microsoft.com/office/drawing/2014/main" id="{D35D76C6-12CD-518E-D035-DB6B86F68C50}"/>
                    </a:ext>
                  </a:extLst>
                </p:cNvPr>
                <p:cNvSpPr/>
                <p:nvPr/>
              </p:nvSpPr>
              <p:spPr>
                <a:xfrm>
                  <a:off x="3824100" y="2958400"/>
                  <a:ext cx="463100" cy="1138925"/>
                </a:xfrm>
                <a:custGeom>
                  <a:avLst/>
                  <a:gdLst/>
                  <a:ahLst/>
                  <a:cxnLst/>
                  <a:rect l="l" t="t" r="r" b="b"/>
                  <a:pathLst>
                    <a:path w="18524" h="45557" extrusionOk="0">
                      <a:moveTo>
                        <a:pt x="5876" y="1"/>
                      </a:moveTo>
                      <a:lnTo>
                        <a:pt x="290" y="20463"/>
                      </a:lnTo>
                      <a:cubicBezTo>
                        <a:pt x="0" y="21534"/>
                        <a:pt x="174" y="22605"/>
                        <a:pt x="724" y="23502"/>
                      </a:cubicBezTo>
                      <a:lnTo>
                        <a:pt x="14472" y="45556"/>
                      </a:lnTo>
                      <a:lnTo>
                        <a:pt x="18524" y="40694"/>
                      </a:lnTo>
                      <a:lnTo>
                        <a:pt x="8191" y="20868"/>
                      </a:lnTo>
                      <a:lnTo>
                        <a:pt x="14935" y="985"/>
                      </a:lnTo>
                      <a:lnTo>
                        <a:pt x="5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15;p43">
                  <a:extLst>
                    <a:ext uri="{FF2B5EF4-FFF2-40B4-BE49-F238E27FC236}">
                      <a16:creationId xmlns:a16="http://schemas.microsoft.com/office/drawing/2014/main" id="{F56A29CC-94F9-324B-8ECC-BB8E55368957}"/>
                    </a:ext>
                  </a:extLst>
                </p:cNvPr>
                <p:cNvSpPr/>
                <p:nvPr/>
              </p:nvSpPr>
              <p:spPr>
                <a:xfrm>
                  <a:off x="3711225" y="2850600"/>
                  <a:ext cx="382075" cy="1433400"/>
                </a:xfrm>
                <a:custGeom>
                  <a:avLst/>
                  <a:gdLst/>
                  <a:ahLst/>
                  <a:cxnLst/>
                  <a:rect l="l" t="t" r="r" b="b"/>
                  <a:pathLst>
                    <a:path w="15283" h="57336" extrusionOk="0">
                      <a:moveTo>
                        <a:pt x="1476" y="0"/>
                      </a:moveTo>
                      <a:lnTo>
                        <a:pt x="0" y="31085"/>
                      </a:lnTo>
                      <a:lnTo>
                        <a:pt x="8770" y="57335"/>
                      </a:lnTo>
                      <a:lnTo>
                        <a:pt x="15282" y="55165"/>
                      </a:lnTo>
                      <a:lnTo>
                        <a:pt x="6947" y="30129"/>
                      </a:lnTo>
                      <a:lnTo>
                        <a:pt x="9928" y="1476"/>
                      </a:lnTo>
                      <a:lnTo>
                        <a:pt x="14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16;p43">
                  <a:extLst>
                    <a:ext uri="{FF2B5EF4-FFF2-40B4-BE49-F238E27FC236}">
                      <a16:creationId xmlns:a16="http://schemas.microsoft.com/office/drawing/2014/main" id="{E4FDB83A-014B-A2E1-F8A7-608FF3BBACD6}"/>
                    </a:ext>
                  </a:extLst>
                </p:cNvPr>
                <p:cNvSpPr/>
                <p:nvPr/>
              </p:nvSpPr>
              <p:spPr>
                <a:xfrm>
                  <a:off x="3949275" y="2919325"/>
                  <a:ext cx="264125" cy="1052825"/>
                </a:xfrm>
                <a:custGeom>
                  <a:avLst/>
                  <a:gdLst/>
                  <a:ahLst/>
                  <a:cxnLst/>
                  <a:rect l="l" t="t" r="r" b="b"/>
                  <a:pathLst>
                    <a:path w="10565" h="42113" fill="none" extrusionOk="0">
                      <a:moveTo>
                        <a:pt x="7786" y="1"/>
                      </a:moveTo>
                      <a:cubicBezTo>
                        <a:pt x="4979" y="7265"/>
                        <a:pt x="3010" y="14906"/>
                        <a:pt x="319" y="22402"/>
                      </a:cubicBezTo>
                      <a:cubicBezTo>
                        <a:pt x="145" y="22721"/>
                        <a:pt x="0" y="23213"/>
                        <a:pt x="145" y="23560"/>
                      </a:cubicBezTo>
                      <a:cubicBezTo>
                        <a:pt x="3647" y="29870"/>
                        <a:pt x="7120" y="36034"/>
                        <a:pt x="10564" y="42112"/>
                      </a:cubicBezTo>
                    </a:path>
                  </a:pathLst>
                </a:custGeom>
                <a:noFill/>
                <a:ln w="7225" cap="rnd" cmpd="sng">
                  <a:solidFill>
                    <a:srgbClr val="2D1A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7;p43">
                  <a:extLst>
                    <a:ext uri="{FF2B5EF4-FFF2-40B4-BE49-F238E27FC236}">
                      <a16:creationId xmlns:a16="http://schemas.microsoft.com/office/drawing/2014/main" id="{D2D65212-1305-9EA5-9D3D-1B9928E80FD8}"/>
                    </a:ext>
                  </a:extLst>
                </p:cNvPr>
                <p:cNvSpPr/>
                <p:nvPr/>
              </p:nvSpPr>
              <p:spPr>
                <a:xfrm>
                  <a:off x="3808175" y="2962025"/>
                  <a:ext cx="192500" cy="1223575"/>
                </a:xfrm>
                <a:custGeom>
                  <a:avLst/>
                  <a:gdLst/>
                  <a:ahLst/>
                  <a:cxnLst/>
                  <a:rect l="l" t="t" r="r" b="b"/>
                  <a:pathLst>
                    <a:path w="7700" h="48943" fill="none" extrusionOk="0">
                      <a:moveTo>
                        <a:pt x="1187" y="0"/>
                      </a:moveTo>
                      <a:cubicBezTo>
                        <a:pt x="2142" y="898"/>
                        <a:pt x="2808" y="2055"/>
                        <a:pt x="4168" y="2576"/>
                      </a:cubicBezTo>
                      <a:cubicBezTo>
                        <a:pt x="3011" y="9870"/>
                        <a:pt x="1477" y="17048"/>
                        <a:pt x="174" y="24515"/>
                      </a:cubicBezTo>
                      <a:cubicBezTo>
                        <a:pt x="174" y="25036"/>
                        <a:pt x="1" y="25354"/>
                        <a:pt x="174" y="25875"/>
                      </a:cubicBezTo>
                      <a:cubicBezTo>
                        <a:pt x="2663" y="33690"/>
                        <a:pt x="5355" y="41157"/>
                        <a:pt x="7699" y="48942"/>
                      </a:cubicBezTo>
                    </a:path>
                  </a:pathLst>
                </a:custGeom>
                <a:noFill/>
                <a:ln w="7225" cap="rnd" cmpd="sng">
                  <a:solidFill>
                    <a:srgbClr val="2D1A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18;p43">
                  <a:extLst>
                    <a:ext uri="{FF2B5EF4-FFF2-40B4-BE49-F238E27FC236}">
                      <a16:creationId xmlns:a16="http://schemas.microsoft.com/office/drawing/2014/main" id="{ECF2F17F-737C-F590-DCDF-8E12B6F4A489}"/>
                    </a:ext>
                  </a:extLst>
                </p:cNvPr>
                <p:cNvSpPr/>
                <p:nvPr/>
              </p:nvSpPr>
              <p:spPr>
                <a:xfrm>
                  <a:off x="4415975" y="3040900"/>
                  <a:ext cx="180925" cy="198275"/>
                </a:xfrm>
                <a:custGeom>
                  <a:avLst/>
                  <a:gdLst/>
                  <a:ahLst/>
                  <a:cxnLst/>
                  <a:rect l="l" t="t" r="r" b="b"/>
                  <a:pathLst>
                    <a:path w="7237" h="7931" extrusionOk="0">
                      <a:moveTo>
                        <a:pt x="4110" y="0"/>
                      </a:moveTo>
                      <a:cubicBezTo>
                        <a:pt x="4110" y="0"/>
                        <a:pt x="0" y="3386"/>
                        <a:pt x="550" y="4052"/>
                      </a:cubicBezTo>
                      <a:cubicBezTo>
                        <a:pt x="586" y="4094"/>
                        <a:pt x="642" y="4113"/>
                        <a:pt x="715" y="4113"/>
                      </a:cubicBezTo>
                      <a:cubicBezTo>
                        <a:pt x="1294" y="4113"/>
                        <a:pt x="2894" y="2924"/>
                        <a:pt x="2895" y="2923"/>
                      </a:cubicBezTo>
                      <a:lnTo>
                        <a:pt x="2895" y="2923"/>
                      </a:lnTo>
                      <a:cubicBezTo>
                        <a:pt x="2895" y="2924"/>
                        <a:pt x="1708" y="7757"/>
                        <a:pt x="2345" y="7930"/>
                      </a:cubicBezTo>
                      <a:lnTo>
                        <a:pt x="2432" y="7930"/>
                      </a:lnTo>
                      <a:cubicBezTo>
                        <a:pt x="2518" y="7844"/>
                        <a:pt x="2634" y="7699"/>
                        <a:pt x="2779" y="7583"/>
                      </a:cubicBezTo>
                      <a:cubicBezTo>
                        <a:pt x="2953" y="7265"/>
                        <a:pt x="3155" y="6744"/>
                        <a:pt x="3271" y="6194"/>
                      </a:cubicBezTo>
                      <a:cubicBezTo>
                        <a:pt x="3550" y="6403"/>
                        <a:pt x="3917" y="6524"/>
                        <a:pt x="4250" y="6524"/>
                      </a:cubicBezTo>
                      <a:cubicBezTo>
                        <a:pt x="4746" y="6524"/>
                        <a:pt x="5164" y="6256"/>
                        <a:pt x="5094" y="5615"/>
                      </a:cubicBezTo>
                      <a:lnTo>
                        <a:pt x="5094" y="5615"/>
                      </a:lnTo>
                      <a:cubicBezTo>
                        <a:pt x="5247" y="5785"/>
                        <a:pt x="5459" y="5855"/>
                        <a:pt x="5673" y="5855"/>
                      </a:cubicBezTo>
                      <a:cubicBezTo>
                        <a:pt x="5824" y="5855"/>
                        <a:pt x="5975" y="5820"/>
                        <a:pt x="6107" y="5760"/>
                      </a:cubicBezTo>
                      <a:cubicBezTo>
                        <a:pt x="6426" y="5586"/>
                        <a:pt x="6657" y="5297"/>
                        <a:pt x="6802" y="4949"/>
                      </a:cubicBezTo>
                      <a:cubicBezTo>
                        <a:pt x="7120" y="4226"/>
                        <a:pt x="7236" y="3415"/>
                        <a:pt x="7033" y="2634"/>
                      </a:cubicBezTo>
                      <a:cubicBezTo>
                        <a:pt x="7091" y="1360"/>
                        <a:pt x="7062" y="232"/>
                        <a:pt x="7062" y="232"/>
                      </a:cubicBezTo>
                      <a:lnTo>
                        <a:pt x="41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19;p43">
                  <a:extLst>
                    <a:ext uri="{FF2B5EF4-FFF2-40B4-BE49-F238E27FC236}">
                      <a16:creationId xmlns:a16="http://schemas.microsoft.com/office/drawing/2014/main" id="{572B1F28-5D49-BAB7-94FF-326BEC006BCA}"/>
                    </a:ext>
                  </a:extLst>
                </p:cNvPr>
                <p:cNvSpPr/>
                <p:nvPr/>
              </p:nvSpPr>
              <p:spPr>
                <a:xfrm>
                  <a:off x="4451425" y="3099950"/>
                  <a:ext cx="73100" cy="178075"/>
                </a:xfrm>
                <a:custGeom>
                  <a:avLst/>
                  <a:gdLst/>
                  <a:ahLst/>
                  <a:cxnLst/>
                  <a:rect l="l" t="t" r="r" b="b"/>
                  <a:pathLst>
                    <a:path w="2924" h="7123" extrusionOk="0">
                      <a:moveTo>
                        <a:pt x="2281" y="0"/>
                      </a:moveTo>
                      <a:cubicBezTo>
                        <a:pt x="2007" y="0"/>
                        <a:pt x="1755" y="168"/>
                        <a:pt x="1679" y="446"/>
                      </a:cubicBezTo>
                      <a:lnTo>
                        <a:pt x="58" y="6379"/>
                      </a:lnTo>
                      <a:cubicBezTo>
                        <a:pt x="1" y="6668"/>
                        <a:pt x="174" y="6987"/>
                        <a:pt x="493" y="7102"/>
                      </a:cubicBezTo>
                      <a:cubicBezTo>
                        <a:pt x="543" y="7116"/>
                        <a:pt x="594" y="7123"/>
                        <a:pt x="644" y="7123"/>
                      </a:cubicBezTo>
                      <a:cubicBezTo>
                        <a:pt x="913" y="7123"/>
                        <a:pt x="1167" y="6936"/>
                        <a:pt x="1216" y="6668"/>
                      </a:cubicBezTo>
                      <a:lnTo>
                        <a:pt x="2837" y="735"/>
                      </a:lnTo>
                      <a:cubicBezTo>
                        <a:pt x="2924" y="417"/>
                        <a:pt x="2750" y="98"/>
                        <a:pt x="2403" y="11"/>
                      </a:cubicBezTo>
                      <a:cubicBezTo>
                        <a:pt x="2362" y="4"/>
                        <a:pt x="2321" y="0"/>
                        <a:pt x="2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20;p43">
                  <a:extLst>
                    <a:ext uri="{FF2B5EF4-FFF2-40B4-BE49-F238E27FC236}">
                      <a16:creationId xmlns:a16="http://schemas.microsoft.com/office/drawing/2014/main" id="{32F2417E-4FFF-AD9B-272D-1EDFA543F647}"/>
                    </a:ext>
                  </a:extLst>
                </p:cNvPr>
                <p:cNvSpPr/>
                <p:nvPr/>
              </p:nvSpPr>
              <p:spPr>
                <a:xfrm>
                  <a:off x="4416700" y="3069525"/>
                  <a:ext cx="97700" cy="83975"/>
                </a:xfrm>
                <a:custGeom>
                  <a:avLst/>
                  <a:gdLst/>
                  <a:ahLst/>
                  <a:cxnLst/>
                  <a:rect l="l" t="t" r="r" b="b"/>
                  <a:pathLst>
                    <a:path w="3908" h="3359" extrusionOk="0">
                      <a:moveTo>
                        <a:pt x="3229" y="1"/>
                      </a:moveTo>
                      <a:cubicBezTo>
                        <a:pt x="3084" y="1"/>
                        <a:pt x="2942" y="52"/>
                        <a:pt x="2837" y="158"/>
                      </a:cubicBezTo>
                      <a:lnTo>
                        <a:pt x="290" y="2270"/>
                      </a:lnTo>
                      <a:cubicBezTo>
                        <a:pt x="29" y="2502"/>
                        <a:pt x="0" y="2849"/>
                        <a:pt x="232" y="3139"/>
                      </a:cubicBezTo>
                      <a:cubicBezTo>
                        <a:pt x="346" y="3285"/>
                        <a:pt x="524" y="3358"/>
                        <a:pt x="704" y="3358"/>
                      </a:cubicBezTo>
                      <a:cubicBezTo>
                        <a:pt x="845" y="3358"/>
                        <a:pt x="986" y="3314"/>
                        <a:pt x="1100" y="3225"/>
                      </a:cubicBezTo>
                      <a:lnTo>
                        <a:pt x="3618" y="1084"/>
                      </a:lnTo>
                      <a:cubicBezTo>
                        <a:pt x="3879" y="881"/>
                        <a:pt x="3908" y="476"/>
                        <a:pt x="3705" y="215"/>
                      </a:cubicBezTo>
                      <a:cubicBezTo>
                        <a:pt x="3579" y="74"/>
                        <a:pt x="3402" y="1"/>
                        <a:pt x="3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21;p43">
                  <a:extLst>
                    <a:ext uri="{FF2B5EF4-FFF2-40B4-BE49-F238E27FC236}">
                      <a16:creationId xmlns:a16="http://schemas.microsoft.com/office/drawing/2014/main" id="{8AA3D802-72A3-0051-737B-4CEB3F3606B0}"/>
                    </a:ext>
                  </a:extLst>
                </p:cNvPr>
                <p:cNvSpPr/>
                <p:nvPr/>
              </p:nvSpPr>
              <p:spPr>
                <a:xfrm>
                  <a:off x="3036850" y="1582200"/>
                  <a:ext cx="760500" cy="538350"/>
                </a:xfrm>
                <a:custGeom>
                  <a:avLst/>
                  <a:gdLst/>
                  <a:ahLst/>
                  <a:cxnLst/>
                  <a:rect l="l" t="t" r="r" b="b"/>
                  <a:pathLst>
                    <a:path w="30420" h="21534" extrusionOk="0">
                      <a:moveTo>
                        <a:pt x="2240" y="0"/>
                      </a:moveTo>
                      <a:cubicBezTo>
                        <a:pt x="1716" y="0"/>
                        <a:pt x="1188" y="203"/>
                        <a:pt x="782" y="608"/>
                      </a:cubicBezTo>
                      <a:cubicBezTo>
                        <a:pt x="59" y="1331"/>
                        <a:pt x="1" y="2431"/>
                        <a:pt x="580" y="3271"/>
                      </a:cubicBezTo>
                      <a:lnTo>
                        <a:pt x="12012" y="18928"/>
                      </a:lnTo>
                      <a:cubicBezTo>
                        <a:pt x="12504" y="19623"/>
                        <a:pt x="13228" y="20028"/>
                        <a:pt x="14038" y="20144"/>
                      </a:cubicBezTo>
                      <a:lnTo>
                        <a:pt x="14385" y="20173"/>
                      </a:lnTo>
                      <a:lnTo>
                        <a:pt x="25847" y="21504"/>
                      </a:lnTo>
                      <a:cubicBezTo>
                        <a:pt x="26006" y="21524"/>
                        <a:pt x="26164" y="21533"/>
                        <a:pt x="26320" y="21533"/>
                      </a:cubicBezTo>
                      <a:cubicBezTo>
                        <a:pt x="28263" y="21533"/>
                        <a:pt x="29918" y="20071"/>
                        <a:pt x="30159" y="18089"/>
                      </a:cubicBezTo>
                      <a:cubicBezTo>
                        <a:pt x="30420" y="15976"/>
                        <a:pt x="28886" y="14037"/>
                        <a:pt x="26773" y="13806"/>
                      </a:cubicBezTo>
                      <a:lnTo>
                        <a:pt x="26483" y="13806"/>
                      </a:lnTo>
                      <a:lnTo>
                        <a:pt x="16201" y="13186"/>
                      </a:lnTo>
                      <a:lnTo>
                        <a:pt x="16201" y="13186"/>
                      </a:lnTo>
                      <a:lnTo>
                        <a:pt x="3677" y="608"/>
                      </a:lnTo>
                      <a:cubicBezTo>
                        <a:pt x="3286" y="203"/>
                        <a:pt x="2765" y="0"/>
                        <a:pt x="2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22;p43">
                  <a:extLst>
                    <a:ext uri="{FF2B5EF4-FFF2-40B4-BE49-F238E27FC236}">
                      <a16:creationId xmlns:a16="http://schemas.microsoft.com/office/drawing/2014/main" id="{0EFA6C47-63A1-9D4E-799E-10AF22C998EF}"/>
                    </a:ext>
                  </a:extLst>
                </p:cNvPr>
                <p:cNvSpPr/>
                <p:nvPr/>
              </p:nvSpPr>
              <p:spPr>
                <a:xfrm>
                  <a:off x="3577350" y="1924425"/>
                  <a:ext cx="350975" cy="196800"/>
                </a:xfrm>
                <a:custGeom>
                  <a:avLst/>
                  <a:gdLst/>
                  <a:ahLst/>
                  <a:cxnLst/>
                  <a:rect l="l" t="t" r="r" b="b"/>
                  <a:pathLst>
                    <a:path w="14039" h="7872" extrusionOk="0">
                      <a:moveTo>
                        <a:pt x="3329" y="1"/>
                      </a:moveTo>
                      <a:cubicBezTo>
                        <a:pt x="1998" y="2345"/>
                        <a:pt x="840" y="4776"/>
                        <a:pt x="1" y="7323"/>
                      </a:cubicBezTo>
                      <a:lnTo>
                        <a:pt x="4169" y="7815"/>
                      </a:lnTo>
                      <a:cubicBezTo>
                        <a:pt x="4501" y="7851"/>
                        <a:pt x="4956" y="7871"/>
                        <a:pt x="5489" y="7871"/>
                      </a:cubicBezTo>
                      <a:cubicBezTo>
                        <a:pt x="8394" y="7871"/>
                        <a:pt x="13606" y="7281"/>
                        <a:pt x="13778" y="5471"/>
                      </a:cubicBezTo>
                      <a:cubicBezTo>
                        <a:pt x="14038" y="3329"/>
                        <a:pt x="7208" y="348"/>
                        <a:pt x="5066" y="117"/>
                      </a:cubicBezTo>
                      <a:cubicBezTo>
                        <a:pt x="4979" y="88"/>
                        <a:pt x="4921" y="88"/>
                        <a:pt x="4863" y="88"/>
                      </a:cubicBezTo>
                      <a:lnTo>
                        <a:pt x="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23;p43">
                  <a:extLst>
                    <a:ext uri="{FF2B5EF4-FFF2-40B4-BE49-F238E27FC236}">
                      <a16:creationId xmlns:a16="http://schemas.microsoft.com/office/drawing/2014/main" id="{F0223DE1-EB31-3A76-3A01-0BDECEB83D37}"/>
                    </a:ext>
                  </a:extLst>
                </p:cNvPr>
                <p:cNvSpPr/>
                <p:nvPr/>
              </p:nvSpPr>
              <p:spPr>
                <a:xfrm>
                  <a:off x="2985475" y="1526475"/>
                  <a:ext cx="226500" cy="209525"/>
                </a:xfrm>
                <a:custGeom>
                  <a:avLst/>
                  <a:gdLst/>
                  <a:ahLst/>
                  <a:cxnLst/>
                  <a:rect l="l" t="t" r="r" b="b"/>
                  <a:pathLst>
                    <a:path w="9060" h="8381" extrusionOk="0">
                      <a:moveTo>
                        <a:pt x="3995" y="0"/>
                      </a:moveTo>
                      <a:lnTo>
                        <a:pt x="1" y="3850"/>
                      </a:lnTo>
                      <a:lnTo>
                        <a:pt x="4140" y="8133"/>
                      </a:lnTo>
                      <a:cubicBezTo>
                        <a:pt x="4305" y="8305"/>
                        <a:pt x="4526" y="8381"/>
                        <a:pt x="4768" y="8381"/>
                      </a:cubicBezTo>
                      <a:cubicBezTo>
                        <a:pt x="5670" y="8381"/>
                        <a:pt x="6881" y="7336"/>
                        <a:pt x="6745" y="6310"/>
                      </a:cubicBezTo>
                      <a:cubicBezTo>
                        <a:pt x="7063" y="6049"/>
                        <a:pt x="7555" y="5673"/>
                        <a:pt x="7815" y="5326"/>
                      </a:cubicBezTo>
                      <a:cubicBezTo>
                        <a:pt x="8336" y="4747"/>
                        <a:pt x="8076" y="3271"/>
                        <a:pt x="8250" y="2461"/>
                      </a:cubicBezTo>
                      <a:cubicBezTo>
                        <a:pt x="8336" y="2142"/>
                        <a:pt x="9060" y="1042"/>
                        <a:pt x="9002" y="811"/>
                      </a:cubicBezTo>
                      <a:cubicBezTo>
                        <a:pt x="8945" y="617"/>
                        <a:pt x="8844" y="542"/>
                        <a:pt x="8721" y="542"/>
                      </a:cubicBezTo>
                      <a:cubicBezTo>
                        <a:pt x="8403" y="542"/>
                        <a:pt x="7945" y="1036"/>
                        <a:pt x="7758" y="1245"/>
                      </a:cubicBezTo>
                      <a:cubicBezTo>
                        <a:pt x="7208" y="1766"/>
                        <a:pt x="7092" y="2432"/>
                        <a:pt x="7005" y="3155"/>
                      </a:cubicBezTo>
                      <a:lnTo>
                        <a:pt x="39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24;p43">
                  <a:extLst>
                    <a:ext uri="{FF2B5EF4-FFF2-40B4-BE49-F238E27FC236}">
                      <a16:creationId xmlns:a16="http://schemas.microsoft.com/office/drawing/2014/main" id="{4791F52A-F97D-BE47-5D3D-C82EFB4D4AF1}"/>
                    </a:ext>
                  </a:extLst>
                </p:cNvPr>
                <p:cNvSpPr/>
                <p:nvPr/>
              </p:nvSpPr>
              <p:spPr>
                <a:xfrm>
                  <a:off x="3056400" y="1523300"/>
                  <a:ext cx="104925" cy="103075"/>
                </a:xfrm>
                <a:custGeom>
                  <a:avLst/>
                  <a:gdLst/>
                  <a:ahLst/>
                  <a:cxnLst/>
                  <a:rect l="l" t="t" r="r" b="b"/>
                  <a:pathLst>
                    <a:path w="4197" h="4123" extrusionOk="0">
                      <a:moveTo>
                        <a:pt x="879" y="1"/>
                      </a:moveTo>
                      <a:cubicBezTo>
                        <a:pt x="678" y="1"/>
                        <a:pt x="474" y="73"/>
                        <a:pt x="319" y="214"/>
                      </a:cubicBezTo>
                      <a:cubicBezTo>
                        <a:pt x="0" y="504"/>
                        <a:pt x="0" y="996"/>
                        <a:pt x="290" y="1314"/>
                      </a:cubicBezTo>
                      <a:lnTo>
                        <a:pt x="2750" y="3890"/>
                      </a:lnTo>
                      <a:cubicBezTo>
                        <a:pt x="2902" y="4042"/>
                        <a:pt x="3110" y="4122"/>
                        <a:pt x="3323" y="4122"/>
                      </a:cubicBezTo>
                      <a:cubicBezTo>
                        <a:pt x="3516" y="4122"/>
                        <a:pt x="3714" y="4056"/>
                        <a:pt x="3879" y="3919"/>
                      </a:cubicBezTo>
                      <a:cubicBezTo>
                        <a:pt x="4197" y="3629"/>
                        <a:pt x="4197" y="3137"/>
                        <a:pt x="3908" y="2819"/>
                      </a:cubicBezTo>
                      <a:lnTo>
                        <a:pt x="1447" y="243"/>
                      </a:lnTo>
                      <a:cubicBezTo>
                        <a:pt x="1299" y="80"/>
                        <a:pt x="1090" y="1"/>
                        <a:pt x="8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25;p43">
                  <a:extLst>
                    <a:ext uri="{FF2B5EF4-FFF2-40B4-BE49-F238E27FC236}">
                      <a16:creationId xmlns:a16="http://schemas.microsoft.com/office/drawing/2014/main" id="{6B8AD471-4803-16DE-C93B-2B65B4EDCF13}"/>
                    </a:ext>
                  </a:extLst>
                </p:cNvPr>
                <p:cNvSpPr/>
                <p:nvPr/>
              </p:nvSpPr>
              <p:spPr>
                <a:xfrm>
                  <a:off x="3030350" y="1548625"/>
                  <a:ext cx="104950" cy="103325"/>
                </a:xfrm>
                <a:custGeom>
                  <a:avLst/>
                  <a:gdLst/>
                  <a:ahLst/>
                  <a:cxnLst/>
                  <a:rect l="l" t="t" r="r" b="b"/>
                  <a:pathLst>
                    <a:path w="4198" h="4133" extrusionOk="0">
                      <a:moveTo>
                        <a:pt x="879" y="1"/>
                      </a:moveTo>
                      <a:cubicBezTo>
                        <a:pt x="678" y="1"/>
                        <a:pt x="474" y="73"/>
                        <a:pt x="319" y="214"/>
                      </a:cubicBezTo>
                      <a:cubicBezTo>
                        <a:pt x="0" y="504"/>
                        <a:pt x="0" y="996"/>
                        <a:pt x="290" y="1314"/>
                      </a:cubicBezTo>
                      <a:lnTo>
                        <a:pt x="2750" y="3890"/>
                      </a:lnTo>
                      <a:cubicBezTo>
                        <a:pt x="2898" y="4053"/>
                        <a:pt x="3099" y="4132"/>
                        <a:pt x="3307" y="4132"/>
                      </a:cubicBezTo>
                      <a:cubicBezTo>
                        <a:pt x="3505" y="4132"/>
                        <a:pt x="3709" y="4060"/>
                        <a:pt x="3879" y="3919"/>
                      </a:cubicBezTo>
                      <a:cubicBezTo>
                        <a:pt x="4197" y="3629"/>
                        <a:pt x="4197" y="3137"/>
                        <a:pt x="3908" y="2819"/>
                      </a:cubicBezTo>
                      <a:lnTo>
                        <a:pt x="1448" y="243"/>
                      </a:lnTo>
                      <a:cubicBezTo>
                        <a:pt x="1299" y="80"/>
                        <a:pt x="1091" y="1"/>
                        <a:pt x="8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26;p43">
                  <a:extLst>
                    <a:ext uri="{FF2B5EF4-FFF2-40B4-BE49-F238E27FC236}">
                      <a16:creationId xmlns:a16="http://schemas.microsoft.com/office/drawing/2014/main" id="{204CDDC1-9992-3435-2289-2F1EF051A32E}"/>
                    </a:ext>
                  </a:extLst>
                </p:cNvPr>
                <p:cNvSpPr/>
                <p:nvPr/>
              </p:nvSpPr>
              <p:spPr>
                <a:xfrm>
                  <a:off x="3002850" y="1573950"/>
                  <a:ext cx="104950" cy="103325"/>
                </a:xfrm>
                <a:custGeom>
                  <a:avLst/>
                  <a:gdLst/>
                  <a:ahLst/>
                  <a:cxnLst/>
                  <a:rect l="l" t="t" r="r" b="b"/>
                  <a:pathLst>
                    <a:path w="4198" h="4133" extrusionOk="0">
                      <a:moveTo>
                        <a:pt x="894" y="1"/>
                      </a:moveTo>
                      <a:cubicBezTo>
                        <a:pt x="700" y="1"/>
                        <a:pt x="503" y="73"/>
                        <a:pt x="348" y="214"/>
                      </a:cubicBezTo>
                      <a:cubicBezTo>
                        <a:pt x="1" y="504"/>
                        <a:pt x="1" y="996"/>
                        <a:pt x="290" y="1314"/>
                      </a:cubicBezTo>
                      <a:lnTo>
                        <a:pt x="2750" y="3890"/>
                      </a:lnTo>
                      <a:cubicBezTo>
                        <a:pt x="2928" y="4053"/>
                        <a:pt x="3144" y="4132"/>
                        <a:pt x="3351" y="4132"/>
                      </a:cubicBezTo>
                      <a:cubicBezTo>
                        <a:pt x="3548" y="4132"/>
                        <a:pt x="3738" y="4060"/>
                        <a:pt x="3879" y="3919"/>
                      </a:cubicBezTo>
                      <a:cubicBezTo>
                        <a:pt x="4197" y="3629"/>
                        <a:pt x="4197" y="3137"/>
                        <a:pt x="3908" y="2819"/>
                      </a:cubicBezTo>
                      <a:lnTo>
                        <a:pt x="1448" y="243"/>
                      </a:lnTo>
                      <a:cubicBezTo>
                        <a:pt x="1300" y="80"/>
                        <a:pt x="1098" y="1"/>
                        <a:pt x="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27;p43">
                  <a:extLst>
                    <a:ext uri="{FF2B5EF4-FFF2-40B4-BE49-F238E27FC236}">
                      <a16:creationId xmlns:a16="http://schemas.microsoft.com/office/drawing/2014/main" id="{F028415D-FB5B-BC42-BD79-031AECE26F3E}"/>
                    </a:ext>
                  </a:extLst>
                </p:cNvPr>
                <p:cNvSpPr/>
                <p:nvPr/>
              </p:nvSpPr>
              <p:spPr>
                <a:xfrm>
                  <a:off x="2976800" y="1599275"/>
                  <a:ext cx="104950" cy="103325"/>
                </a:xfrm>
                <a:custGeom>
                  <a:avLst/>
                  <a:gdLst/>
                  <a:ahLst/>
                  <a:cxnLst/>
                  <a:rect l="l" t="t" r="r" b="b"/>
                  <a:pathLst>
                    <a:path w="4198" h="4133" extrusionOk="0">
                      <a:moveTo>
                        <a:pt x="879" y="1"/>
                      </a:moveTo>
                      <a:cubicBezTo>
                        <a:pt x="678" y="1"/>
                        <a:pt x="474" y="73"/>
                        <a:pt x="319" y="214"/>
                      </a:cubicBezTo>
                      <a:cubicBezTo>
                        <a:pt x="1" y="504"/>
                        <a:pt x="1" y="996"/>
                        <a:pt x="290" y="1314"/>
                      </a:cubicBezTo>
                      <a:lnTo>
                        <a:pt x="2750" y="3890"/>
                      </a:lnTo>
                      <a:cubicBezTo>
                        <a:pt x="2898" y="4053"/>
                        <a:pt x="3115" y="4132"/>
                        <a:pt x="3330" y="4132"/>
                      </a:cubicBezTo>
                      <a:cubicBezTo>
                        <a:pt x="3534" y="4132"/>
                        <a:pt x="3738" y="4060"/>
                        <a:pt x="3879" y="3919"/>
                      </a:cubicBezTo>
                      <a:cubicBezTo>
                        <a:pt x="4197" y="3629"/>
                        <a:pt x="4197" y="3137"/>
                        <a:pt x="3908" y="2819"/>
                      </a:cubicBezTo>
                      <a:lnTo>
                        <a:pt x="1448" y="243"/>
                      </a:lnTo>
                      <a:cubicBezTo>
                        <a:pt x="1300" y="80"/>
                        <a:pt x="1091" y="1"/>
                        <a:pt x="8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28;p43">
                  <a:extLst>
                    <a:ext uri="{FF2B5EF4-FFF2-40B4-BE49-F238E27FC236}">
                      <a16:creationId xmlns:a16="http://schemas.microsoft.com/office/drawing/2014/main" id="{9CE3B13A-57CF-F91C-D0DD-D14255DF4B53}"/>
                    </a:ext>
                  </a:extLst>
                </p:cNvPr>
                <p:cNvSpPr/>
                <p:nvPr/>
              </p:nvSpPr>
              <p:spPr>
                <a:xfrm>
                  <a:off x="4315400" y="4074150"/>
                  <a:ext cx="69475" cy="186700"/>
                </a:xfrm>
                <a:custGeom>
                  <a:avLst/>
                  <a:gdLst/>
                  <a:ahLst/>
                  <a:cxnLst/>
                  <a:rect l="l" t="t" r="r" b="b"/>
                  <a:pathLst>
                    <a:path w="2779" h="7468" fill="none" extrusionOk="0">
                      <a:moveTo>
                        <a:pt x="319" y="7467"/>
                      </a:moveTo>
                      <a:cubicBezTo>
                        <a:pt x="0" y="4776"/>
                        <a:pt x="955" y="1968"/>
                        <a:pt x="2779" y="0"/>
                      </a:cubicBezTo>
                    </a:path>
                  </a:pathLst>
                </a:custGeom>
                <a:noFill/>
                <a:ln w="4350" cap="flat" cmpd="sng">
                  <a:solidFill>
                    <a:srgbClr val="FFF8F3"/>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29;p43">
                  <a:extLst>
                    <a:ext uri="{FF2B5EF4-FFF2-40B4-BE49-F238E27FC236}">
                      <a16:creationId xmlns:a16="http://schemas.microsoft.com/office/drawing/2014/main" id="{6C6D792B-1525-A07E-B1A7-CE5245E5C9E9}"/>
                    </a:ext>
                  </a:extLst>
                </p:cNvPr>
                <p:cNvSpPr/>
                <p:nvPr/>
              </p:nvSpPr>
              <p:spPr>
                <a:xfrm>
                  <a:off x="3918150" y="4391050"/>
                  <a:ext cx="165000" cy="107850"/>
                </a:xfrm>
                <a:custGeom>
                  <a:avLst/>
                  <a:gdLst/>
                  <a:ahLst/>
                  <a:cxnLst/>
                  <a:rect l="l" t="t" r="r" b="b"/>
                  <a:pathLst>
                    <a:path w="6600" h="4314" fill="none" extrusionOk="0">
                      <a:moveTo>
                        <a:pt x="1" y="4313"/>
                      </a:moveTo>
                      <a:cubicBezTo>
                        <a:pt x="1419" y="1998"/>
                        <a:pt x="3908" y="406"/>
                        <a:pt x="6600" y="1"/>
                      </a:cubicBezTo>
                    </a:path>
                  </a:pathLst>
                </a:custGeom>
                <a:noFill/>
                <a:ln w="4350" cap="flat" cmpd="sng">
                  <a:solidFill>
                    <a:srgbClr val="FFF8F3"/>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30;p43">
                  <a:extLst>
                    <a:ext uri="{FF2B5EF4-FFF2-40B4-BE49-F238E27FC236}">
                      <a16:creationId xmlns:a16="http://schemas.microsoft.com/office/drawing/2014/main" id="{AC9FFC91-DCA3-DFDF-3439-014891A041C9}"/>
                    </a:ext>
                  </a:extLst>
                </p:cNvPr>
                <p:cNvSpPr/>
                <p:nvPr/>
              </p:nvSpPr>
              <p:spPr>
                <a:xfrm>
                  <a:off x="3078825" y="1603175"/>
                  <a:ext cx="70925" cy="79625"/>
                </a:xfrm>
                <a:custGeom>
                  <a:avLst/>
                  <a:gdLst/>
                  <a:ahLst/>
                  <a:cxnLst/>
                  <a:rect l="l" t="t" r="r" b="b"/>
                  <a:pathLst>
                    <a:path w="2837" h="3185" fill="none" extrusionOk="0">
                      <a:moveTo>
                        <a:pt x="1" y="0"/>
                      </a:moveTo>
                      <a:cubicBezTo>
                        <a:pt x="406" y="1419"/>
                        <a:pt x="1506" y="2605"/>
                        <a:pt x="2837" y="3184"/>
                      </a:cubicBezTo>
                    </a:path>
                  </a:pathLst>
                </a:custGeom>
                <a:noFill/>
                <a:ln w="5800" cap="rnd" cmpd="sng">
                  <a:solidFill>
                    <a:srgbClr val="2D1A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400" name="Google Shape;2235;p34" title="Gráfico">
            <a:hlinkClick r:id="rId3"/>
            <a:extLst>
              <a:ext uri="{FF2B5EF4-FFF2-40B4-BE49-F238E27FC236}">
                <a16:creationId xmlns:a16="http://schemas.microsoft.com/office/drawing/2014/main" id="{89B2924A-6F12-1FAF-2839-C3CED6CF774F}"/>
              </a:ext>
            </a:extLst>
          </p:cNvPr>
          <p:cNvPicPr preferRelativeResize="0"/>
          <p:nvPr/>
        </p:nvPicPr>
        <p:blipFill>
          <a:blip r:embed="rId4">
            <a:alphaModFix/>
          </a:blip>
          <a:stretch>
            <a:fillRect/>
          </a:stretch>
        </p:blipFill>
        <p:spPr>
          <a:xfrm>
            <a:off x="7398025" y="1604344"/>
            <a:ext cx="1543927" cy="1928525"/>
          </a:xfrm>
          <a:prstGeom prst="rect">
            <a:avLst/>
          </a:prstGeom>
          <a:noFill/>
          <a:ln>
            <a:noFill/>
          </a:ln>
        </p:spPr>
      </p:pic>
      <p:sp>
        <p:nvSpPr>
          <p:cNvPr id="2402" name="TextBox 2401">
            <a:extLst>
              <a:ext uri="{FF2B5EF4-FFF2-40B4-BE49-F238E27FC236}">
                <a16:creationId xmlns:a16="http://schemas.microsoft.com/office/drawing/2014/main" id="{9F0B3973-89B0-3906-5478-6DC120681BDC}"/>
              </a:ext>
            </a:extLst>
          </p:cNvPr>
          <p:cNvSpPr txBox="1"/>
          <p:nvPr/>
        </p:nvSpPr>
        <p:spPr>
          <a:xfrm>
            <a:off x="234365" y="474400"/>
            <a:ext cx="5100063" cy="45834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0" i="0" dirty="0">
                <a:effectLst/>
                <a:latin typeface="Fira Sans Extra Condensed" panose="020B0503050000020004" pitchFamily="34" charset="0"/>
              </a:rPr>
              <a:t>NMS Cinemas is a chain of single screen theatres that screen movie shows of different genres and languages at very genuine prices. It was established in 2004 in Pune, India. Recently, the business analysts noticed a decline in sales since 2010. They found out that the online booking of movie tickets from apps, such as </a:t>
            </a:r>
            <a:r>
              <a:rPr lang="en-US" sz="1400" b="1" i="0" dirty="0" err="1">
                <a:effectLst/>
                <a:latin typeface="Fira Sans Extra Condensed" panose="020B0503050000020004" pitchFamily="34" charset="0"/>
              </a:rPr>
              <a:t>BookMyShow</a:t>
            </a:r>
            <a:r>
              <a:rPr lang="en-US" sz="1400" b="1" i="0" dirty="0">
                <a:effectLst/>
                <a:latin typeface="Fira Sans Extra Condensed" panose="020B0503050000020004" pitchFamily="34" charset="0"/>
              </a:rPr>
              <a:t> and Paytm were gaining more profit by eliminating middlemen from the equation. </a:t>
            </a:r>
          </a:p>
          <a:p>
            <a:pPr marL="285750" indent="-285750">
              <a:lnSpc>
                <a:spcPct val="150000"/>
              </a:lnSpc>
              <a:buFont typeface="Arial" panose="020B0604020202020204" pitchFamily="34" charset="0"/>
              <a:buChar char="•"/>
            </a:pPr>
            <a:r>
              <a:rPr lang="en-US" sz="1400" b="0" i="0" dirty="0">
                <a:effectLst/>
                <a:latin typeface="Fira Sans Extra Condensed" panose="020B0503050000020004" pitchFamily="34" charset="0"/>
              </a:rPr>
              <a:t>As a result, the team decided to hire </a:t>
            </a:r>
            <a:r>
              <a:rPr lang="en-US" sz="1400" b="1" i="0" dirty="0">
                <a:effectLst/>
                <a:latin typeface="Fira Sans Extra Condensed" panose="020B0503050000020004" pitchFamily="34" charset="0"/>
              </a:rPr>
              <a:t>a Full Stack developer to develop an online movie ticket booking web application </a:t>
            </a:r>
            <a:r>
              <a:rPr lang="en-US" sz="1400" b="0" i="0" dirty="0">
                <a:effectLst/>
                <a:latin typeface="Fira Sans Extra Condensed" panose="020B0503050000020004" pitchFamily="34" charset="0"/>
              </a:rPr>
              <a:t>with a rich and user-friendly interface. You are hired as the Full Stack Java developer and are asked to develop the web application. The management team has provided you with the requirements and their business model so that you can easily arrange different components of the application</a:t>
            </a:r>
            <a:endParaRPr lang="en-IN" sz="1400" dirty="0">
              <a:latin typeface="Fira Sans Extra Condensed" panose="020B0503050000020004" pitchFamily="34" charset="0"/>
            </a:endParaRPr>
          </a:p>
        </p:txBody>
      </p:sp>
    </p:spTree>
    <p:extLst>
      <p:ext uri="{BB962C8B-B14F-4D97-AF65-F5344CB8AC3E}">
        <p14:creationId xmlns:p14="http://schemas.microsoft.com/office/powerpoint/2010/main" val="2212593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a:xfrm>
            <a:off x="454332" y="63499"/>
            <a:ext cx="8116800" cy="572700"/>
          </a:xfrm>
        </p:spPr>
        <p:txBody>
          <a:bodyPr/>
          <a:lstStyle/>
          <a:p>
            <a:r>
              <a:rPr lang="en-IN" dirty="0"/>
              <a:t>Seat</a:t>
            </a:r>
          </a:p>
        </p:txBody>
      </p:sp>
      <p:pic>
        <p:nvPicPr>
          <p:cNvPr id="5" name="Picture 4">
            <a:extLst>
              <a:ext uri="{FF2B5EF4-FFF2-40B4-BE49-F238E27FC236}">
                <a16:creationId xmlns:a16="http://schemas.microsoft.com/office/drawing/2014/main" id="{B82B64D0-588A-495B-8A9D-C7BC237FFE25}"/>
              </a:ext>
            </a:extLst>
          </p:cNvPr>
          <p:cNvPicPr>
            <a:picLocks noChangeAspect="1"/>
          </p:cNvPicPr>
          <p:nvPr/>
        </p:nvPicPr>
        <p:blipFill rotWithShape="1">
          <a:blip r:embed="rId2"/>
          <a:srcRect r="3056"/>
          <a:stretch/>
        </p:blipFill>
        <p:spPr>
          <a:xfrm>
            <a:off x="960288" y="636199"/>
            <a:ext cx="7104888" cy="4122464"/>
          </a:xfrm>
          <a:prstGeom prst="rect">
            <a:avLst/>
          </a:prstGeom>
        </p:spPr>
      </p:pic>
    </p:spTree>
    <p:extLst>
      <p:ext uri="{BB962C8B-B14F-4D97-AF65-F5344CB8AC3E}">
        <p14:creationId xmlns:p14="http://schemas.microsoft.com/office/powerpoint/2010/main" val="3356366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a:xfrm>
            <a:off x="454332" y="63499"/>
            <a:ext cx="8116800" cy="572700"/>
          </a:xfrm>
        </p:spPr>
        <p:txBody>
          <a:bodyPr/>
          <a:lstStyle/>
          <a:p>
            <a:r>
              <a:rPr lang="en-IN" dirty="0"/>
              <a:t>Confirmation Page</a:t>
            </a:r>
          </a:p>
        </p:txBody>
      </p:sp>
      <p:pic>
        <p:nvPicPr>
          <p:cNvPr id="4" name="Picture 3">
            <a:extLst>
              <a:ext uri="{FF2B5EF4-FFF2-40B4-BE49-F238E27FC236}">
                <a16:creationId xmlns:a16="http://schemas.microsoft.com/office/drawing/2014/main" id="{07E7476B-32ED-4045-FBB3-FA6E8811D883}"/>
              </a:ext>
            </a:extLst>
          </p:cNvPr>
          <p:cNvPicPr>
            <a:picLocks noChangeAspect="1"/>
          </p:cNvPicPr>
          <p:nvPr/>
        </p:nvPicPr>
        <p:blipFill rotWithShape="1">
          <a:blip r:embed="rId2"/>
          <a:srcRect t="329" r="2778"/>
          <a:stretch/>
        </p:blipFill>
        <p:spPr>
          <a:xfrm>
            <a:off x="981277" y="636199"/>
            <a:ext cx="7104888" cy="4097152"/>
          </a:xfrm>
          <a:prstGeom prst="rect">
            <a:avLst/>
          </a:prstGeom>
        </p:spPr>
      </p:pic>
    </p:spTree>
    <p:extLst>
      <p:ext uri="{BB962C8B-B14F-4D97-AF65-F5344CB8AC3E}">
        <p14:creationId xmlns:p14="http://schemas.microsoft.com/office/powerpoint/2010/main" val="268024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61" name="Google Shape;3061;p41"/>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Payment </a:t>
            </a:r>
            <a:endParaRPr dirty="0"/>
          </a:p>
        </p:txBody>
      </p:sp>
      <p:sp>
        <p:nvSpPr>
          <p:cNvPr id="2" name="TextBox 1">
            <a:extLst>
              <a:ext uri="{FF2B5EF4-FFF2-40B4-BE49-F238E27FC236}">
                <a16:creationId xmlns:a16="http://schemas.microsoft.com/office/drawing/2014/main" id="{B230484C-08E7-EBB5-9FB5-4E9516C355E0}"/>
              </a:ext>
            </a:extLst>
          </p:cNvPr>
          <p:cNvSpPr txBox="1"/>
          <p:nvPr/>
        </p:nvSpPr>
        <p:spPr>
          <a:xfrm>
            <a:off x="1058666" y="1552220"/>
            <a:ext cx="4117768" cy="1531701"/>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1600" dirty="0">
                <a:latin typeface="Fira Sans Extra Condensed Medium" panose="020B0604020202020204" charset="0"/>
              </a:rPr>
              <a:t>Payment page -&gt; Online mode </a:t>
            </a:r>
          </a:p>
          <a:p>
            <a:pPr marL="285750" indent="-285750">
              <a:lnSpc>
                <a:spcPct val="150000"/>
              </a:lnSpc>
              <a:buFont typeface="Wingdings" panose="05000000000000000000" pitchFamily="2" charset="2"/>
              <a:buChar char="§"/>
            </a:pPr>
            <a:r>
              <a:rPr lang="en-US" sz="1600" dirty="0">
                <a:latin typeface="Fira Sans Extra Condensed Medium" panose="020B0604020202020204" charset="0"/>
              </a:rPr>
              <a:t>Dummy payment gateway.</a:t>
            </a:r>
          </a:p>
          <a:p>
            <a:pPr marL="285750" indent="-285750">
              <a:lnSpc>
                <a:spcPct val="150000"/>
              </a:lnSpc>
              <a:buFont typeface="Wingdings" panose="05000000000000000000" pitchFamily="2" charset="2"/>
              <a:buChar char="§"/>
            </a:pPr>
            <a:r>
              <a:rPr lang="en-US" sz="1600" dirty="0">
                <a:latin typeface="Fira Sans Extra Condensed Medium" panose="020B0604020202020204" charset="0"/>
              </a:rPr>
              <a:t>Payment done -&gt; Confirmation of  tickets.</a:t>
            </a:r>
          </a:p>
          <a:p>
            <a:pPr marL="285750" indent="-285750">
              <a:lnSpc>
                <a:spcPct val="150000"/>
              </a:lnSpc>
              <a:buFont typeface="Wingdings" panose="05000000000000000000" pitchFamily="2" charset="2"/>
              <a:buChar char="§"/>
            </a:pPr>
            <a:r>
              <a:rPr lang="en-US" sz="1600" dirty="0">
                <a:latin typeface="Fira Sans Extra Condensed Medium" panose="020B0604020202020204" charset="0"/>
              </a:rPr>
              <a:t>Back to home-&gt; Home page.</a:t>
            </a:r>
            <a:endParaRPr lang="en-IN" sz="1600" dirty="0">
              <a:latin typeface="Fira Sans Extra Condensed Medium" panose="020B0604020202020204" charset="0"/>
            </a:endParaRPr>
          </a:p>
        </p:txBody>
      </p:sp>
      <p:pic>
        <p:nvPicPr>
          <p:cNvPr id="4" name="Picture 3">
            <a:extLst>
              <a:ext uri="{FF2B5EF4-FFF2-40B4-BE49-F238E27FC236}">
                <a16:creationId xmlns:a16="http://schemas.microsoft.com/office/drawing/2014/main" id="{FC737F1D-F8F8-D468-3615-49892D4E7C9E}"/>
              </a:ext>
            </a:extLst>
          </p:cNvPr>
          <p:cNvPicPr>
            <a:picLocks noChangeAspect="1"/>
          </p:cNvPicPr>
          <p:nvPr/>
        </p:nvPicPr>
        <p:blipFill>
          <a:blip r:embed="rId3"/>
          <a:stretch>
            <a:fillRect/>
          </a:stretch>
        </p:blipFill>
        <p:spPr>
          <a:xfrm>
            <a:off x="5735884" y="1099717"/>
            <a:ext cx="2826285" cy="3713303"/>
          </a:xfrm>
          <a:prstGeom prst="rect">
            <a:avLst/>
          </a:prstGeom>
        </p:spPr>
      </p:pic>
    </p:spTree>
    <p:extLst>
      <p:ext uri="{BB962C8B-B14F-4D97-AF65-F5344CB8AC3E}">
        <p14:creationId xmlns:p14="http://schemas.microsoft.com/office/powerpoint/2010/main" val="3994554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a:xfrm>
            <a:off x="454332" y="63499"/>
            <a:ext cx="8116800" cy="572700"/>
          </a:xfrm>
        </p:spPr>
        <p:txBody>
          <a:bodyPr/>
          <a:lstStyle/>
          <a:p>
            <a:r>
              <a:rPr lang="en-IN" dirty="0"/>
              <a:t>Payment</a:t>
            </a:r>
          </a:p>
        </p:txBody>
      </p:sp>
      <p:pic>
        <p:nvPicPr>
          <p:cNvPr id="4" name="Picture 3">
            <a:extLst>
              <a:ext uri="{FF2B5EF4-FFF2-40B4-BE49-F238E27FC236}">
                <a16:creationId xmlns:a16="http://schemas.microsoft.com/office/drawing/2014/main" id="{53FDB26C-17DC-BFF4-6CF8-03BD0A4028F5}"/>
              </a:ext>
            </a:extLst>
          </p:cNvPr>
          <p:cNvPicPr>
            <a:picLocks noChangeAspect="1"/>
          </p:cNvPicPr>
          <p:nvPr/>
        </p:nvPicPr>
        <p:blipFill rotWithShape="1">
          <a:blip r:embed="rId2"/>
          <a:srcRect t="164" r="3241"/>
          <a:stretch/>
        </p:blipFill>
        <p:spPr>
          <a:xfrm>
            <a:off x="1019556" y="728132"/>
            <a:ext cx="7104888" cy="4123555"/>
          </a:xfrm>
          <a:prstGeom prst="rect">
            <a:avLst/>
          </a:prstGeom>
        </p:spPr>
      </p:pic>
    </p:spTree>
    <p:extLst>
      <p:ext uri="{BB962C8B-B14F-4D97-AF65-F5344CB8AC3E}">
        <p14:creationId xmlns:p14="http://schemas.microsoft.com/office/powerpoint/2010/main" val="1084027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56E0-B42F-D744-0873-CC18065036AF}"/>
              </a:ext>
            </a:extLst>
          </p:cNvPr>
          <p:cNvSpPr>
            <a:spLocks noGrp="1"/>
          </p:cNvSpPr>
          <p:nvPr>
            <p:ph type="title"/>
          </p:nvPr>
        </p:nvSpPr>
        <p:spPr>
          <a:xfrm>
            <a:off x="454332" y="63499"/>
            <a:ext cx="8116800" cy="572700"/>
          </a:xfrm>
        </p:spPr>
        <p:txBody>
          <a:bodyPr/>
          <a:lstStyle/>
          <a:p>
            <a:r>
              <a:rPr lang="en-IN" dirty="0"/>
              <a:t>Payment</a:t>
            </a:r>
          </a:p>
        </p:txBody>
      </p:sp>
      <p:pic>
        <p:nvPicPr>
          <p:cNvPr id="5" name="Picture 4">
            <a:extLst>
              <a:ext uri="{FF2B5EF4-FFF2-40B4-BE49-F238E27FC236}">
                <a16:creationId xmlns:a16="http://schemas.microsoft.com/office/drawing/2014/main" id="{CC86D3EB-F460-8B69-A13F-99D0B68235B5}"/>
              </a:ext>
            </a:extLst>
          </p:cNvPr>
          <p:cNvPicPr>
            <a:picLocks noChangeAspect="1"/>
          </p:cNvPicPr>
          <p:nvPr/>
        </p:nvPicPr>
        <p:blipFill rotWithShape="1">
          <a:blip r:embed="rId2"/>
          <a:srcRect t="938" r="2818"/>
          <a:stretch/>
        </p:blipFill>
        <p:spPr>
          <a:xfrm>
            <a:off x="922866" y="636199"/>
            <a:ext cx="7298267" cy="4184719"/>
          </a:xfrm>
          <a:prstGeom prst="rect">
            <a:avLst/>
          </a:prstGeom>
        </p:spPr>
      </p:pic>
    </p:spTree>
    <p:extLst>
      <p:ext uri="{BB962C8B-B14F-4D97-AF65-F5344CB8AC3E}">
        <p14:creationId xmlns:p14="http://schemas.microsoft.com/office/powerpoint/2010/main" val="3472795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B9E3-6AD2-061B-75A9-2079DE2408AC}"/>
              </a:ext>
            </a:extLst>
          </p:cNvPr>
          <p:cNvSpPr>
            <a:spLocks noGrp="1"/>
          </p:cNvSpPr>
          <p:nvPr>
            <p:ph type="title"/>
          </p:nvPr>
        </p:nvSpPr>
        <p:spPr>
          <a:xfrm>
            <a:off x="196860" y="2130442"/>
            <a:ext cx="4045200" cy="919557"/>
          </a:xfrm>
        </p:spPr>
        <p:txBody>
          <a:bodyPr/>
          <a:lstStyle/>
          <a:p>
            <a:r>
              <a:rPr lang="en-US" sz="5400" dirty="0"/>
              <a:t>TESTING</a:t>
            </a:r>
            <a:endParaRPr lang="en-IN" sz="5400" dirty="0"/>
          </a:p>
        </p:txBody>
      </p:sp>
      <p:pic>
        <p:nvPicPr>
          <p:cNvPr id="5" name="Picture 4">
            <a:extLst>
              <a:ext uri="{FF2B5EF4-FFF2-40B4-BE49-F238E27FC236}">
                <a16:creationId xmlns:a16="http://schemas.microsoft.com/office/drawing/2014/main" id="{FDA65314-51A9-8828-B5E5-05E24B498B56}"/>
              </a:ext>
            </a:extLst>
          </p:cNvPr>
          <p:cNvPicPr>
            <a:picLocks noChangeAspect="1"/>
          </p:cNvPicPr>
          <p:nvPr/>
        </p:nvPicPr>
        <p:blipFill>
          <a:blip r:embed="rId2"/>
          <a:stretch>
            <a:fillRect/>
          </a:stretch>
        </p:blipFill>
        <p:spPr>
          <a:xfrm>
            <a:off x="6134350" y="2032000"/>
            <a:ext cx="3111500" cy="3111500"/>
          </a:xfrm>
          <a:prstGeom prst="rect">
            <a:avLst/>
          </a:prstGeom>
        </p:spPr>
      </p:pic>
    </p:spTree>
    <p:extLst>
      <p:ext uri="{BB962C8B-B14F-4D97-AF65-F5344CB8AC3E}">
        <p14:creationId xmlns:p14="http://schemas.microsoft.com/office/powerpoint/2010/main" val="20084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pSp>
        <p:nvGrpSpPr>
          <p:cNvPr id="391" name="Google Shape;391;p17"/>
          <p:cNvGrpSpPr/>
          <p:nvPr/>
        </p:nvGrpSpPr>
        <p:grpSpPr>
          <a:xfrm>
            <a:off x="3873651" y="872161"/>
            <a:ext cx="1396697" cy="1221037"/>
            <a:chOff x="2660650" y="1466450"/>
            <a:chExt cx="939575" cy="860075"/>
          </a:xfrm>
        </p:grpSpPr>
        <p:sp>
          <p:nvSpPr>
            <p:cNvPr id="392" name="Google Shape;392;p17"/>
            <p:cNvSpPr/>
            <p:nvPr/>
          </p:nvSpPr>
          <p:spPr>
            <a:xfrm>
              <a:off x="2762822" y="1569316"/>
              <a:ext cx="651887" cy="651856"/>
            </a:xfrm>
            <a:custGeom>
              <a:avLst/>
              <a:gdLst/>
              <a:ahLst/>
              <a:cxnLst/>
              <a:rect l="l" t="t" r="r" b="b"/>
              <a:pathLst>
                <a:path w="21136" h="21135" extrusionOk="0">
                  <a:moveTo>
                    <a:pt x="10547" y="0"/>
                  </a:moveTo>
                  <a:cubicBezTo>
                    <a:pt x="4730" y="0"/>
                    <a:pt x="1" y="4729"/>
                    <a:pt x="1" y="10547"/>
                  </a:cubicBezTo>
                  <a:cubicBezTo>
                    <a:pt x="1" y="16406"/>
                    <a:pt x="4730" y="21135"/>
                    <a:pt x="10547" y="21135"/>
                  </a:cubicBezTo>
                  <a:cubicBezTo>
                    <a:pt x="16406" y="21135"/>
                    <a:pt x="21136" y="16406"/>
                    <a:pt x="21136" y="10547"/>
                  </a:cubicBezTo>
                  <a:cubicBezTo>
                    <a:pt x="21136" y="4729"/>
                    <a:pt x="16406" y="0"/>
                    <a:pt x="10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a:off x="2689950" y="1494700"/>
              <a:ext cx="803550" cy="803575"/>
            </a:xfrm>
            <a:custGeom>
              <a:avLst/>
              <a:gdLst/>
              <a:ahLst/>
              <a:cxnLst/>
              <a:rect l="l" t="t" r="r" b="b"/>
              <a:pathLst>
                <a:path w="32142" h="32143" extrusionOk="0">
                  <a:moveTo>
                    <a:pt x="16029" y="2219"/>
                  </a:moveTo>
                  <a:cubicBezTo>
                    <a:pt x="18540" y="2219"/>
                    <a:pt x="20549" y="4269"/>
                    <a:pt x="20549" y="6697"/>
                  </a:cubicBezTo>
                  <a:cubicBezTo>
                    <a:pt x="20549" y="9208"/>
                    <a:pt x="18498" y="11217"/>
                    <a:pt x="16029" y="11217"/>
                  </a:cubicBezTo>
                  <a:cubicBezTo>
                    <a:pt x="13518" y="11217"/>
                    <a:pt x="11551" y="9166"/>
                    <a:pt x="11551" y="6697"/>
                  </a:cubicBezTo>
                  <a:cubicBezTo>
                    <a:pt x="11551" y="4269"/>
                    <a:pt x="13518" y="2219"/>
                    <a:pt x="16029" y="2219"/>
                  </a:cubicBezTo>
                  <a:close/>
                  <a:moveTo>
                    <a:pt x="14523" y="13477"/>
                  </a:moveTo>
                  <a:cubicBezTo>
                    <a:pt x="14857" y="13477"/>
                    <a:pt x="15108" y="13728"/>
                    <a:pt x="15108" y="14021"/>
                  </a:cubicBezTo>
                  <a:cubicBezTo>
                    <a:pt x="15108" y="14356"/>
                    <a:pt x="14857" y="14607"/>
                    <a:pt x="14523" y="14607"/>
                  </a:cubicBezTo>
                  <a:cubicBezTo>
                    <a:pt x="14230" y="14607"/>
                    <a:pt x="13937" y="14356"/>
                    <a:pt x="13937" y="14021"/>
                  </a:cubicBezTo>
                  <a:cubicBezTo>
                    <a:pt x="13937" y="13728"/>
                    <a:pt x="14230" y="13477"/>
                    <a:pt x="14523" y="13477"/>
                  </a:cubicBezTo>
                  <a:close/>
                  <a:moveTo>
                    <a:pt x="17620" y="13477"/>
                  </a:moveTo>
                  <a:cubicBezTo>
                    <a:pt x="17912" y="13477"/>
                    <a:pt x="18205" y="13728"/>
                    <a:pt x="18205" y="14021"/>
                  </a:cubicBezTo>
                  <a:cubicBezTo>
                    <a:pt x="18122" y="14356"/>
                    <a:pt x="17912" y="14607"/>
                    <a:pt x="17620" y="14607"/>
                  </a:cubicBezTo>
                  <a:cubicBezTo>
                    <a:pt x="17285" y="14607"/>
                    <a:pt x="17034" y="14356"/>
                    <a:pt x="17034" y="14021"/>
                  </a:cubicBezTo>
                  <a:cubicBezTo>
                    <a:pt x="17034" y="13728"/>
                    <a:pt x="17285" y="13477"/>
                    <a:pt x="17620" y="13477"/>
                  </a:cubicBezTo>
                  <a:close/>
                  <a:moveTo>
                    <a:pt x="16029" y="14565"/>
                  </a:moveTo>
                  <a:cubicBezTo>
                    <a:pt x="16866" y="14565"/>
                    <a:pt x="17578" y="15234"/>
                    <a:pt x="17578" y="16071"/>
                  </a:cubicBezTo>
                  <a:cubicBezTo>
                    <a:pt x="17536" y="16909"/>
                    <a:pt x="16866" y="17578"/>
                    <a:pt x="16029" y="17578"/>
                  </a:cubicBezTo>
                  <a:cubicBezTo>
                    <a:pt x="15192" y="17578"/>
                    <a:pt x="14523" y="16909"/>
                    <a:pt x="14523" y="16071"/>
                  </a:cubicBezTo>
                  <a:cubicBezTo>
                    <a:pt x="14523" y="15234"/>
                    <a:pt x="15192" y="14565"/>
                    <a:pt x="16029" y="14565"/>
                  </a:cubicBezTo>
                  <a:close/>
                  <a:moveTo>
                    <a:pt x="13602" y="16490"/>
                  </a:moveTo>
                  <a:cubicBezTo>
                    <a:pt x="13937" y="16490"/>
                    <a:pt x="14146" y="16741"/>
                    <a:pt x="14146" y="17076"/>
                  </a:cubicBezTo>
                  <a:cubicBezTo>
                    <a:pt x="14146" y="17369"/>
                    <a:pt x="13895" y="17620"/>
                    <a:pt x="13602" y="17620"/>
                  </a:cubicBezTo>
                  <a:cubicBezTo>
                    <a:pt x="13267" y="17620"/>
                    <a:pt x="13016" y="17369"/>
                    <a:pt x="13016" y="17076"/>
                  </a:cubicBezTo>
                  <a:cubicBezTo>
                    <a:pt x="13016" y="16741"/>
                    <a:pt x="13267" y="16490"/>
                    <a:pt x="13602" y="16490"/>
                  </a:cubicBezTo>
                  <a:close/>
                  <a:moveTo>
                    <a:pt x="18498" y="16490"/>
                  </a:moveTo>
                  <a:cubicBezTo>
                    <a:pt x="18833" y="16490"/>
                    <a:pt x="19084" y="16741"/>
                    <a:pt x="19084" y="17076"/>
                  </a:cubicBezTo>
                  <a:cubicBezTo>
                    <a:pt x="19084" y="17369"/>
                    <a:pt x="18833" y="17620"/>
                    <a:pt x="18498" y="17620"/>
                  </a:cubicBezTo>
                  <a:cubicBezTo>
                    <a:pt x="18205" y="17620"/>
                    <a:pt x="17912" y="17369"/>
                    <a:pt x="17912" y="17076"/>
                  </a:cubicBezTo>
                  <a:cubicBezTo>
                    <a:pt x="17912" y="16741"/>
                    <a:pt x="18205" y="16490"/>
                    <a:pt x="18498" y="16490"/>
                  </a:cubicBezTo>
                  <a:close/>
                  <a:moveTo>
                    <a:pt x="6989" y="8873"/>
                  </a:moveTo>
                  <a:cubicBezTo>
                    <a:pt x="9500" y="8873"/>
                    <a:pt x="11509" y="10882"/>
                    <a:pt x="11509" y="13351"/>
                  </a:cubicBezTo>
                  <a:cubicBezTo>
                    <a:pt x="11509" y="15862"/>
                    <a:pt x="9458" y="17829"/>
                    <a:pt x="6989" y="17829"/>
                  </a:cubicBezTo>
                  <a:cubicBezTo>
                    <a:pt x="4520" y="17829"/>
                    <a:pt x="2511" y="15862"/>
                    <a:pt x="2511" y="13351"/>
                  </a:cubicBezTo>
                  <a:cubicBezTo>
                    <a:pt x="2511" y="10840"/>
                    <a:pt x="4520" y="8873"/>
                    <a:pt x="6989" y="8873"/>
                  </a:cubicBezTo>
                  <a:close/>
                  <a:moveTo>
                    <a:pt x="25111" y="8873"/>
                  </a:moveTo>
                  <a:cubicBezTo>
                    <a:pt x="27622" y="8873"/>
                    <a:pt x="29589" y="10882"/>
                    <a:pt x="29589" y="13351"/>
                  </a:cubicBezTo>
                  <a:cubicBezTo>
                    <a:pt x="29631" y="15862"/>
                    <a:pt x="27622" y="17829"/>
                    <a:pt x="25111" y="17829"/>
                  </a:cubicBezTo>
                  <a:cubicBezTo>
                    <a:pt x="22558" y="17829"/>
                    <a:pt x="20591" y="15820"/>
                    <a:pt x="20591" y="13351"/>
                  </a:cubicBezTo>
                  <a:cubicBezTo>
                    <a:pt x="20591" y="10840"/>
                    <a:pt x="22642" y="8873"/>
                    <a:pt x="25111" y="8873"/>
                  </a:cubicBezTo>
                  <a:close/>
                  <a:moveTo>
                    <a:pt x="16029" y="18080"/>
                  </a:moveTo>
                  <a:cubicBezTo>
                    <a:pt x="16364" y="18080"/>
                    <a:pt x="16615" y="18331"/>
                    <a:pt x="16615" y="18624"/>
                  </a:cubicBezTo>
                  <a:cubicBezTo>
                    <a:pt x="16615" y="18959"/>
                    <a:pt x="16364" y="19210"/>
                    <a:pt x="16029" y="19210"/>
                  </a:cubicBezTo>
                  <a:cubicBezTo>
                    <a:pt x="15736" y="19210"/>
                    <a:pt x="15485" y="18959"/>
                    <a:pt x="15485" y="18624"/>
                  </a:cubicBezTo>
                  <a:cubicBezTo>
                    <a:pt x="15485" y="18331"/>
                    <a:pt x="15736" y="18080"/>
                    <a:pt x="16029" y="18080"/>
                  </a:cubicBezTo>
                  <a:close/>
                  <a:moveTo>
                    <a:pt x="10212" y="19252"/>
                  </a:moveTo>
                  <a:cubicBezTo>
                    <a:pt x="12765" y="19252"/>
                    <a:pt x="14732" y="21303"/>
                    <a:pt x="14732" y="23772"/>
                  </a:cubicBezTo>
                  <a:cubicBezTo>
                    <a:pt x="14732" y="26200"/>
                    <a:pt x="12765" y="28250"/>
                    <a:pt x="10212" y="28250"/>
                  </a:cubicBezTo>
                  <a:cubicBezTo>
                    <a:pt x="7701" y="28250"/>
                    <a:pt x="5734" y="26200"/>
                    <a:pt x="5734" y="23772"/>
                  </a:cubicBezTo>
                  <a:cubicBezTo>
                    <a:pt x="5734" y="21261"/>
                    <a:pt x="7784" y="19252"/>
                    <a:pt x="10212" y="19252"/>
                  </a:cubicBezTo>
                  <a:close/>
                  <a:moveTo>
                    <a:pt x="21888" y="19252"/>
                  </a:moveTo>
                  <a:cubicBezTo>
                    <a:pt x="24399" y="19252"/>
                    <a:pt x="26408" y="21303"/>
                    <a:pt x="26408" y="23772"/>
                  </a:cubicBezTo>
                  <a:cubicBezTo>
                    <a:pt x="26408" y="26200"/>
                    <a:pt x="24358" y="28250"/>
                    <a:pt x="21888" y="28250"/>
                  </a:cubicBezTo>
                  <a:cubicBezTo>
                    <a:pt x="19377" y="28250"/>
                    <a:pt x="17410" y="26200"/>
                    <a:pt x="17410" y="23772"/>
                  </a:cubicBezTo>
                  <a:cubicBezTo>
                    <a:pt x="17410" y="21261"/>
                    <a:pt x="19461" y="19252"/>
                    <a:pt x="21888" y="19252"/>
                  </a:cubicBezTo>
                  <a:close/>
                  <a:moveTo>
                    <a:pt x="16029" y="1"/>
                  </a:moveTo>
                  <a:cubicBezTo>
                    <a:pt x="7157" y="1"/>
                    <a:pt x="0" y="7241"/>
                    <a:pt x="0" y="16071"/>
                  </a:cubicBezTo>
                  <a:cubicBezTo>
                    <a:pt x="0" y="24986"/>
                    <a:pt x="7199" y="32142"/>
                    <a:pt x="16029" y="32142"/>
                  </a:cubicBezTo>
                  <a:cubicBezTo>
                    <a:pt x="24944" y="32142"/>
                    <a:pt x="32100" y="24902"/>
                    <a:pt x="32100" y="16071"/>
                  </a:cubicBezTo>
                  <a:cubicBezTo>
                    <a:pt x="32142" y="7199"/>
                    <a:pt x="24944" y="1"/>
                    <a:pt x="160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3182750" y="2095275"/>
              <a:ext cx="417475" cy="220025"/>
            </a:xfrm>
            <a:custGeom>
              <a:avLst/>
              <a:gdLst/>
              <a:ahLst/>
              <a:cxnLst/>
              <a:rect l="l" t="t" r="r" b="b"/>
              <a:pathLst>
                <a:path w="16699" h="8801" extrusionOk="0">
                  <a:moveTo>
                    <a:pt x="16699" y="0"/>
                  </a:moveTo>
                  <a:lnTo>
                    <a:pt x="12430" y="210"/>
                  </a:lnTo>
                  <a:cubicBezTo>
                    <a:pt x="11300" y="2428"/>
                    <a:pt x="9584" y="4353"/>
                    <a:pt x="7408" y="5859"/>
                  </a:cubicBezTo>
                  <a:cubicBezTo>
                    <a:pt x="5106" y="7450"/>
                    <a:pt x="2595" y="8371"/>
                    <a:pt x="0" y="8622"/>
                  </a:cubicBezTo>
                  <a:cubicBezTo>
                    <a:pt x="798" y="8741"/>
                    <a:pt x="1601" y="8801"/>
                    <a:pt x="2404" y="8801"/>
                  </a:cubicBezTo>
                  <a:cubicBezTo>
                    <a:pt x="5559" y="8801"/>
                    <a:pt x="8707" y="7870"/>
                    <a:pt x="11509" y="5901"/>
                  </a:cubicBezTo>
                  <a:cubicBezTo>
                    <a:pt x="13769" y="4353"/>
                    <a:pt x="15527" y="2302"/>
                    <a:pt x="166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3043575" y="1849400"/>
              <a:ext cx="94200" cy="94175"/>
            </a:xfrm>
            <a:custGeom>
              <a:avLst/>
              <a:gdLst/>
              <a:ahLst/>
              <a:cxnLst/>
              <a:rect l="l" t="t" r="r" b="b"/>
              <a:pathLst>
                <a:path w="3768" h="3767" extrusionOk="0">
                  <a:moveTo>
                    <a:pt x="1884" y="0"/>
                  </a:moveTo>
                  <a:cubicBezTo>
                    <a:pt x="838" y="0"/>
                    <a:pt x="1" y="837"/>
                    <a:pt x="1" y="1883"/>
                  </a:cubicBezTo>
                  <a:cubicBezTo>
                    <a:pt x="1" y="2930"/>
                    <a:pt x="838" y="3767"/>
                    <a:pt x="1884" y="3767"/>
                  </a:cubicBezTo>
                  <a:cubicBezTo>
                    <a:pt x="2930" y="3767"/>
                    <a:pt x="3767" y="2930"/>
                    <a:pt x="3767" y="1883"/>
                  </a:cubicBezTo>
                  <a:cubicBezTo>
                    <a:pt x="3767" y="837"/>
                    <a:pt x="2930" y="0"/>
                    <a:pt x="1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2836425" y="2172700"/>
              <a:ext cx="80575" cy="64900"/>
            </a:xfrm>
            <a:custGeom>
              <a:avLst/>
              <a:gdLst/>
              <a:ahLst/>
              <a:cxnLst/>
              <a:rect l="l" t="t" r="r" b="b"/>
              <a:pathLst>
                <a:path w="3223" h="2596" extrusionOk="0">
                  <a:moveTo>
                    <a:pt x="1340" y="0"/>
                  </a:moveTo>
                  <a:lnTo>
                    <a:pt x="0" y="1423"/>
                  </a:lnTo>
                  <a:cubicBezTo>
                    <a:pt x="502" y="1842"/>
                    <a:pt x="1088" y="2218"/>
                    <a:pt x="1674" y="2595"/>
                  </a:cubicBezTo>
                  <a:lnTo>
                    <a:pt x="3223" y="1005"/>
                  </a:lnTo>
                  <a:cubicBezTo>
                    <a:pt x="2553" y="837"/>
                    <a:pt x="1884" y="461"/>
                    <a:pt x="1340"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2714000" y="1515625"/>
              <a:ext cx="621525" cy="630925"/>
            </a:xfrm>
            <a:custGeom>
              <a:avLst/>
              <a:gdLst/>
              <a:ahLst/>
              <a:cxnLst/>
              <a:rect l="l" t="t" r="r" b="b"/>
              <a:pathLst>
                <a:path w="24861" h="25237" extrusionOk="0">
                  <a:moveTo>
                    <a:pt x="20215" y="1"/>
                  </a:moveTo>
                  <a:lnTo>
                    <a:pt x="17913" y="2386"/>
                  </a:lnTo>
                  <a:cubicBezTo>
                    <a:pt x="18959" y="3223"/>
                    <a:pt x="19629" y="4479"/>
                    <a:pt x="19629" y="5943"/>
                  </a:cubicBezTo>
                  <a:cubicBezTo>
                    <a:pt x="19629" y="8455"/>
                    <a:pt x="17578" y="10422"/>
                    <a:pt x="15151" y="10422"/>
                  </a:cubicBezTo>
                  <a:cubicBezTo>
                    <a:pt x="13728" y="10422"/>
                    <a:pt x="12472" y="9794"/>
                    <a:pt x="11635" y="8748"/>
                  </a:cubicBezTo>
                  <a:lnTo>
                    <a:pt x="10045" y="10338"/>
                  </a:lnTo>
                  <a:cubicBezTo>
                    <a:pt x="10422" y="10966"/>
                    <a:pt x="10631" y="11677"/>
                    <a:pt x="10631" y="12472"/>
                  </a:cubicBezTo>
                  <a:cubicBezTo>
                    <a:pt x="10631" y="14983"/>
                    <a:pt x="8580" y="16950"/>
                    <a:pt x="6153" y="16950"/>
                  </a:cubicBezTo>
                  <a:cubicBezTo>
                    <a:pt x="5399" y="16950"/>
                    <a:pt x="4688" y="16741"/>
                    <a:pt x="4060" y="16448"/>
                  </a:cubicBezTo>
                  <a:lnTo>
                    <a:pt x="1" y="20508"/>
                  </a:lnTo>
                  <a:cubicBezTo>
                    <a:pt x="545" y="22307"/>
                    <a:pt x="1382" y="23856"/>
                    <a:pt x="2470" y="25237"/>
                  </a:cubicBezTo>
                  <a:lnTo>
                    <a:pt x="4730" y="22935"/>
                  </a:lnTo>
                  <a:lnTo>
                    <a:pt x="4730" y="22893"/>
                  </a:lnTo>
                  <a:cubicBezTo>
                    <a:pt x="4730" y="20382"/>
                    <a:pt x="6697" y="18373"/>
                    <a:pt x="9208" y="18373"/>
                  </a:cubicBezTo>
                  <a:lnTo>
                    <a:pt x="13812" y="13686"/>
                  </a:lnTo>
                  <a:lnTo>
                    <a:pt x="13812" y="13686"/>
                  </a:lnTo>
                  <a:cubicBezTo>
                    <a:pt x="13728" y="13728"/>
                    <a:pt x="13602" y="13770"/>
                    <a:pt x="13519" y="13770"/>
                  </a:cubicBezTo>
                  <a:cubicBezTo>
                    <a:pt x="13184" y="13770"/>
                    <a:pt x="12933" y="13519"/>
                    <a:pt x="12933" y="13184"/>
                  </a:cubicBezTo>
                  <a:cubicBezTo>
                    <a:pt x="12933" y="12891"/>
                    <a:pt x="13184" y="12640"/>
                    <a:pt x="13519" y="12640"/>
                  </a:cubicBezTo>
                  <a:cubicBezTo>
                    <a:pt x="13812" y="12640"/>
                    <a:pt x="14105" y="12891"/>
                    <a:pt x="14105" y="13184"/>
                  </a:cubicBezTo>
                  <a:cubicBezTo>
                    <a:pt x="14105" y="13309"/>
                    <a:pt x="14021" y="13393"/>
                    <a:pt x="13979" y="13519"/>
                  </a:cubicBezTo>
                  <a:lnTo>
                    <a:pt x="24860" y="2470"/>
                  </a:lnTo>
                  <a:cubicBezTo>
                    <a:pt x="23437" y="1424"/>
                    <a:pt x="21889" y="545"/>
                    <a:pt x="20215"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3319800" y="1635950"/>
              <a:ext cx="107800" cy="94200"/>
            </a:xfrm>
            <a:custGeom>
              <a:avLst/>
              <a:gdLst/>
              <a:ahLst/>
              <a:cxnLst/>
              <a:rect l="l" t="t" r="r" b="b"/>
              <a:pathLst>
                <a:path w="4312" h="3768" extrusionOk="0">
                  <a:moveTo>
                    <a:pt x="3098" y="0"/>
                  </a:moveTo>
                  <a:lnTo>
                    <a:pt x="1" y="3139"/>
                  </a:lnTo>
                  <a:cubicBezTo>
                    <a:pt x="796" y="3139"/>
                    <a:pt x="1591" y="3432"/>
                    <a:pt x="2219" y="3767"/>
                  </a:cubicBezTo>
                  <a:lnTo>
                    <a:pt x="4311" y="1633"/>
                  </a:lnTo>
                  <a:cubicBezTo>
                    <a:pt x="3935" y="1047"/>
                    <a:pt x="3516" y="545"/>
                    <a:pt x="3098"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3029975" y="1832650"/>
              <a:ext cx="193600" cy="223925"/>
            </a:xfrm>
            <a:custGeom>
              <a:avLst/>
              <a:gdLst/>
              <a:ahLst/>
              <a:cxnLst/>
              <a:rect l="l" t="t" r="r" b="b"/>
              <a:pathLst>
                <a:path w="7744" h="8957" extrusionOk="0">
                  <a:moveTo>
                    <a:pt x="4897" y="2930"/>
                  </a:moveTo>
                  <a:cubicBezTo>
                    <a:pt x="5232" y="2930"/>
                    <a:pt x="5483" y="3181"/>
                    <a:pt x="5483" y="3516"/>
                  </a:cubicBezTo>
                  <a:cubicBezTo>
                    <a:pt x="5441" y="3809"/>
                    <a:pt x="5149" y="4060"/>
                    <a:pt x="4897" y="4060"/>
                  </a:cubicBezTo>
                  <a:cubicBezTo>
                    <a:pt x="4604" y="4060"/>
                    <a:pt x="4311" y="3809"/>
                    <a:pt x="4311" y="3516"/>
                  </a:cubicBezTo>
                  <a:cubicBezTo>
                    <a:pt x="4311" y="3181"/>
                    <a:pt x="4604" y="2930"/>
                    <a:pt x="4897" y="2930"/>
                  </a:cubicBezTo>
                  <a:close/>
                  <a:moveTo>
                    <a:pt x="6990" y="1"/>
                  </a:moveTo>
                  <a:lnTo>
                    <a:pt x="3767" y="3307"/>
                  </a:lnTo>
                  <a:cubicBezTo>
                    <a:pt x="3642" y="3516"/>
                    <a:pt x="3433" y="3725"/>
                    <a:pt x="3223" y="3809"/>
                  </a:cubicBezTo>
                  <a:lnTo>
                    <a:pt x="2512" y="4562"/>
                  </a:lnTo>
                  <a:cubicBezTo>
                    <a:pt x="2763" y="4562"/>
                    <a:pt x="3014" y="4813"/>
                    <a:pt x="3014" y="5065"/>
                  </a:cubicBezTo>
                  <a:cubicBezTo>
                    <a:pt x="3014" y="5399"/>
                    <a:pt x="2763" y="5650"/>
                    <a:pt x="2428" y="5650"/>
                  </a:cubicBezTo>
                  <a:cubicBezTo>
                    <a:pt x="2177" y="5650"/>
                    <a:pt x="1926" y="5441"/>
                    <a:pt x="1926" y="5106"/>
                  </a:cubicBezTo>
                  <a:lnTo>
                    <a:pt x="1" y="7115"/>
                  </a:lnTo>
                  <a:cubicBezTo>
                    <a:pt x="461" y="7618"/>
                    <a:pt x="838" y="8245"/>
                    <a:pt x="1047" y="8957"/>
                  </a:cubicBezTo>
                  <a:lnTo>
                    <a:pt x="7743" y="2135"/>
                  </a:lnTo>
                  <a:cubicBezTo>
                    <a:pt x="7241" y="1549"/>
                    <a:pt x="6990" y="838"/>
                    <a:pt x="6990"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a:off x="2660650" y="1466450"/>
              <a:ext cx="861100" cy="860075"/>
            </a:xfrm>
            <a:custGeom>
              <a:avLst/>
              <a:gdLst/>
              <a:ahLst/>
              <a:cxnLst/>
              <a:rect l="l" t="t" r="r" b="b"/>
              <a:pathLst>
                <a:path w="34444" h="34403" extrusionOk="0">
                  <a:moveTo>
                    <a:pt x="17201" y="1131"/>
                  </a:moveTo>
                  <a:cubicBezTo>
                    <a:pt x="26116" y="1131"/>
                    <a:pt x="33272" y="8371"/>
                    <a:pt x="33272" y="17201"/>
                  </a:cubicBezTo>
                  <a:cubicBezTo>
                    <a:pt x="33314" y="26116"/>
                    <a:pt x="26116" y="33272"/>
                    <a:pt x="17201" y="33272"/>
                  </a:cubicBezTo>
                  <a:cubicBezTo>
                    <a:pt x="8329" y="33272"/>
                    <a:pt x="1172" y="26032"/>
                    <a:pt x="1172" y="17201"/>
                  </a:cubicBezTo>
                  <a:cubicBezTo>
                    <a:pt x="1172" y="8329"/>
                    <a:pt x="8371" y="1131"/>
                    <a:pt x="17201" y="1131"/>
                  </a:cubicBezTo>
                  <a:close/>
                  <a:moveTo>
                    <a:pt x="17201" y="1"/>
                  </a:moveTo>
                  <a:cubicBezTo>
                    <a:pt x="7701" y="1"/>
                    <a:pt x="0" y="7701"/>
                    <a:pt x="0" y="17201"/>
                  </a:cubicBezTo>
                  <a:cubicBezTo>
                    <a:pt x="0" y="26744"/>
                    <a:pt x="7701" y="34402"/>
                    <a:pt x="17201" y="34402"/>
                  </a:cubicBezTo>
                  <a:cubicBezTo>
                    <a:pt x="26743" y="34402"/>
                    <a:pt x="34444" y="26744"/>
                    <a:pt x="34444" y="17201"/>
                  </a:cubicBezTo>
                  <a:cubicBezTo>
                    <a:pt x="34444" y="7701"/>
                    <a:pt x="26743" y="1"/>
                    <a:pt x="17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17"/>
          <p:cNvSpPr txBox="1">
            <a:spLocks noGrp="1"/>
          </p:cNvSpPr>
          <p:nvPr>
            <p:ph type="title"/>
          </p:nvPr>
        </p:nvSpPr>
        <p:spPr>
          <a:xfrm>
            <a:off x="451653" y="425445"/>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Testing</a:t>
            </a:r>
            <a:endParaRPr dirty="0"/>
          </a:p>
        </p:txBody>
      </p:sp>
      <p:cxnSp>
        <p:nvCxnSpPr>
          <p:cNvPr id="417" name="Google Shape;417;p17"/>
          <p:cNvCxnSpPr>
            <a:cxnSpLocks/>
          </p:cNvCxnSpPr>
          <p:nvPr/>
        </p:nvCxnSpPr>
        <p:spPr>
          <a:xfrm>
            <a:off x="2874260" y="699596"/>
            <a:ext cx="1275900" cy="711900"/>
          </a:xfrm>
          <a:prstGeom prst="bentConnector3">
            <a:avLst>
              <a:gd name="adj1" fmla="val 50000"/>
            </a:avLst>
          </a:prstGeom>
          <a:noFill/>
          <a:ln w="19050" cap="flat" cmpd="sng">
            <a:solidFill>
              <a:schemeClr val="accent5"/>
            </a:solidFill>
            <a:prstDash val="solid"/>
            <a:round/>
            <a:headEnd type="none" w="med" len="med"/>
            <a:tailEnd type="oval" w="med" len="med"/>
          </a:ln>
        </p:spPr>
      </p:cxnSp>
      <p:cxnSp>
        <p:nvCxnSpPr>
          <p:cNvPr id="420" name="Google Shape;420;p17"/>
          <p:cNvCxnSpPr>
            <a:cxnSpLocks/>
          </p:cNvCxnSpPr>
          <p:nvPr/>
        </p:nvCxnSpPr>
        <p:spPr>
          <a:xfrm flipH="1">
            <a:off x="4853491" y="681033"/>
            <a:ext cx="1318500" cy="738000"/>
          </a:xfrm>
          <a:prstGeom prst="bentConnector3">
            <a:avLst>
              <a:gd name="adj1" fmla="val 50000"/>
            </a:avLst>
          </a:prstGeom>
          <a:noFill/>
          <a:ln w="19050" cap="flat" cmpd="sng">
            <a:solidFill>
              <a:schemeClr val="accent5"/>
            </a:solidFill>
            <a:prstDash val="solid"/>
            <a:round/>
            <a:headEnd type="none" w="med" len="med"/>
            <a:tailEnd type="oval" w="med" len="med"/>
          </a:ln>
        </p:spPr>
      </p:cxnSp>
      <p:sp>
        <p:nvSpPr>
          <p:cNvPr id="2" name="Google Shape;406;p17">
            <a:extLst>
              <a:ext uri="{FF2B5EF4-FFF2-40B4-BE49-F238E27FC236}">
                <a16:creationId xmlns:a16="http://schemas.microsoft.com/office/drawing/2014/main" id="{E26C1B76-11F1-4C52-8053-27BB45C735CB}"/>
              </a:ext>
            </a:extLst>
          </p:cNvPr>
          <p:cNvSpPr txBox="1"/>
          <p:nvPr/>
        </p:nvSpPr>
        <p:spPr>
          <a:xfrm>
            <a:off x="1282433" y="483160"/>
            <a:ext cx="1649194"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Selenium</a:t>
            </a:r>
            <a:endParaRPr sz="1800" b="1" dirty="0">
              <a:solidFill>
                <a:schemeClr val="accent1"/>
              </a:solidFill>
              <a:latin typeface="Fira Sans Extra Condensed"/>
              <a:ea typeface="Fira Sans Extra Condensed"/>
              <a:cs typeface="Fira Sans Extra Condensed"/>
              <a:sym typeface="Fira Sans Extra Condensed"/>
            </a:endParaRPr>
          </a:p>
        </p:txBody>
      </p:sp>
      <p:sp>
        <p:nvSpPr>
          <p:cNvPr id="3" name="Google Shape;406;p17">
            <a:extLst>
              <a:ext uri="{FF2B5EF4-FFF2-40B4-BE49-F238E27FC236}">
                <a16:creationId xmlns:a16="http://schemas.microsoft.com/office/drawing/2014/main" id="{FF365B79-F9D2-E78B-4847-299BD367F307}"/>
              </a:ext>
            </a:extLst>
          </p:cNvPr>
          <p:cNvSpPr txBox="1"/>
          <p:nvPr/>
        </p:nvSpPr>
        <p:spPr>
          <a:xfrm>
            <a:off x="5387778" y="475589"/>
            <a:ext cx="1649194"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Postman</a:t>
            </a:r>
            <a:endParaRPr sz="1800" b="1" dirty="0">
              <a:solidFill>
                <a:schemeClr val="accent1"/>
              </a:solidFill>
              <a:latin typeface="Fira Sans Extra Condensed"/>
              <a:ea typeface="Fira Sans Extra Condensed"/>
              <a:cs typeface="Fira Sans Extra Condensed"/>
              <a:sym typeface="Fira Sans Extra Condensed"/>
            </a:endParaRPr>
          </a:p>
        </p:txBody>
      </p:sp>
      <p:sp>
        <p:nvSpPr>
          <p:cNvPr id="5" name="TextBox 4">
            <a:extLst>
              <a:ext uri="{FF2B5EF4-FFF2-40B4-BE49-F238E27FC236}">
                <a16:creationId xmlns:a16="http://schemas.microsoft.com/office/drawing/2014/main" id="{30DA7C95-6F11-19DD-B4CE-93C2FAA3A0A2}"/>
              </a:ext>
            </a:extLst>
          </p:cNvPr>
          <p:cNvSpPr txBox="1"/>
          <p:nvPr/>
        </p:nvSpPr>
        <p:spPr>
          <a:xfrm>
            <a:off x="792337" y="1055546"/>
            <a:ext cx="2569561" cy="2639697"/>
          </a:xfrm>
          <a:prstGeom prst="rect">
            <a:avLst/>
          </a:prstGeom>
          <a:noFill/>
        </p:spPr>
        <p:txBody>
          <a:bodyPr wrap="square">
            <a:spAutoFit/>
          </a:bodyPr>
          <a:lstStyle/>
          <a:p>
            <a:pPr>
              <a:lnSpc>
                <a:spcPct val="150000"/>
              </a:lnSpc>
            </a:pPr>
            <a:r>
              <a:rPr lang="en-US" sz="1600" b="1" i="0" dirty="0">
                <a:solidFill>
                  <a:schemeClr val="tx1"/>
                </a:solidFill>
                <a:effectLst/>
                <a:latin typeface="Fira Sans Extra Condensed Medium" panose="020B0604020202020204" charset="0"/>
              </a:rPr>
              <a:t>Selenium automates web browsers. It is most famous for enabling rapid, repeatable web-app testing, which allows developers to ship new releases faster and with confidence.</a:t>
            </a:r>
            <a:endParaRPr lang="en-IN" sz="1600" b="1" dirty="0">
              <a:solidFill>
                <a:schemeClr val="tx1"/>
              </a:solidFill>
              <a:latin typeface="Fira Sans Extra Condensed Medium" panose="020B0604020202020204" charset="0"/>
            </a:endParaRPr>
          </a:p>
        </p:txBody>
      </p:sp>
      <p:sp>
        <p:nvSpPr>
          <p:cNvPr id="8" name="TextBox 7">
            <a:extLst>
              <a:ext uri="{FF2B5EF4-FFF2-40B4-BE49-F238E27FC236}">
                <a16:creationId xmlns:a16="http://schemas.microsoft.com/office/drawing/2014/main" id="{C0DB3189-5E14-ACE6-25E1-F8756AF6A2E5}"/>
              </a:ext>
            </a:extLst>
          </p:cNvPr>
          <p:cNvSpPr txBox="1"/>
          <p:nvPr/>
        </p:nvSpPr>
        <p:spPr>
          <a:xfrm>
            <a:off x="5886250" y="998145"/>
            <a:ext cx="2569561" cy="3009029"/>
          </a:xfrm>
          <a:prstGeom prst="rect">
            <a:avLst/>
          </a:prstGeom>
          <a:noFill/>
        </p:spPr>
        <p:txBody>
          <a:bodyPr wrap="square">
            <a:spAutoFit/>
          </a:bodyPr>
          <a:lstStyle/>
          <a:p>
            <a:pPr>
              <a:lnSpc>
                <a:spcPct val="150000"/>
              </a:lnSpc>
            </a:pPr>
            <a:r>
              <a:rPr lang="en-US" sz="1600" b="0" i="0" dirty="0">
                <a:solidFill>
                  <a:schemeClr val="tx1"/>
                </a:solidFill>
                <a:effectLst/>
                <a:latin typeface="Fira Sans Extra Condensed Medium" panose="020B0604020202020204" charset="0"/>
              </a:rPr>
              <a:t>Postman is </a:t>
            </a:r>
            <a:r>
              <a:rPr lang="en-US" sz="1600" b="1" i="0" dirty="0">
                <a:solidFill>
                  <a:schemeClr val="tx1"/>
                </a:solidFill>
                <a:effectLst/>
                <a:latin typeface="Fira Sans Extra Condensed Medium" panose="020B0604020202020204" charset="0"/>
              </a:rPr>
              <a:t>an application used for API testing</a:t>
            </a:r>
            <a:r>
              <a:rPr lang="en-US" sz="1600" b="0" i="0" dirty="0">
                <a:solidFill>
                  <a:schemeClr val="tx1"/>
                </a:solidFill>
                <a:effectLst/>
                <a:latin typeface="Fira Sans Extra Condensed Medium" panose="020B0604020202020204" charset="0"/>
              </a:rPr>
              <a:t>. It is an HTTP client that tests HTTP requests, utilizing a graphical user interface, through which we obtain different types of responses that need to be subsequently validated</a:t>
            </a:r>
            <a:endParaRPr lang="en-IN" sz="1600" b="1" dirty="0">
              <a:solidFill>
                <a:schemeClr val="tx1"/>
              </a:solidFill>
              <a:latin typeface="Fira Sans Extra Condensed Medium" panose="020B06040202020202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401" name="Google Shape;401;p17"/>
          <p:cNvSpPr txBox="1">
            <a:spLocks noGrp="1"/>
          </p:cNvSpPr>
          <p:nvPr>
            <p:ph type="title"/>
          </p:nvPr>
        </p:nvSpPr>
        <p:spPr>
          <a:xfrm>
            <a:off x="451653" y="425445"/>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Selenium</a:t>
            </a:r>
            <a:endParaRPr dirty="0"/>
          </a:p>
        </p:txBody>
      </p:sp>
      <p:pic>
        <p:nvPicPr>
          <p:cNvPr id="4" name="Picture 3">
            <a:extLst>
              <a:ext uri="{FF2B5EF4-FFF2-40B4-BE49-F238E27FC236}">
                <a16:creationId xmlns:a16="http://schemas.microsoft.com/office/drawing/2014/main" id="{6C79DCC1-8C6C-B074-75F9-E00465B5AEC2}"/>
              </a:ext>
            </a:extLst>
          </p:cNvPr>
          <p:cNvPicPr>
            <a:picLocks noChangeAspect="1"/>
          </p:cNvPicPr>
          <p:nvPr/>
        </p:nvPicPr>
        <p:blipFill rotWithShape="1">
          <a:blip r:embed="rId3"/>
          <a:srcRect t="827" r="1059" b="6502"/>
          <a:stretch/>
        </p:blipFill>
        <p:spPr>
          <a:xfrm>
            <a:off x="990599" y="863600"/>
            <a:ext cx="7374468" cy="4038600"/>
          </a:xfrm>
          <a:prstGeom prst="rect">
            <a:avLst/>
          </a:prstGeom>
        </p:spPr>
      </p:pic>
    </p:spTree>
    <p:extLst>
      <p:ext uri="{BB962C8B-B14F-4D97-AF65-F5344CB8AC3E}">
        <p14:creationId xmlns:p14="http://schemas.microsoft.com/office/powerpoint/2010/main" val="3108909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401" name="Google Shape;401;p17"/>
          <p:cNvSpPr txBox="1">
            <a:spLocks noGrp="1"/>
          </p:cNvSpPr>
          <p:nvPr>
            <p:ph type="title"/>
          </p:nvPr>
        </p:nvSpPr>
        <p:spPr>
          <a:xfrm>
            <a:off x="451653" y="425445"/>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Postman</a:t>
            </a:r>
            <a:endParaRPr dirty="0"/>
          </a:p>
        </p:txBody>
      </p:sp>
      <p:pic>
        <p:nvPicPr>
          <p:cNvPr id="6" name="Picture 5">
            <a:extLst>
              <a:ext uri="{FF2B5EF4-FFF2-40B4-BE49-F238E27FC236}">
                <a16:creationId xmlns:a16="http://schemas.microsoft.com/office/drawing/2014/main" id="{C38D2176-0956-D279-06D8-6D8141EEFA3B}"/>
              </a:ext>
            </a:extLst>
          </p:cNvPr>
          <p:cNvPicPr>
            <a:picLocks noChangeAspect="1"/>
          </p:cNvPicPr>
          <p:nvPr/>
        </p:nvPicPr>
        <p:blipFill rotWithShape="1">
          <a:blip r:embed="rId3"/>
          <a:srcRect l="17246"/>
          <a:stretch/>
        </p:blipFill>
        <p:spPr>
          <a:xfrm>
            <a:off x="1159933" y="921944"/>
            <a:ext cx="6824133" cy="3926033"/>
          </a:xfrm>
          <a:prstGeom prst="rect">
            <a:avLst/>
          </a:prstGeom>
        </p:spPr>
      </p:pic>
    </p:spTree>
    <p:extLst>
      <p:ext uri="{BB962C8B-B14F-4D97-AF65-F5344CB8AC3E}">
        <p14:creationId xmlns:p14="http://schemas.microsoft.com/office/powerpoint/2010/main" val="414196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401" name="Google Shape;401;p17"/>
          <p:cNvSpPr txBox="1">
            <a:spLocks noGrp="1"/>
          </p:cNvSpPr>
          <p:nvPr>
            <p:ph type="title"/>
          </p:nvPr>
        </p:nvSpPr>
        <p:spPr>
          <a:xfrm>
            <a:off x="451653" y="425445"/>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Postman</a:t>
            </a:r>
            <a:endParaRPr dirty="0"/>
          </a:p>
        </p:txBody>
      </p:sp>
      <p:pic>
        <p:nvPicPr>
          <p:cNvPr id="3" name="Picture 2">
            <a:extLst>
              <a:ext uri="{FF2B5EF4-FFF2-40B4-BE49-F238E27FC236}">
                <a16:creationId xmlns:a16="http://schemas.microsoft.com/office/drawing/2014/main" id="{C3E3DB98-FF1D-5C43-5402-DDF8357D3C19}"/>
              </a:ext>
            </a:extLst>
          </p:cNvPr>
          <p:cNvPicPr>
            <a:picLocks noChangeAspect="1"/>
          </p:cNvPicPr>
          <p:nvPr/>
        </p:nvPicPr>
        <p:blipFill rotWithShape="1">
          <a:blip r:embed="rId3"/>
          <a:srcRect l="18981"/>
          <a:stretch/>
        </p:blipFill>
        <p:spPr>
          <a:xfrm>
            <a:off x="1248304" y="862678"/>
            <a:ext cx="6647391" cy="3949294"/>
          </a:xfrm>
          <a:prstGeom prst="rect">
            <a:avLst/>
          </a:prstGeom>
        </p:spPr>
      </p:pic>
    </p:spTree>
    <p:extLst>
      <p:ext uri="{BB962C8B-B14F-4D97-AF65-F5344CB8AC3E}">
        <p14:creationId xmlns:p14="http://schemas.microsoft.com/office/powerpoint/2010/main" val="3899607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cxnSp>
        <p:nvCxnSpPr>
          <p:cNvPr id="1787" name="Google Shape;1787;p31"/>
          <p:cNvCxnSpPr>
            <a:cxnSpLocks/>
          </p:cNvCxnSpPr>
          <p:nvPr/>
        </p:nvCxnSpPr>
        <p:spPr>
          <a:xfrm>
            <a:off x="3142165" y="1340885"/>
            <a:ext cx="3847800" cy="648600"/>
          </a:xfrm>
          <a:prstGeom prst="bentConnector2">
            <a:avLst/>
          </a:prstGeom>
          <a:noFill/>
          <a:ln w="19050" cap="flat" cmpd="sng">
            <a:solidFill>
              <a:schemeClr val="dk1"/>
            </a:solidFill>
            <a:prstDash val="solid"/>
            <a:round/>
            <a:headEnd type="none" w="med" len="med"/>
            <a:tailEnd type="none" w="med" len="med"/>
          </a:ln>
        </p:spPr>
      </p:cxnSp>
      <p:cxnSp>
        <p:nvCxnSpPr>
          <p:cNvPr id="1789" name="Google Shape;1789;p31"/>
          <p:cNvCxnSpPr>
            <a:cxnSpLocks/>
          </p:cNvCxnSpPr>
          <p:nvPr/>
        </p:nvCxnSpPr>
        <p:spPr>
          <a:xfrm flipH="1">
            <a:off x="2157420" y="2163786"/>
            <a:ext cx="3873900" cy="667200"/>
          </a:xfrm>
          <a:prstGeom prst="bentConnector2">
            <a:avLst/>
          </a:prstGeom>
          <a:noFill/>
          <a:ln w="19050" cap="flat" cmpd="sng">
            <a:solidFill>
              <a:schemeClr val="dk1"/>
            </a:solidFill>
            <a:prstDash val="solid"/>
            <a:round/>
            <a:headEnd type="none" w="med" len="med"/>
            <a:tailEnd type="none" w="med" len="med"/>
          </a:ln>
        </p:spPr>
      </p:cxnSp>
      <p:cxnSp>
        <p:nvCxnSpPr>
          <p:cNvPr id="1791" name="Google Shape;1791;p31"/>
          <p:cNvCxnSpPr>
            <a:cxnSpLocks/>
          </p:cNvCxnSpPr>
          <p:nvPr/>
        </p:nvCxnSpPr>
        <p:spPr>
          <a:xfrm>
            <a:off x="2736311" y="3401250"/>
            <a:ext cx="3873900" cy="657300"/>
          </a:xfrm>
          <a:prstGeom prst="bentConnector2">
            <a:avLst/>
          </a:prstGeom>
          <a:noFill/>
          <a:ln w="19050" cap="flat" cmpd="sng">
            <a:solidFill>
              <a:schemeClr val="dk1"/>
            </a:solidFill>
            <a:prstDash val="solid"/>
            <a:round/>
            <a:headEnd type="none" w="med" len="med"/>
            <a:tailEnd type="none" w="med" len="med"/>
          </a:ln>
        </p:spPr>
      </p:cxnSp>
      <p:sp>
        <p:nvSpPr>
          <p:cNvPr id="1793" name="Google Shape;1793;p31"/>
          <p:cNvSpPr/>
          <p:nvPr/>
        </p:nvSpPr>
        <p:spPr>
          <a:xfrm>
            <a:off x="3903175" y="1180100"/>
            <a:ext cx="1335300" cy="333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1"/>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Tools And Technologies </a:t>
            </a:r>
            <a:endParaRPr dirty="0"/>
          </a:p>
        </p:txBody>
      </p:sp>
      <p:grpSp>
        <p:nvGrpSpPr>
          <p:cNvPr id="1795" name="Google Shape;1795;p31"/>
          <p:cNvGrpSpPr/>
          <p:nvPr/>
        </p:nvGrpSpPr>
        <p:grpSpPr>
          <a:xfrm>
            <a:off x="3979977" y="1171018"/>
            <a:ext cx="1181696" cy="3331586"/>
            <a:chOff x="3980889" y="1171018"/>
            <a:chExt cx="1181696" cy="3331586"/>
          </a:xfrm>
        </p:grpSpPr>
        <p:grpSp>
          <p:nvGrpSpPr>
            <p:cNvPr id="1796" name="Google Shape;1796;p31"/>
            <p:cNvGrpSpPr/>
            <p:nvPr/>
          </p:nvGrpSpPr>
          <p:grpSpPr>
            <a:xfrm>
              <a:off x="5016086" y="1171018"/>
              <a:ext cx="146500" cy="3331586"/>
              <a:chOff x="5225325" y="1171018"/>
              <a:chExt cx="146500" cy="3331586"/>
            </a:xfrm>
          </p:grpSpPr>
          <p:sp>
            <p:nvSpPr>
              <p:cNvPr id="1797" name="Google Shape;1797;p31"/>
              <p:cNvSpPr/>
              <p:nvPr/>
            </p:nvSpPr>
            <p:spPr>
              <a:xfrm rot="5400000" flipH="1">
                <a:off x="5255453" y="1141415"/>
                <a:ext cx="86769" cy="145975"/>
              </a:xfrm>
              <a:custGeom>
                <a:avLst/>
                <a:gdLst/>
                <a:ahLst/>
                <a:cxnLst/>
                <a:rect l="l" t="t" r="r" b="b"/>
                <a:pathLst>
                  <a:path w="3600" h="5839" extrusionOk="0">
                    <a:moveTo>
                      <a:pt x="3600" y="5839"/>
                    </a:moveTo>
                    <a:lnTo>
                      <a:pt x="1194" y="5839"/>
                    </a:lnTo>
                    <a:cubicBezTo>
                      <a:pt x="545" y="5839"/>
                      <a:pt x="1" y="5316"/>
                      <a:pt x="1" y="4625"/>
                    </a:cubicBezTo>
                    <a:lnTo>
                      <a:pt x="1" y="1194"/>
                    </a:lnTo>
                    <a:cubicBezTo>
                      <a:pt x="1" y="545"/>
                      <a:pt x="524" y="1"/>
                      <a:pt x="1194" y="1"/>
                    </a:cubicBezTo>
                    <a:lnTo>
                      <a:pt x="3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1"/>
              <p:cNvSpPr/>
              <p:nvPr/>
            </p:nvSpPr>
            <p:spPr>
              <a:xfrm rot="5400000" flipH="1">
                <a:off x="5227957" y="1321196"/>
                <a:ext cx="140710" cy="145975"/>
              </a:xfrm>
              <a:custGeom>
                <a:avLst/>
                <a:gdLst/>
                <a:ahLst/>
                <a:cxnLst/>
                <a:rect l="l" t="t" r="r" b="b"/>
                <a:pathLst>
                  <a:path w="5838" h="5839" extrusionOk="0">
                    <a:moveTo>
                      <a:pt x="5838" y="1214"/>
                    </a:moveTo>
                    <a:lnTo>
                      <a:pt x="5838" y="4646"/>
                    </a:lnTo>
                    <a:cubicBezTo>
                      <a:pt x="5838" y="5295"/>
                      <a:pt x="5315" y="5839"/>
                      <a:pt x="4624" y="5839"/>
                    </a:cubicBezTo>
                    <a:lnTo>
                      <a:pt x="1193" y="5839"/>
                    </a:lnTo>
                    <a:cubicBezTo>
                      <a:pt x="544" y="5839"/>
                      <a:pt x="0" y="5315"/>
                      <a:pt x="0" y="4646"/>
                    </a:cubicBezTo>
                    <a:lnTo>
                      <a:pt x="0" y="1214"/>
                    </a:lnTo>
                    <a:cubicBezTo>
                      <a:pt x="0" y="566"/>
                      <a:pt x="523" y="1"/>
                      <a:pt x="1193" y="1"/>
                    </a:cubicBezTo>
                    <a:lnTo>
                      <a:pt x="4624" y="1"/>
                    </a:lnTo>
                    <a:cubicBezTo>
                      <a:pt x="5315"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1"/>
              <p:cNvSpPr/>
              <p:nvPr/>
            </p:nvSpPr>
            <p:spPr>
              <a:xfrm rot="5400000" flipH="1">
                <a:off x="5227945" y="1526947"/>
                <a:ext cx="140734" cy="145975"/>
              </a:xfrm>
              <a:custGeom>
                <a:avLst/>
                <a:gdLst/>
                <a:ahLst/>
                <a:cxnLst/>
                <a:rect l="l" t="t" r="r" b="b"/>
                <a:pathLst>
                  <a:path w="5839" h="5839" extrusionOk="0">
                    <a:moveTo>
                      <a:pt x="5838" y="1214"/>
                    </a:moveTo>
                    <a:lnTo>
                      <a:pt x="5838" y="4646"/>
                    </a:lnTo>
                    <a:cubicBezTo>
                      <a:pt x="5838" y="5295"/>
                      <a:pt x="5315" y="5839"/>
                      <a:pt x="4625" y="5839"/>
                    </a:cubicBezTo>
                    <a:lnTo>
                      <a:pt x="1214" y="5839"/>
                    </a:lnTo>
                    <a:cubicBezTo>
                      <a:pt x="544" y="5839"/>
                      <a:pt x="0" y="5315"/>
                      <a:pt x="0" y="4646"/>
                    </a:cubicBezTo>
                    <a:lnTo>
                      <a:pt x="0" y="1214"/>
                    </a:lnTo>
                    <a:cubicBezTo>
                      <a:pt x="0" y="566"/>
                      <a:pt x="524" y="1"/>
                      <a:pt x="1214" y="1"/>
                    </a:cubicBezTo>
                    <a:lnTo>
                      <a:pt x="4625" y="1"/>
                    </a:lnTo>
                    <a:cubicBezTo>
                      <a:pt x="5294"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1"/>
              <p:cNvSpPr/>
              <p:nvPr/>
            </p:nvSpPr>
            <p:spPr>
              <a:xfrm rot="5400000" flipH="1">
                <a:off x="5227945" y="1733216"/>
                <a:ext cx="140734" cy="145975"/>
              </a:xfrm>
              <a:custGeom>
                <a:avLst/>
                <a:gdLst/>
                <a:ahLst/>
                <a:cxnLst/>
                <a:rect l="l" t="t" r="r" b="b"/>
                <a:pathLst>
                  <a:path w="5839" h="5839" extrusionOk="0">
                    <a:moveTo>
                      <a:pt x="5838" y="1214"/>
                    </a:moveTo>
                    <a:lnTo>
                      <a:pt x="5838" y="4646"/>
                    </a:lnTo>
                    <a:cubicBezTo>
                      <a:pt x="5838" y="5295"/>
                      <a:pt x="5315" y="5839"/>
                      <a:pt x="4646" y="5839"/>
                    </a:cubicBezTo>
                    <a:lnTo>
                      <a:pt x="1214" y="5839"/>
                    </a:lnTo>
                    <a:cubicBezTo>
                      <a:pt x="566" y="5839"/>
                      <a:pt x="1" y="5315"/>
                      <a:pt x="1" y="4646"/>
                    </a:cubicBezTo>
                    <a:lnTo>
                      <a:pt x="1" y="1214"/>
                    </a:lnTo>
                    <a:cubicBezTo>
                      <a:pt x="1" y="566"/>
                      <a:pt x="524" y="1"/>
                      <a:pt x="1214" y="1"/>
                    </a:cubicBezTo>
                    <a:lnTo>
                      <a:pt x="4646" y="1"/>
                    </a:lnTo>
                    <a:cubicBezTo>
                      <a:pt x="5315"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1"/>
              <p:cNvSpPr/>
              <p:nvPr/>
            </p:nvSpPr>
            <p:spPr>
              <a:xfrm rot="5400000" flipH="1">
                <a:off x="5227945" y="1938473"/>
                <a:ext cx="140734" cy="145975"/>
              </a:xfrm>
              <a:custGeom>
                <a:avLst/>
                <a:gdLst/>
                <a:ahLst/>
                <a:cxnLst/>
                <a:rect l="l" t="t" r="r" b="b"/>
                <a:pathLst>
                  <a:path w="5839" h="5839" extrusionOk="0">
                    <a:moveTo>
                      <a:pt x="5838" y="1214"/>
                    </a:moveTo>
                    <a:lnTo>
                      <a:pt x="5838" y="4646"/>
                    </a:lnTo>
                    <a:cubicBezTo>
                      <a:pt x="5838" y="5295"/>
                      <a:pt x="5315" y="5839"/>
                      <a:pt x="4625" y="5839"/>
                    </a:cubicBezTo>
                    <a:lnTo>
                      <a:pt x="1214" y="5839"/>
                    </a:lnTo>
                    <a:cubicBezTo>
                      <a:pt x="545" y="5839"/>
                      <a:pt x="1" y="5315"/>
                      <a:pt x="1" y="4646"/>
                    </a:cubicBezTo>
                    <a:lnTo>
                      <a:pt x="1" y="1214"/>
                    </a:lnTo>
                    <a:cubicBezTo>
                      <a:pt x="1" y="566"/>
                      <a:pt x="524" y="1"/>
                      <a:pt x="1214" y="1"/>
                    </a:cubicBezTo>
                    <a:lnTo>
                      <a:pt x="4625" y="1"/>
                    </a:lnTo>
                    <a:cubicBezTo>
                      <a:pt x="5294"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1"/>
              <p:cNvSpPr/>
              <p:nvPr/>
            </p:nvSpPr>
            <p:spPr>
              <a:xfrm rot="5400000" flipH="1">
                <a:off x="5227957" y="2144730"/>
                <a:ext cx="140710" cy="145975"/>
              </a:xfrm>
              <a:custGeom>
                <a:avLst/>
                <a:gdLst/>
                <a:ahLst/>
                <a:cxnLst/>
                <a:rect l="l" t="t" r="r" b="b"/>
                <a:pathLst>
                  <a:path w="5838" h="5839" extrusionOk="0">
                    <a:moveTo>
                      <a:pt x="5838" y="1214"/>
                    </a:moveTo>
                    <a:lnTo>
                      <a:pt x="5838" y="4646"/>
                    </a:lnTo>
                    <a:cubicBezTo>
                      <a:pt x="5838" y="5295"/>
                      <a:pt x="5315" y="5839"/>
                      <a:pt x="4624" y="5839"/>
                    </a:cubicBezTo>
                    <a:lnTo>
                      <a:pt x="1214" y="5839"/>
                    </a:lnTo>
                    <a:cubicBezTo>
                      <a:pt x="544" y="5839"/>
                      <a:pt x="0" y="5315"/>
                      <a:pt x="0" y="4646"/>
                    </a:cubicBezTo>
                    <a:lnTo>
                      <a:pt x="0" y="1214"/>
                    </a:lnTo>
                    <a:cubicBezTo>
                      <a:pt x="0" y="566"/>
                      <a:pt x="523" y="1"/>
                      <a:pt x="1214" y="1"/>
                    </a:cubicBezTo>
                    <a:lnTo>
                      <a:pt x="4624" y="1"/>
                    </a:lnTo>
                    <a:cubicBezTo>
                      <a:pt x="5294"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1"/>
              <p:cNvSpPr/>
              <p:nvPr/>
            </p:nvSpPr>
            <p:spPr>
              <a:xfrm rot="5400000" flipH="1">
                <a:off x="5227957" y="2350999"/>
                <a:ext cx="140710" cy="145975"/>
              </a:xfrm>
              <a:custGeom>
                <a:avLst/>
                <a:gdLst/>
                <a:ahLst/>
                <a:cxnLst/>
                <a:rect l="l" t="t" r="r" b="b"/>
                <a:pathLst>
                  <a:path w="5838" h="5839" extrusionOk="0">
                    <a:moveTo>
                      <a:pt x="5838" y="1214"/>
                    </a:moveTo>
                    <a:lnTo>
                      <a:pt x="5838" y="4646"/>
                    </a:lnTo>
                    <a:cubicBezTo>
                      <a:pt x="5838" y="5295"/>
                      <a:pt x="5315" y="5839"/>
                      <a:pt x="4645" y="5839"/>
                    </a:cubicBezTo>
                    <a:lnTo>
                      <a:pt x="1214" y="5839"/>
                    </a:lnTo>
                    <a:cubicBezTo>
                      <a:pt x="565" y="5839"/>
                      <a:pt x="0" y="5315"/>
                      <a:pt x="0" y="4646"/>
                    </a:cubicBezTo>
                    <a:lnTo>
                      <a:pt x="0" y="1214"/>
                    </a:lnTo>
                    <a:cubicBezTo>
                      <a:pt x="0" y="566"/>
                      <a:pt x="523" y="1"/>
                      <a:pt x="1214" y="1"/>
                    </a:cubicBezTo>
                    <a:lnTo>
                      <a:pt x="4645" y="1"/>
                    </a:lnTo>
                    <a:cubicBezTo>
                      <a:pt x="5315"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1"/>
              <p:cNvSpPr/>
              <p:nvPr/>
            </p:nvSpPr>
            <p:spPr>
              <a:xfrm rot="5400000" flipH="1">
                <a:off x="5227945" y="2556244"/>
                <a:ext cx="140734" cy="145975"/>
              </a:xfrm>
              <a:custGeom>
                <a:avLst/>
                <a:gdLst/>
                <a:ahLst/>
                <a:cxnLst/>
                <a:rect l="l" t="t" r="r" b="b"/>
                <a:pathLst>
                  <a:path w="5839" h="5839" extrusionOk="0">
                    <a:moveTo>
                      <a:pt x="5838" y="1214"/>
                    </a:moveTo>
                    <a:lnTo>
                      <a:pt x="5838" y="4646"/>
                    </a:lnTo>
                    <a:cubicBezTo>
                      <a:pt x="5838" y="5295"/>
                      <a:pt x="5315" y="5839"/>
                      <a:pt x="4624" y="5839"/>
                    </a:cubicBezTo>
                    <a:lnTo>
                      <a:pt x="1193" y="5839"/>
                    </a:lnTo>
                    <a:cubicBezTo>
                      <a:pt x="544" y="5839"/>
                      <a:pt x="0" y="5315"/>
                      <a:pt x="0" y="4646"/>
                    </a:cubicBezTo>
                    <a:lnTo>
                      <a:pt x="0" y="1214"/>
                    </a:lnTo>
                    <a:cubicBezTo>
                      <a:pt x="0" y="566"/>
                      <a:pt x="523" y="1"/>
                      <a:pt x="1193" y="1"/>
                    </a:cubicBezTo>
                    <a:lnTo>
                      <a:pt x="4624" y="1"/>
                    </a:lnTo>
                    <a:cubicBezTo>
                      <a:pt x="5294"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1"/>
              <p:cNvSpPr/>
              <p:nvPr/>
            </p:nvSpPr>
            <p:spPr>
              <a:xfrm rot="5400000" flipH="1">
                <a:off x="5254675" y="2735783"/>
                <a:ext cx="87275" cy="145975"/>
              </a:xfrm>
              <a:custGeom>
                <a:avLst/>
                <a:gdLst/>
                <a:ahLst/>
                <a:cxnLst/>
                <a:rect l="l" t="t" r="r" b="b"/>
                <a:pathLst>
                  <a:path w="3621" h="5839" extrusionOk="0">
                    <a:moveTo>
                      <a:pt x="3620" y="1214"/>
                    </a:moveTo>
                    <a:lnTo>
                      <a:pt x="3620" y="4646"/>
                    </a:lnTo>
                    <a:cubicBezTo>
                      <a:pt x="3620" y="5295"/>
                      <a:pt x="3097" y="5839"/>
                      <a:pt x="2407" y="5839"/>
                    </a:cubicBezTo>
                    <a:lnTo>
                      <a:pt x="0" y="5839"/>
                    </a:lnTo>
                    <a:lnTo>
                      <a:pt x="0" y="43"/>
                    </a:lnTo>
                    <a:lnTo>
                      <a:pt x="2407" y="43"/>
                    </a:lnTo>
                    <a:cubicBezTo>
                      <a:pt x="3097" y="1"/>
                      <a:pt x="3620" y="566"/>
                      <a:pt x="3620"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1"/>
              <p:cNvSpPr/>
              <p:nvPr/>
            </p:nvSpPr>
            <p:spPr>
              <a:xfrm rot="5400000" flipH="1">
                <a:off x="5255453" y="2791611"/>
                <a:ext cx="86769" cy="145975"/>
              </a:xfrm>
              <a:custGeom>
                <a:avLst/>
                <a:gdLst/>
                <a:ahLst/>
                <a:cxnLst/>
                <a:rect l="l" t="t" r="r" b="b"/>
                <a:pathLst>
                  <a:path w="3600" h="5839" extrusionOk="0">
                    <a:moveTo>
                      <a:pt x="3600" y="5839"/>
                    </a:moveTo>
                    <a:lnTo>
                      <a:pt x="1194" y="5839"/>
                    </a:lnTo>
                    <a:cubicBezTo>
                      <a:pt x="545" y="5839"/>
                      <a:pt x="1" y="5316"/>
                      <a:pt x="1" y="4625"/>
                    </a:cubicBezTo>
                    <a:lnTo>
                      <a:pt x="1" y="1194"/>
                    </a:lnTo>
                    <a:cubicBezTo>
                      <a:pt x="1" y="545"/>
                      <a:pt x="524" y="1"/>
                      <a:pt x="1194" y="1"/>
                    </a:cubicBezTo>
                    <a:lnTo>
                      <a:pt x="3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1"/>
              <p:cNvSpPr/>
              <p:nvPr/>
            </p:nvSpPr>
            <p:spPr>
              <a:xfrm rot="5400000" flipH="1">
                <a:off x="5227957" y="2971392"/>
                <a:ext cx="140710" cy="145975"/>
              </a:xfrm>
              <a:custGeom>
                <a:avLst/>
                <a:gdLst/>
                <a:ahLst/>
                <a:cxnLst/>
                <a:rect l="l" t="t" r="r" b="b"/>
                <a:pathLst>
                  <a:path w="5838" h="5839" extrusionOk="0">
                    <a:moveTo>
                      <a:pt x="5838" y="1214"/>
                    </a:moveTo>
                    <a:lnTo>
                      <a:pt x="5838" y="4646"/>
                    </a:lnTo>
                    <a:cubicBezTo>
                      <a:pt x="5838" y="5295"/>
                      <a:pt x="5315" y="5839"/>
                      <a:pt x="4624" y="5839"/>
                    </a:cubicBezTo>
                    <a:lnTo>
                      <a:pt x="1193" y="5839"/>
                    </a:lnTo>
                    <a:cubicBezTo>
                      <a:pt x="544" y="5839"/>
                      <a:pt x="0" y="5315"/>
                      <a:pt x="0" y="4646"/>
                    </a:cubicBezTo>
                    <a:lnTo>
                      <a:pt x="0" y="1214"/>
                    </a:lnTo>
                    <a:cubicBezTo>
                      <a:pt x="0" y="566"/>
                      <a:pt x="523" y="1"/>
                      <a:pt x="1193" y="1"/>
                    </a:cubicBezTo>
                    <a:lnTo>
                      <a:pt x="4624" y="1"/>
                    </a:lnTo>
                    <a:cubicBezTo>
                      <a:pt x="5315"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1"/>
              <p:cNvSpPr/>
              <p:nvPr/>
            </p:nvSpPr>
            <p:spPr>
              <a:xfrm rot="5400000" flipH="1">
                <a:off x="5227945" y="3177143"/>
                <a:ext cx="140734" cy="145975"/>
              </a:xfrm>
              <a:custGeom>
                <a:avLst/>
                <a:gdLst/>
                <a:ahLst/>
                <a:cxnLst/>
                <a:rect l="l" t="t" r="r" b="b"/>
                <a:pathLst>
                  <a:path w="5839" h="5839" extrusionOk="0">
                    <a:moveTo>
                      <a:pt x="5838" y="1214"/>
                    </a:moveTo>
                    <a:lnTo>
                      <a:pt x="5838" y="4646"/>
                    </a:lnTo>
                    <a:cubicBezTo>
                      <a:pt x="5838" y="5295"/>
                      <a:pt x="5315" y="5839"/>
                      <a:pt x="4625" y="5839"/>
                    </a:cubicBezTo>
                    <a:lnTo>
                      <a:pt x="1214" y="5839"/>
                    </a:lnTo>
                    <a:cubicBezTo>
                      <a:pt x="544" y="5839"/>
                      <a:pt x="0" y="5315"/>
                      <a:pt x="0" y="4646"/>
                    </a:cubicBezTo>
                    <a:lnTo>
                      <a:pt x="0" y="1214"/>
                    </a:lnTo>
                    <a:cubicBezTo>
                      <a:pt x="0" y="566"/>
                      <a:pt x="524" y="1"/>
                      <a:pt x="1214" y="1"/>
                    </a:cubicBezTo>
                    <a:lnTo>
                      <a:pt x="4625" y="1"/>
                    </a:lnTo>
                    <a:cubicBezTo>
                      <a:pt x="5294"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1"/>
              <p:cNvSpPr/>
              <p:nvPr/>
            </p:nvSpPr>
            <p:spPr>
              <a:xfrm rot="5400000" flipH="1">
                <a:off x="5227945" y="3383412"/>
                <a:ext cx="140734" cy="145975"/>
              </a:xfrm>
              <a:custGeom>
                <a:avLst/>
                <a:gdLst/>
                <a:ahLst/>
                <a:cxnLst/>
                <a:rect l="l" t="t" r="r" b="b"/>
                <a:pathLst>
                  <a:path w="5839" h="5839" extrusionOk="0">
                    <a:moveTo>
                      <a:pt x="5838" y="1214"/>
                    </a:moveTo>
                    <a:lnTo>
                      <a:pt x="5838" y="4646"/>
                    </a:lnTo>
                    <a:cubicBezTo>
                      <a:pt x="5838" y="5295"/>
                      <a:pt x="5315" y="5839"/>
                      <a:pt x="4646" y="5839"/>
                    </a:cubicBezTo>
                    <a:lnTo>
                      <a:pt x="1214" y="5839"/>
                    </a:lnTo>
                    <a:cubicBezTo>
                      <a:pt x="566" y="5839"/>
                      <a:pt x="1" y="5315"/>
                      <a:pt x="1" y="4646"/>
                    </a:cubicBezTo>
                    <a:lnTo>
                      <a:pt x="1" y="1214"/>
                    </a:lnTo>
                    <a:cubicBezTo>
                      <a:pt x="1" y="566"/>
                      <a:pt x="524" y="1"/>
                      <a:pt x="1214" y="1"/>
                    </a:cubicBezTo>
                    <a:lnTo>
                      <a:pt x="4646" y="1"/>
                    </a:lnTo>
                    <a:cubicBezTo>
                      <a:pt x="5315"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1"/>
              <p:cNvSpPr/>
              <p:nvPr/>
            </p:nvSpPr>
            <p:spPr>
              <a:xfrm rot="5400000" flipH="1">
                <a:off x="5227945" y="3588669"/>
                <a:ext cx="140734" cy="145975"/>
              </a:xfrm>
              <a:custGeom>
                <a:avLst/>
                <a:gdLst/>
                <a:ahLst/>
                <a:cxnLst/>
                <a:rect l="l" t="t" r="r" b="b"/>
                <a:pathLst>
                  <a:path w="5839" h="5839" extrusionOk="0">
                    <a:moveTo>
                      <a:pt x="5838" y="1214"/>
                    </a:moveTo>
                    <a:lnTo>
                      <a:pt x="5838" y="4646"/>
                    </a:lnTo>
                    <a:cubicBezTo>
                      <a:pt x="5838" y="5295"/>
                      <a:pt x="5315" y="5839"/>
                      <a:pt x="4625" y="5839"/>
                    </a:cubicBezTo>
                    <a:lnTo>
                      <a:pt x="1214" y="5839"/>
                    </a:lnTo>
                    <a:cubicBezTo>
                      <a:pt x="545" y="5839"/>
                      <a:pt x="1" y="5315"/>
                      <a:pt x="1" y="4646"/>
                    </a:cubicBezTo>
                    <a:lnTo>
                      <a:pt x="1" y="1214"/>
                    </a:lnTo>
                    <a:cubicBezTo>
                      <a:pt x="1" y="566"/>
                      <a:pt x="524" y="1"/>
                      <a:pt x="1214" y="1"/>
                    </a:cubicBezTo>
                    <a:lnTo>
                      <a:pt x="4625" y="1"/>
                    </a:lnTo>
                    <a:cubicBezTo>
                      <a:pt x="5294"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1"/>
              <p:cNvSpPr/>
              <p:nvPr/>
            </p:nvSpPr>
            <p:spPr>
              <a:xfrm rot="5400000" flipH="1">
                <a:off x="5227957" y="3794926"/>
                <a:ext cx="140710" cy="145975"/>
              </a:xfrm>
              <a:custGeom>
                <a:avLst/>
                <a:gdLst/>
                <a:ahLst/>
                <a:cxnLst/>
                <a:rect l="l" t="t" r="r" b="b"/>
                <a:pathLst>
                  <a:path w="5838" h="5839" extrusionOk="0">
                    <a:moveTo>
                      <a:pt x="5838" y="1214"/>
                    </a:moveTo>
                    <a:lnTo>
                      <a:pt x="5838" y="4646"/>
                    </a:lnTo>
                    <a:cubicBezTo>
                      <a:pt x="5838" y="5295"/>
                      <a:pt x="5315" y="5839"/>
                      <a:pt x="4624" y="5839"/>
                    </a:cubicBezTo>
                    <a:lnTo>
                      <a:pt x="1214" y="5839"/>
                    </a:lnTo>
                    <a:cubicBezTo>
                      <a:pt x="544" y="5839"/>
                      <a:pt x="0" y="5315"/>
                      <a:pt x="0" y="4646"/>
                    </a:cubicBezTo>
                    <a:lnTo>
                      <a:pt x="0" y="1214"/>
                    </a:lnTo>
                    <a:cubicBezTo>
                      <a:pt x="0" y="566"/>
                      <a:pt x="523" y="1"/>
                      <a:pt x="1214" y="1"/>
                    </a:cubicBezTo>
                    <a:lnTo>
                      <a:pt x="4624" y="1"/>
                    </a:lnTo>
                    <a:cubicBezTo>
                      <a:pt x="5294"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1"/>
              <p:cNvSpPr/>
              <p:nvPr/>
            </p:nvSpPr>
            <p:spPr>
              <a:xfrm rot="5400000" flipH="1">
                <a:off x="5227957" y="4001195"/>
                <a:ext cx="140710" cy="145975"/>
              </a:xfrm>
              <a:custGeom>
                <a:avLst/>
                <a:gdLst/>
                <a:ahLst/>
                <a:cxnLst/>
                <a:rect l="l" t="t" r="r" b="b"/>
                <a:pathLst>
                  <a:path w="5838" h="5839" extrusionOk="0">
                    <a:moveTo>
                      <a:pt x="5838" y="1214"/>
                    </a:moveTo>
                    <a:lnTo>
                      <a:pt x="5838" y="4646"/>
                    </a:lnTo>
                    <a:cubicBezTo>
                      <a:pt x="5838" y="5295"/>
                      <a:pt x="5315" y="5839"/>
                      <a:pt x="4645" y="5839"/>
                    </a:cubicBezTo>
                    <a:lnTo>
                      <a:pt x="1214" y="5839"/>
                    </a:lnTo>
                    <a:cubicBezTo>
                      <a:pt x="565" y="5839"/>
                      <a:pt x="0" y="5315"/>
                      <a:pt x="0" y="4646"/>
                    </a:cubicBezTo>
                    <a:lnTo>
                      <a:pt x="0" y="1214"/>
                    </a:lnTo>
                    <a:cubicBezTo>
                      <a:pt x="0" y="566"/>
                      <a:pt x="523" y="1"/>
                      <a:pt x="1214" y="1"/>
                    </a:cubicBezTo>
                    <a:lnTo>
                      <a:pt x="4645" y="1"/>
                    </a:lnTo>
                    <a:cubicBezTo>
                      <a:pt x="5315"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1"/>
              <p:cNvSpPr/>
              <p:nvPr/>
            </p:nvSpPr>
            <p:spPr>
              <a:xfrm rot="5400000" flipH="1">
                <a:off x="5227945" y="4206440"/>
                <a:ext cx="140734" cy="145975"/>
              </a:xfrm>
              <a:custGeom>
                <a:avLst/>
                <a:gdLst/>
                <a:ahLst/>
                <a:cxnLst/>
                <a:rect l="l" t="t" r="r" b="b"/>
                <a:pathLst>
                  <a:path w="5839" h="5839" extrusionOk="0">
                    <a:moveTo>
                      <a:pt x="5838" y="1214"/>
                    </a:moveTo>
                    <a:lnTo>
                      <a:pt x="5838" y="4646"/>
                    </a:lnTo>
                    <a:cubicBezTo>
                      <a:pt x="5838" y="5295"/>
                      <a:pt x="5315" y="5839"/>
                      <a:pt x="4624" y="5839"/>
                    </a:cubicBezTo>
                    <a:lnTo>
                      <a:pt x="1193" y="5839"/>
                    </a:lnTo>
                    <a:cubicBezTo>
                      <a:pt x="544" y="5839"/>
                      <a:pt x="0" y="5315"/>
                      <a:pt x="0" y="4646"/>
                    </a:cubicBezTo>
                    <a:lnTo>
                      <a:pt x="0" y="1214"/>
                    </a:lnTo>
                    <a:cubicBezTo>
                      <a:pt x="0" y="566"/>
                      <a:pt x="523" y="1"/>
                      <a:pt x="1193" y="1"/>
                    </a:cubicBezTo>
                    <a:lnTo>
                      <a:pt x="4624" y="1"/>
                    </a:lnTo>
                    <a:cubicBezTo>
                      <a:pt x="5294" y="1"/>
                      <a:pt x="5838" y="566"/>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1"/>
              <p:cNvSpPr/>
              <p:nvPr/>
            </p:nvSpPr>
            <p:spPr>
              <a:xfrm rot="5400000" flipH="1">
                <a:off x="5254675" y="4385979"/>
                <a:ext cx="87275" cy="145975"/>
              </a:xfrm>
              <a:custGeom>
                <a:avLst/>
                <a:gdLst/>
                <a:ahLst/>
                <a:cxnLst/>
                <a:rect l="l" t="t" r="r" b="b"/>
                <a:pathLst>
                  <a:path w="3621" h="5839" extrusionOk="0">
                    <a:moveTo>
                      <a:pt x="3620" y="1214"/>
                    </a:moveTo>
                    <a:lnTo>
                      <a:pt x="3620" y="4646"/>
                    </a:lnTo>
                    <a:cubicBezTo>
                      <a:pt x="3620" y="5295"/>
                      <a:pt x="3097" y="5839"/>
                      <a:pt x="2407" y="5839"/>
                    </a:cubicBezTo>
                    <a:lnTo>
                      <a:pt x="0" y="5839"/>
                    </a:lnTo>
                    <a:lnTo>
                      <a:pt x="0" y="43"/>
                    </a:lnTo>
                    <a:lnTo>
                      <a:pt x="2407" y="43"/>
                    </a:lnTo>
                    <a:cubicBezTo>
                      <a:pt x="3097" y="1"/>
                      <a:pt x="3620" y="566"/>
                      <a:pt x="3620"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31"/>
            <p:cNvGrpSpPr/>
            <p:nvPr/>
          </p:nvGrpSpPr>
          <p:grpSpPr>
            <a:xfrm>
              <a:off x="3980889" y="1171018"/>
              <a:ext cx="146500" cy="3331586"/>
              <a:chOff x="3771650" y="1171018"/>
              <a:chExt cx="146500" cy="3331586"/>
            </a:xfrm>
          </p:grpSpPr>
          <p:sp>
            <p:nvSpPr>
              <p:cNvPr id="1816" name="Google Shape;1816;p31"/>
              <p:cNvSpPr/>
              <p:nvPr/>
            </p:nvSpPr>
            <p:spPr>
              <a:xfrm rot="5400000" flipH="1">
                <a:off x="3801778" y="1141415"/>
                <a:ext cx="86769" cy="145975"/>
              </a:xfrm>
              <a:custGeom>
                <a:avLst/>
                <a:gdLst/>
                <a:ahLst/>
                <a:cxnLst/>
                <a:rect l="l" t="t" r="r" b="b"/>
                <a:pathLst>
                  <a:path w="3600" h="5839" extrusionOk="0">
                    <a:moveTo>
                      <a:pt x="3600" y="5838"/>
                    </a:moveTo>
                    <a:lnTo>
                      <a:pt x="1194" y="5838"/>
                    </a:lnTo>
                    <a:cubicBezTo>
                      <a:pt x="545" y="5838"/>
                      <a:pt x="1" y="5315"/>
                      <a:pt x="1" y="4625"/>
                    </a:cubicBezTo>
                    <a:lnTo>
                      <a:pt x="1" y="1193"/>
                    </a:lnTo>
                    <a:cubicBezTo>
                      <a:pt x="1" y="545"/>
                      <a:pt x="524" y="1"/>
                      <a:pt x="1194" y="1"/>
                    </a:cubicBezTo>
                    <a:lnTo>
                      <a:pt x="3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1"/>
              <p:cNvSpPr/>
              <p:nvPr/>
            </p:nvSpPr>
            <p:spPr>
              <a:xfrm rot="5400000" flipH="1">
                <a:off x="3774282" y="1321196"/>
                <a:ext cx="140710" cy="145975"/>
              </a:xfrm>
              <a:custGeom>
                <a:avLst/>
                <a:gdLst/>
                <a:ahLst/>
                <a:cxnLst/>
                <a:rect l="l" t="t" r="r" b="b"/>
                <a:pathLst>
                  <a:path w="5838" h="5839" extrusionOk="0">
                    <a:moveTo>
                      <a:pt x="5838" y="1214"/>
                    </a:moveTo>
                    <a:lnTo>
                      <a:pt x="5838" y="4625"/>
                    </a:lnTo>
                    <a:cubicBezTo>
                      <a:pt x="5838" y="5294"/>
                      <a:pt x="5315" y="5838"/>
                      <a:pt x="4624" y="5838"/>
                    </a:cubicBezTo>
                    <a:lnTo>
                      <a:pt x="1193" y="5838"/>
                    </a:lnTo>
                    <a:cubicBezTo>
                      <a:pt x="544" y="5838"/>
                      <a:pt x="0" y="5315"/>
                      <a:pt x="0" y="4625"/>
                    </a:cubicBezTo>
                    <a:lnTo>
                      <a:pt x="0" y="1214"/>
                    </a:lnTo>
                    <a:cubicBezTo>
                      <a:pt x="0" y="545"/>
                      <a:pt x="523" y="1"/>
                      <a:pt x="1193" y="1"/>
                    </a:cubicBezTo>
                    <a:lnTo>
                      <a:pt x="4624" y="1"/>
                    </a:lnTo>
                    <a:cubicBezTo>
                      <a:pt x="5315"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1"/>
              <p:cNvSpPr/>
              <p:nvPr/>
            </p:nvSpPr>
            <p:spPr>
              <a:xfrm rot="5400000" flipH="1">
                <a:off x="3774270" y="1526947"/>
                <a:ext cx="140734" cy="145975"/>
              </a:xfrm>
              <a:custGeom>
                <a:avLst/>
                <a:gdLst/>
                <a:ahLst/>
                <a:cxnLst/>
                <a:rect l="l" t="t" r="r" b="b"/>
                <a:pathLst>
                  <a:path w="5839" h="5839" extrusionOk="0">
                    <a:moveTo>
                      <a:pt x="5838" y="1214"/>
                    </a:moveTo>
                    <a:lnTo>
                      <a:pt x="5838" y="4625"/>
                    </a:lnTo>
                    <a:cubicBezTo>
                      <a:pt x="5838" y="5294"/>
                      <a:pt x="5315" y="5838"/>
                      <a:pt x="4625" y="5838"/>
                    </a:cubicBezTo>
                    <a:lnTo>
                      <a:pt x="1214" y="5838"/>
                    </a:lnTo>
                    <a:cubicBezTo>
                      <a:pt x="544" y="5838"/>
                      <a:pt x="0" y="5315"/>
                      <a:pt x="0" y="4625"/>
                    </a:cubicBezTo>
                    <a:lnTo>
                      <a:pt x="0" y="1214"/>
                    </a:lnTo>
                    <a:cubicBezTo>
                      <a:pt x="0" y="545"/>
                      <a:pt x="524" y="1"/>
                      <a:pt x="1214" y="1"/>
                    </a:cubicBezTo>
                    <a:lnTo>
                      <a:pt x="4625" y="1"/>
                    </a:lnTo>
                    <a:cubicBezTo>
                      <a:pt x="5294"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1"/>
              <p:cNvSpPr/>
              <p:nvPr/>
            </p:nvSpPr>
            <p:spPr>
              <a:xfrm rot="5400000" flipH="1">
                <a:off x="3774270" y="1733216"/>
                <a:ext cx="140734" cy="145975"/>
              </a:xfrm>
              <a:custGeom>
                <a:avLst/>
                <a:gdLst/>
                <a:ahLst/>
                <a:cxnLst/>
                <a:rect l="l" t="t" r="r" b="b"/>
                <a:pathLst>
                  <a:path w="5839" h="5839" extrusionOk="0">
                    <a:moveTo>
                      <a:pt x="5838" y="1214"/>
                    </a:moveTo>
                    <a:lnTo>
                      <a:pt x="5838" y="4625"/>
                    </a:lnTo>
                    <a:cubicBezTo>
                      <a:pt x="5838" y="5294"/>
                      <a:pt x="5315" y="5838"/>
                      <a:pt x="4646" y="5838"/>
                    </a:cubicBezTo>
                    <a:lnTo>
                      <a:pt x="1214" y="5838"/>
                    </a:lnTo>
                    <a:cubicBezTo>
                      <a:pt x="566" y="5838"/>
                      <a:pt x="1" y="5315"/>
                      <a:pt x="1" y="4625"/>
                    </a:cubicBezTo>
                    <a:lnTo>
                      <a:pt x="1" y="1214"/>
                    </a:lnTo>
                    <a:cubicBezTo>
                      <a:pt x="1" y="545"/>
                      <a:pt x="524" y="1"/>
                      <a:pt x="1214" y="1"/>
                    </a:cubicBezTo>
                    <a:lnTo>
                      <a:pt x="4646" y="1"/>
                    </a:lnTo>
                    <a:cubicBezTo>
                      <a:pt x="5315"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1"/>
              <p:cNvSpPr/>
              <p:nvPr/>
            </p:nvSpPr>
            <p:spPr>
              <a:xfrm rot="5400000" flipH="1">
                <a:off x="3774270" y="1938473"/>
                <a:ext cx="140734" cy="145975"/>
              </a:xfrm>
              <a:custGeom>
                <a:avLst/>
                <a:gdLst/>
                <a:ahLst/>
                <a:cxnLst/>
                <a:rect l="l" t="t" r="r" b="b"/>
                <a:pathLst>
                  <a:path w="5839" h="5839" extrusionOk="0">
                    <a:moveTo>
                      <a:pt x="5838" y="1214"/>
                    </a:moveTo>
                    <a:lnTo>
                      <a:pt x="5838" y="4625"/>
                    </a:lnTo>
                    <a:cubicBezTo>
                      <a:pt x="5838" y="5294"/>
                      <a:pt x="5315" y="5838"/>
                      <a:pt x="4625" y="5838"/>
                    </a:cubicBezTo>
                    <a:lnTo>
                      <a:pt x="1214" y="5838"/>
                    </a:lnTo>
                    <a:cubicBezTo>
                      <a:pt x="545" y="5838"/>
                      <a:pt x="1" y="5315"/>
                      <a:pt x="1" y="4625"/>
                    </a:cubicBezTo>
                    <a:lnTo>
                      <a:pt x="1" y="1214"/>
                    </a:lnTo>
                    <a:cubicBezTo>
                      <a:pt x="1" y="545"/>
                      <a:pt x="524" y="1"/>
                      <a:pt x="1214" y="1"/>
                    </a:cubicBezTo>
                    <a:lnTo>
                      <a:pt x="4625" y="1"/>
                    </a:lnTo>
                    <a:cubicBezTo>
                      <a:pt x="5294"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1"/>
              <p:cNvSpPr/>
              <p:nvPr/>
            </p:nvSpPr>
            <p:spPr>
              <a:xfrm rot="5400000" flipH="1">
                <a:off x="3774282" y="2144730"/>
                <a:ext cx="140710" cy="145975"/>
              </a:xfrm>
              <a:custGeom>
                <a:avLst/>
                <a:gdLst/>
                <a:ahLst/>
                <a:cxnLst/>
                <a:rect l="l" t="t" r="r" b="b"/>
                <a:pathLst>
                  <a:path w="5838" h="5839" extrusionOk="0">
                    <a:moveTo>
                      <a:pt x="5838" y="1214"/>
                    </a:moveTo>
                    <a:lnTo>
                      <a:pt x="5838" y="4625"/>
                    </a:lnTo>
                    <a:cubicBezTo>
                      <a:pt x="5838" y="5294"/>
                      <a:pt x="5315" y="5838"/>
                      <a:pt x="4624" y="5838"/>
                    </a:cubicBezTo>
                    <a:lnTo>
                      <a:pt x="1214" y="5838"/>
                    </a:lnTo>
                    <a:cubicBezTo>
                      <a:pt x="544" y="5838"/>
                      <a:pt x="0" y="5315"/>
                      <a:pt x="0" y="4625"/>
                    </a:cubicBezTo>
                    <a:lnTo>
                      <a:pt x="0" y="1214"/>
                    </a:lnTo>
                    <a:cubicBezTo>
                      <a:pt x="0" y="545"/>
                      <a:pt x="523" y="1"/>
                      <a:pt x="1214" y="1"/>
                    </a:cubicBezTo>
                    <a:lnTo>
                      <a:pt x="4624" y="1"/>
                    </a:lnTo>
                    <a:cubicBezTo>
                      <a:pt x="5294"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1"/>
              <p:cNvSpPr/>
              <p:nvPr/>
            </p:nvSpPr>
            <p:spPr>
              <a:xfrm rot="5400000" flipH="1">
                <a:off x="3774282" y="2350999"/>
                <a:ext cx="140710" cy="145975"/>
              </a:xfrm>
              <a:custGeom>
                <a:avLst/>
                <a:gdLst/>
                <a:ahLst/>
                <a:cxnLst/>
                <a:rect l="l" t="t" r="r" b="b"/>
                <a:pathLst>
                  <a:path w="5838" h="5839" extrusionOk="0">
                    <a:moveTo>
                      <a:pt x="5838" y="1214"/>
                    </a:moveTo>
                    <a:lnTo>
                      <a:pt x="5838" y="4625"/>
                    </a:lnTo>
                    <a:cubicBezTo>
                      <a:pt x="5838" y="5294"/>
                      <a:pt x="5315" y="5838"/>
                      <a:pt x="4645" y="5838"/>
                    </a:cubicBezTo>
                    <a:lnTo>
                      <a:pt x="1214" y="5838"/>
                    </a:lnTo>
                    <a:cubicBezTo>
                      <a:pt x="565" y="5838"/>
                      <a:pt x="0" y="5315"/>
                      <a:pt x="0" y="4625"/>
                    </a:cubicBezTo>
                    <a:lnTo>
                      <a:pt x="0" y="1214"/>
                    </a:lnTo>
                    <a:cubicBezTo>
                      <a:pt x="0" y="545"/>
                      <a:pt x="523" y="1"/>
                      <a:pt x="1214" y="1"/>
                    </a:cubicBezTo>
                    <a:lnTo>
                      <a:pt x="4645" y="1"/>
                    </a:lnTo>
                    <a:cubicBezTo>
                      <a:pt x="5315"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1"/>
              <p:cNvSpPr/>
              <p:nvPr/>
            </p:nvSpPr>
            <p:spPr>
              <a:xfrm rot="5400000" flipH="1">
                <a:off x="3774270" y="2556244"/>
                <a:ext cx="140734" cy="145975"/>
              </a:xfrm>
              <a:custGeom>
                <a:avLst/>
                <a:gdLst/>
                <a:ahLst/>
                <a:cxnLst/>
                <a:rect l="l" t="t" r="r" b="b"/>
                <a:pathLst>
                  <a:path w="5839" h="5839" extrusionOk="0">
                    <a:moveTo>
                      <a:pt x="5838" y="1214"/>
                    </a:moveTo>
                    <a:lnTo>
                      <a:pt x="5838" y="4625"/>
                    </a:lnTo>
                    <a:cubicBezTo>
                      <a:pt x="5838" y="5294"/>
                      <a:pt x="5315" y="5838"/>
                      <a:pt x="4624" y="5838"/>
                    </a:cubicBezTo>
                    <a:lnTo>
                      <a:pt x="1193" y="5838"/>
                    </a:lnTo>
                    <a:cubicBezTo>
                      <a:pt x="544" y="5838"/>
                      <a:pt x="0" y="5315"/>
                      <a:pt x="0" y="4625"/>
                    </a:cubicBezTo>
                    <a:lnTo>
                      <a:pt x="0" y="1214"/>
                    </a:lnTo>
                    <a:cubicBezTo>
                      <a:pt x="0" y="545"/>
                      <a:pt x="523" y="1"/>
                      <a:pt x="1193" y="1"/>
                    </a:cubicBezTo>
                    <a:lnTo>
                      <a:pt x="4624" y="1"/>
                    </a:lnTo>
                    <a:cubicBezTo>
                      <a:pt x="5294"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1"/>
              <p:cNvSpPr/>
              <p:nvPr/>
            </p:nvSpPr>
            <p:spPr>
              <a:xfrm rot="5400000" flipH="1">
                <a:off x="3801000" y="2735783"/>
                <a:ext cx="87275" cy="145975"/>
              </a:xfrm>
              <a:custGeom>
                <a:avLst/>
                <a:gdLst/>
                <a:ahLst/>
                <a:cxnLst/>
                <a:rect l="l" t="t" r="r" b="b"/>
                <a:pathLst>
                  <a:path w="3621" h="5839" extrusionOk="0">
                    <a:moveTo>
                      <a:pt x="3620" y="1214"/>
                    </a:moveTo>
                    <a:lnTo>
                      <a:pt x="3620" y="4625"/>
                    </a:lnTo>
                    <a:cubicBezTo>
                      <a:pt x="3620" y="5294"/>
                      <a:pt x="3097" y="5838"/>
                      <a:pt x="2407" y="5838"/>
                    </a:cubicBezTo>
                    <a:lnTo>
                      <a:pt x="0" y="5838"/>
                    </a:lnTo>
                    <a:lnTo>
                      <a:pt x="0" y="1"/>
                    </a:lnTo>
                    <a:lnTo>
                      <a:pt x="2407" y="1"/>
                    </a:lnTo>
                    <a:cubicBezTo>
                      <a:pt x="3097" y="1"/>
                      <a:pt x="3620" y="545"/>
                      <a:pt x="3620"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1"/>
              <p:cNvSpPr/>
              <p:nvPr/>
            </p:nvSpPr>
            <p:spPr>
              <a:xfrm rot="5400000" flipH="1">
                <a:off x="3801778" y="2791611"/>
                <a:ext cx="86769" cy="145975"/>
              </a:xfrm>
              <a:custGeom>
                <a:avLst/>
                <a:gdLst/>
                <a:ahLst/>
                <a:cxnLst/>
                <a:rect l="l" t="t" r="r" b="b"/>
                <a:pathLst>
                  <a:path w="3600" h="5839" extrusionOk="0">
                    <a:moveTo>
                      <a:pt x="3600" y="5838"/>
                    </a:moveTo>
                    <a:lnTo>
                      <a:pt x="1194" y="5838"/>
                    </a:lnTo>
                    <a:cubicBezTo>
                      <a:pt x="545" y="5838"/>
                      <a:pt x="1" y="5315"/>
                      <a:pt x="1" y="4625"/>
                    </a:cubicBezTo>
                    <a:lnTo>
                      <a:pt x="1" y="1193"/>
                    </a:lnTo>
                    <a:cubicBezTo>
                      <a:pt x="1" y="545"/>
                      <a:pt x="524" y="1"/>
                      <a:pt x="1194" y="1"/>
                    </a:cubicBezTo>
                    <a:lnTo>
                      <a:pt x="3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1"/>
              <p:cNvSpPr/>
              <p:nvPr/>
            </p:nvSpPr>
            <p:spPr>
              <a:xfrm rot="5400000" flipH="1">
                <a:off x="3774282" y="2971392"/>
                <a:ext cx="140710" cy="145975"/>
              </a:xfrm>
              <a:custGeom>
                <a:avLst/>
                <a:gdLst/>
                <a:ahLst/>
                <a:cxnLst/>
                <a:rect l="l" t="t" r="r" b="b"/>
                <a:pathLst>
                  <a:path w="5838" h="5839" extrusionOk="0">
                    <a:moveTo>
                      <a:pt x="5838" y="1214"/>
                    </a:moveTo>
                    <a:lnTo>
                      <a:pt x="5838" y="4625"/>
                    </a:lnTo>
                    <a:cubicBezTo>
                      <a:pt x="5838" y="5294"/>
                      <a:pt x="5315" y="5838"/>
                      <a:pt x="4624" y="5838"/>
                    </a:cubicBezTo>
                    <a:lnTo>
                      <a:pt x="1193" y="5838"/>
                    </a:lnTo>
                    <a:cubicBezTo>
                      <a:pt x="544" y="5838"/>
                      <a:pt x="0" y="5315"/>
                      <a:pt x="0" y="4625"/>
                    </a:cubicBezTo>
                    <a:lnTo>
                      <a:pt x="0" y="1214"/>
                    </a:lnTo>
                    <a:cubicBezTo>
                      <a:pt x="0" y="545"/>
                      <a:pt x="523" y="1"/>
                      <a:pt x="1193" y="1"/>
                    </a:cubicBezTo>
                    <a:lnTo>
                      <a:pt x="4624" y="1"/>
                    </a:lnTo>
                    <a:cubicBezTo>
                      <a:pt x="5315"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1"/>
              <p:cNvSpPr/>
              <p:nvPr/>
            </p:nvSpPr>
            <p:spPr>
              <a:xfrm rot="5400000" flipH="1">
                <a:off x="3774270" y="3177143"/>
                <a:ext cx="140734" cy="145975"/>
              </a:xfrm>
              <a:custGeom>
                <a:avLst/>
                <a:gdLst/>
                <a:ahLst/>
                <a:cxnLst/>
                <a:rect l="l" t="t" r="r" b="b"/>
                <a:pathLst>
                  <a:path w="5839" h="5839" extrusionOk="0">
                    <a:moveTo>
                      <a:pt x="5838" y="1214"/>
                    </a:moveTo>
                    <a:lnTo>
                      <a:pt x="5838" y="4625"/>
                    </a:lnTo>
                    <a:cubicBezTo>
                      <a:pt x="5838" y="5294"/>
                      <a:pt x="5315" y="5838"/>
                      <a:pt x="4625" y="5838"/>
                    </a:cubicBezTo>
                    <a:lnTo>
                      <a:pt x="1214" y="5838"/>
                    </a:lnTo>
                    <a:cubicBezTo>
                      <a:pt x="544" y="5838"/>
                      <a:pt x="0" y="5315"/>
                      <a:pt x="0" y="4625"/>
                    </a:cubicBezTo>
                    <a:lnTo>
                      <a:pt x="0" y="1214"/>
                    </a:lnTo>
                    <a:cubicBezTo>
                      <a:pt x="0" y="545"/>
                      <a:pt x="524" y="1"/>
                      <a:pt x="1214" y="1"/>
                    </a:cubicBezTo>
                    <a:lnTo>
                      <a:pt x="4625" y="1"/>
                    </a:lnTo>
                    <a:cubicBezTo>
                      <a:pt x="5294"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1"/>
              <p:cNvSpPr/>
              <p:nvPr/>
            </p:nvSpPr>
            <p:spPr>
              <a:xfrm rot="5400000" flipH="1">
                <a:off x="3774270" y="3383412"/>
                <a:ext cx="140734" cy="145975"/>
              </a:xfrm>
              <a:custGeom>
                <a:avLst/>
                <a:gdLst/>
                <a:ahLst/>
                <a:cxnLst/>
                <a:rect l="l" t="t" r="r" b="b"/>
                <a:pathLst>
                  <a:path w="5839" h="5839" extrusionOk="0">
                    <a:moveTo>
                      <a:pt x="5838" y="1214"/>
                    </a:moveTo>
                    <a:lnTo>
                      <a:pt x="5838" y="4625"/>
                    </a:lnTo>
                    <a:cubicBezTo>
                      <a:pt x="5838" y="5294"/>
                      <a:pt x="5315" y="5838"/>
                      <a:pt x="4646" y="5838"/>
                    </a:cubicBezTo>
                    <a:lnTo>
                      <a:pt x="1214" y="5838"/>
                    </a:lnTo>
                    <a:cubicBezTo>
                      <a:pt x="566" y="5838"/>
                      <a:pt x="1" y="5315"/>
                      <a:pt x="1" y="4625"/>
                    </a:cubicBezTo>
                    <a:lnTo>
                      <a:pt x="1" y="1214"/>
                    </a:lnTo>
                    <a:cubicBezTo>
                      <a:pt x="1" y="545"/>
                      <a:pt x="524" y="1"/>
                      <a:pt x="1214" y="1"/>
                    </a:cubicBezTo>
                    <a:lnTo>
                      <a:pt x="4646" y="1"/>
                    </a:lnTo>
                    <a:cubicBezTo>
                      <a:pt x="5315"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1"/>
              <p:cNvSpPr/>
              <p:nvPr/>
            </p:nvSpPr>
            <p:spPr>
              <a:xfrm rot="5400000" flipH="1">
                <a:off x="3774270" y="3588669"/>
                <a:ext cx="140734" cy="145975"/>
              </a:xfrm>
              <a:custGeom>
                <a:avLst/>
                <a:gdLst/>
                <a:ahLst/>
                <a:cxnLst/>
                <a:rect l="l" t="t" r="r" b="b"/>
                <a:pathLst>
                  <a:path w="5839" h="5839" extrusionOk="0">
                    <a:moveTo>
                      <a:pt x="5838" y="1214"/>
                    </a:moveTo>
                    <a:lnTo>
                      <a:pt x="5838" y="4625"/>
                    </a:lnTo>
                    <a:cubicBezTo>
                      <a:pt x="5838" y="5294"/>
                      <a:pt x="5315" y="5838"/>
                      <a:pt x="4625" y="5838"/>
                    </a:cubicBezTo>
                    <a:lnTo>
                      <a:pt x="1214" y="5838"/>
                    </a:lnTo>
                    <a:cubicBezTo>
                      <a:pt x="545" y="5838"/>
                      <a:pt x="1" y="5315"/>
                      <a:pt x="1" y="4625"/>
                    </a:cubicBezTo>
                    <a:lnTo>
                      <a:pt x="1" y="1214"/>
                    </a:lnTo>
                    <a:cubicBezTo>
                      <a:pt x="1" y="545"/>
                      <a:pt x="524" y="1"/>
                      <a:pt x="1214" y="1"/>
                    </a:cubicBezTo>
                    <a:lnTo>
                      <a:pt x="4625" y="1"/>
                    </a:lnTo>
                    <a:cubicBezTo>
                      <a:pt x="5294"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1"/>
              <p:cNvSpPr/>
              <p:nvPr/>
            </p:nvSpPr>
            <p:spPr>
              <a:xfrm rot="5400000" flipH="1">
                <a:off x="3774282" y="3794926"/>
                <a:ext cx="140710" cy="145975"/>
              </a:xfrm>
              <a:custGeom>
                <a:avLst/>
                <a:gdLst/>
                <a:ahLst/>
                <a:cxnLst/>
                <a:rect l="l" t="t" r="r" b="b"/>
                <a:pathLst>
                  <a:path w="5838" h="5839" extrusionOk="0">
                    <a:moveTo>
                      <a:pt x="5838" y="1214"/>
                    </a:moveTo>
                    <a:lnTo>
                      <a:pt x="5838" y="4625"/>
                    </a:lnTo>
                    <a:cubicBezTo>
                      <a:pt x="5838" y="5294"/>
                      <a:pt x="5315" y="5838"/>
                      <a:pt x="4624" y="5838"/>
                    </a:cubicBezTo>
                    <a:lnTo>
                      <a:pt x="1214" y="5838"/>
                    </a:lnTo>
                    <a:cubicBezTo>
                      <a:pt x="544" y="5838"/>
                      <a:pt x="0" y="5315"/>
                      <a:pt x="0" y="4625"/>
                    </a:cubicBezTo>
                    <a:lnTo>
                      <a:pt x="0" y="1214"/>
                    </a:lnTo>
                    <a:cubicBezTo>
                      <a:pt x="0" y="545"/>
                      <a:pt x="523" y="1"/>
                      <a:pt x="1214" y="1"/>
                    </a:cubicBezTo>
                    <a:lnTo>
                      <a:pt x="4624" y="1"/>
                    </a:lnTo>
                    <a:cubicBezTo>
                      <a:pt x="5294"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1"/>
              <p:cNvSpPr/>
              <p:nvPr/>
            </p:nvSpPr>
            <p:spPr>
              <a:xfrm rot="5400000" flipH="1">
                <a:off x="3774282" y="4001195"/>
                <a:ext cx="140710" cy="145975"/>
              </a:xfrm>
              <a:custGeom>
                <a:avLst/>
                <a:gdLst/>
                <a:ahLst/>
                <a:cxnLst/>
                <a:rect l="l" t="t" r="r" b="b"/>
                <a:pathLst>
                  <a:path w="5838" h="5839" extrusionOk="0">
                    <a:moveTo>
                      <a:pt x="5838" y="1214"/>
                    </a:moveTo>
                    <a:lnTo>
                      <a:pt x="5838" y="4625"/>
                    </a:lnTo>
                    <a:cubicBezTo>
                      <a:pt x="5838" y="5294"/>
                      <a:pt x="5315" y="5838"/>
                      <a:pt x="4645" y="5838"/>
                    </a:cubicBezTo>
                    <a:lnTo>
                      <a:pt x="1214" y="5838"/>
                    </a:lnTo>
                    <a:cubicBezTo>
                      <a:pt x="565" y="5838"/>
                      <a:pt x="0" y="5315"/>
                      <a:pt x="0" y="4625"/>
                    </a:cubicBezTo>
                    <a:lnTo>
                      <a:pt x="0" y="1214"/>
                    </a:lnTo>
                    <a:cubicBezTo>
                      <a:pt x="0" y="545"/>
                      <a:pt x="523" y="1"/>
                      <a:pt x="1214" y="1"/>
                    </a:cubicBezTo>
                    <a:lnTo>
                      <a:pt x="4645" y="1"/>
                    </a:lnTo>
                    <a:cubicBezTo>
                      <a:pt x="5315"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1"/>
              <p:cNvSpPr/>
              <p:nvPr/>
            </p:nvSpPr>
            <p:spPr>
              <a:xfrm rot="5400000" flipH="1">
                <a:off x="3774270" y="4206440"/>
                <a:ext cx="140734" cy="145975"/>
              </a:xfrm>
              <a:custGeom>
                <a:avLst/>
                <a:gdLst/>
                <a:ahLst/>
                <a:cxnLst/>
                <a:rect l="l" t="t" r="r" b="b"/>
                <a:pathLst>
                  <a:path w="5839" h="5839" extrusionOk="0">
                    <a:moveTo>
                      <a:pt x="5838" y="1214"/>
                    </a:moveTo>
                    <a:lnTo>
                      <a:pt x="5838" y="4625"/>
                    </a:lnTo>
                    <a:cubicBezTo>
                      <a:pt x="5838" y="5294"/>
                      <a:pt x="5315" y="5838"/>
                      <a:pt x="4624" y="5838"/>
                    </a:cubicBezTo>
                    <a:lnTo>
                      <a:pt x="1193" y="5838"/>
                    </a:lnTo>
                    <a:cubicBezTo>
                      <a:pt x="544" y="5838"/>
                      <a:pt x="0" y="5315"/>
                      <a:pt x="0" y="4625"/>
                    </a:cubicBezTo>
                    <a:lnTo>
                      <a:pt x="0" y="1214"/>
                    </a:lnTo>
                    <a:cubicBezTo>
                      <a:pt x="0" y="545"/>
                      <a:pt x="523" y="1"/>
                      <a:pt x="1193" y="1"/>
                    </a:cubicBezTo>
                    <a:lnTo>
                      <a:pt x="4624" y="1"/>
                    </a:lnTo>
                    <a:cubicBezTo>
                      <a:pt x="5294" y="1"/>
                      <a:pt x="5838" y="545"/>
                      <a:pt x="5838"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1"/>
              <p:cNvSpPr/>
              <p:nvPr/>
            </p:nvSpPr>
            <p:spPr>
              <a:xfrm rot="5400000" flipH="1">
                <a:off x="3801000" y="4385979"/>
                <a:ext cx="87275" cy="145975"/>
              </a:xfrm>
              <a:custGeom>
                <a:avLst/>
                <a:gdLst/>
                <a:ahLst/>
                <a:cxnLst/>
                <a:rect l="l" t="t" r="r" b="b"/>
                <a:pathLst>
                  <a:path w="3621" h="5839" extrusionOk="0">
                    <a:moveTo>
                      <a:pt x="3620" y="1214"/>
                    </a:moveTo>
                    <a:lnTo>
                      <a:pt x="3620" y="4625"/>
                    </a:lnTo>
                    <a:cubicBezTo>
                      <a:pt x="3620" y="5294"/>
                      <a:pt x="3097" y="5838"/>
                      <a:pt x="2407" y="5838"/>
                    </a:cubicBezTo>
                    <a:lnTo>
                      <a:pt x="0" y="5838"/>
                    </a:lnTo>
                    <a:lnTo>
                      <a:pt x="0" y="1"/>
                    </a:lnTo>
                    <a:lnTo>
                      <a:pt x="2407" y="1"/>
                    </a:lnTo>
                    <a:cubicBezTo>
                      <a:pt x="3097" y="1"/>
                      <a:pt x="3620" y="545"/>
                      <a:pt x="3620" y="1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34" name="Google Shape;1834;p31"/>
          <p:cNvSpPr/>
          <p:nvPr/>
        </p:nvSpPr>
        <p:spPr>
          <a:xfrm rot="5400000">
            <a:off x="4209625" y="2064696"/>
            <a:ext cx="722400" cy="67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1"/>
          <p:cNvSpPr/>
          <p:nvPr/>
        </p:nvSpPr>
        <p:spPr>
          <a:xfrm rot="5400000">
            <a:off x="4209625" y="1252311"/>
            <a:ext cx="722400" cy="67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1"/>
          <p:cNvSpPr/>
          <p:nvPr/>
        </p:nvSpPr>
        <p:spPr>
          <a:xfrm rot="5400000">
            <a:off x="4209625" y="3724947"/>
            <a:ext cx="722400" cy="67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1"/>
          <p:cNvSpPr/>
          <p:nvPr/>
        </p:nvSpPr>
        <p:spPr>
          <a:xfrm rot="5400000">
            <a:off x="4209625" y="2902223"/>
            <a:ext cx="722400" cy="67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7" name="Google Shape;1847;p31"/>
          <p:cNvGrpSpPr/>
          <p:nvPr/>
        </p:nvGrpSpPr>
        <p:grpSpPr>
          <a:xfrm>
            <a:off x="4313892" y="3007462"/>
            <a:ext cx="519567" cy="492042"/>
            <a:chOff x="1565175" y="509100"/>
            <a:chExt cx="789975" cy="748125"/>
          </a:xfrm>
        </p:grpSpPr>
        <p:sp>
          <p:nvSpPr>
            <p:cNvPr id="1848" name="Google Shape;1848;p31"/>
            <p:cNvSpPr/>
            <p:nvPr/>
          </p:nvSpPr>
          <p:spPr>
            <a:xfrm>
              <a:off x="1694247" y="635708"/>
              <a:ext cx="304118" cy="290900"/>
            </a:xfrm>
            <a:custGeom>
              <a:avLst/>
              <a:gdLst/>
              <a:ahLst/>
              <a:cxnLst/>
              <a:rect l="l" t="t" r="r" b="b"/>
              <a:pathLst>
                <a:path w="12640" h="11636" extrusionOk="0">
                  <a:moveTo>
                    <a:pt x="0" y="1"/>
                  </a:moveTo>
                  <a:lnTo>
                    <a:pt x="0" y="11635"/>
                  </a:lnTo>
                  <a:lnTo>
                    <a:pt x="12639" y="11635"/>
                  </a:lnTo>
                  <a:lnTo>
                    <a:pt x="126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1565175" y="509100"/>
              <a:ext cx="789975" cy="748125"/>
            </a:xfrm>
            <a:custGeom>
              <a:avLst/>
              <a:gdLst/>
              <a:ahLst/>
              <a:cxnLst/>
              <a:rect l="l" t="t" r="r" b="b"/>
              <a:pathLst>
                <a:path w="31599" h="29925" extrusionOk="0">
                  <a:moveTo>
                    <a:pt x="29506" y="3432"/>
                  </a:moveTo>
                  <a:cubicBezTo>
                    <a:pt x="29757" y="3432"/>
                    <a:pt x="30008" y="3642"/>
                    <a:pt x="30008" y="3976"/>
                  </a:cubicBezTo>
                  <a:lnTo>
                    <a:pt x="30008" y="4646"/>
                  </a:lnTo>
                  <a:cubicBezTo>
                    <a:pt x="30008" y="4897"/>
                    <a:pt x="29799" y="5190"/>
                    <a:pt x="29506" y="5190"/>
                  </a:cubicBezTo>
                  <a:lnTo>
                    <a:pt x="28167" y="5190"/>
                  </a:lnTo>
                  <a:cubicBezTo>
                    <a:pt x="27916" y="5190"/>
                    <a:pt x="27665" y="4981"/>
                    <a:pt x="27665" y="4646"/>
                  </a:cubicBezTo>
                  <a:lnTo>
                    <a:pt x="27665" y="3976"/>
                  </a:lnTo>
                  <a:cubicBezTo>
                    <a:pt x="27665" y="3725"/>
                    <a:pt x="27874" y="3432"/>
                    <a:pt x="28167" y="3432"/>
                  </a:cubicBezTo>
                  <a:close/>
                  <a:moveTo>
                    <a:pt x="3474" y="3516"/>
                  </a:moveTo>
                  <a:cubicBezTo>
                    <a:pt x="3726" y="3516"/>
                    <a:pt x="4019" y="3683"/>
                    <a:pt x="4019" y="4018"/>
                  </a:cubicBezTo>
                  <a:lnTo>
                    <a:pt x="4019" y="4688"/>
                  </a:lnTo>
                  <a:cubicBezTo>
                    <a:pt x="4019" y="4981"/>
                    <a:pt x="3809" y="5232"/>
                    <a:pt x="3474" y="5232"/>
                  </a:cubicBezTo>
                  <a:lnTo>
                    <a:pt x="2177" y="5232"/>
                  </a:lnTo>
                  <a:cubicBezTo>
                    <a:pt x="1926" y="5232"/>
                    <a:pt x="1633" y="5023"/>
                    <a:pt x="1633" y="4688"/>
                  </a:cubicBezTo>
                  <a:lnTo>
                    <a:pt x="1675" y="4018"/>
                  </a:lnTo>
                  <a:cubicBezTo>
                    <a:pt x="1675" y="3767"/>
                    <a:pt x="1884" y="3516"/>
                    <a:pt x="2177" y="3516"/>
                  </a:cubicBezTo>
                  <a:close/>
                  <a:moveTo>
                    <a:pt x="29506" y="7743"/>
                  </a:moveTo>
                  <a:cubicBezTo>
                    <a:pt x="29757" y="7743"/>
                    <a:pt x="30008" y="7952"/>
                    <a:pt x="30008" y="8245"/>
                  </a:cubicBezTo>
                  <a:lnTo>
                    <a:pt x="30008" y="8915"/>
                  </a:lnTo>
                  <a:cubicBezTo>
                    <a:pt x="30008" y="9208"/>
                    <a:pt x="29799" y="9459"/>
                    <a:pt x="29506" y="9459"/>
                  </a:cubicBezTo>
                  <a:lnTo>
                    <a:pt x="28167" y="9459"/>
                  </a:lnTo>
                  <a:cubicBezTo>
                    <a:pt x="27916" y="9459"/>
                    <a:pt x="27665" y="9250"/>
                    <a:pt x="27665" y="8915"/>
                  </a:cubicBezTo>
                  <a:lnTo>
                    <a:pt x="27665" y="8245"/>
                  </a:lnTo>
                  <a:cubicBezTo>
                    <a:pt x="27665" y="7994"/>
                    <a:pt x="27874" y="7743"/>
                    <a:pt x="28167" y="7743"/>
                  </a:cubicBezTo>
                  <a:close/>
                  <a:moveTo>
                    <a:pt x="3474" y="7785"/>
                  </a:moveTo>
                  <a:cubicBezTo>
                    <a:pt x="3726" y="7785"/>
                    <a:pt x="4019" y="7994"/>
                    <a:pt x="4019" y="8329"/>
                  </a:cubicBezTo>
                  <a:lnTo>
                    <a:pt x="4019" y="8999"/>
                  </a:lnTo>
                  <a:cubicBezTo>
                    <a:pt x="4019" y="9250"/>
                    <a:pt x="3809" y="9501"/>
                    <a:pt x="3474" y="9501"/>
                  </a:cubicBezTo>
                  <a:lnTo>
                    <a:pt x="2177" y="9501"/>
                  </a:lnTo>
                  <a:cubicBezTo>
                    <a:pt x="1926" y="9501"/>
                    <a:pt x="1633" y="9292"/>
                    <a:pt x="1633" y="8999"/>
                  </a:cubicBezTo>
                  <a:lnTo>
                    <a:pt x="1675" y="8329"/>
                  </a:lnTo>
                  <a:cubicBezTo>
                    <a:pt x="1675" y="8036"/>
                    <a:pt x="1884" y="7785"/>
                    <a:pt x="2177" y="7785"/>
                  </a:cubicBezTo>
                  <a:close/>
                  <a:moveTo>
                    <a:pt x="3474" y="12096"/>
                  </a:moveTo>
                  <a:cubicBezTo>
                    <a:pt x="3726" y="12096"/>
                    <a:pt x="4019" y="12305"/>
                    <a:pt x="4019" y="12598"/>
                  </a:cubicBezTo>
                  <a:lnTo>
                    <a:pt x="4019" y="13267"/>
                  </a:lnTo>
                  <a:cubicBezTo>
                    <a:pt x="4019" y="13519"/>
                    <a:pt x="3809" y="13811"/>
                    <a:pt x="3474" y="13811"/>
                  </a:cubicBezTo>
                  <a:lnTo>
                    <a:pt x="2177" y="13811"/>
                  </a:lnTo>
                  <a:cubicBezTo>
                    <a:pt x="1926" y="13811"/>
                    <a:pt x="1633" y="13602"/>
                    <a:pt x="1633" y="13267"/>
                  </a:cubicBezTo>
                  <a:lnTo>
                    <a:pt x="1675" y="12598"/>
                  </a:lnTo>
                  <a:cubicBezTo>
                    <a:pt x="1675" y="12347"/>
                    <a:pt x="1884" y="12096"/>
                    <a:pt x="2177" y="12096"/>
                  </a:cubicBezTo>
                  <a:close/>
                  <a:moveTo>
                    <a:pt x="29506" y="12096"/>
                  </a:moveTo>
                  <a:cubicBezTo>
                    <a:pt x="29757" y="12096"/>
                    <a:pt x="30008" y="12305"/>
                    <a:pt x="30008" y="12598"/>
                  </a:cubicBezTo>
                  <a:lnTo>
                    <a:pt x="30008" y="13267"/>
                  </a:lnTo>
                  <a:cubicBezTo>
                    <a:pt x="30008" y="13519"/>
                    <a:pt x="29799" y="13811"/>
                    <a:pt x="29506" y="13811"/>
                  </a:cubicBezTo>
                  <a:lnTo>
                    <a:pt x="28167" y="13811"/>
                  </a:lnTo>
                  <a:cubicBezTo>
                    <a:pt x="27916" y="13811"/>
                    <a:pt x="27665" y="13602"/>
                    <a:pt x="27665" y="13267"/>
                  </a:cubicBezTo>
                  <a:lnTo>
                    <a:pt x="27665" y="12598"/>
                  </a:lnTo>
                  <a:cubicBezTo>
                    <a:pt x="27665" y="12347"/>
                    <a:pt x="27874" y="12096"/>
                    <a:pt x="28167" y="12096"/>
                  </a:cubicBezTo>
                  <a:close/>
                  <a:moveTo>
                    <a:pt x="16239" y="6111"/>
                  </a:moveTo>
                  <a:lnTo>
                    <a:pt x="16239" y="14941"/>
                  </a:lnTo>
                  <a:lnTo>
                    <a:pt x="5525" y="14941"/>
                  </a:lnTo>
                  <a:lnTo>
                    <a:pt x="5525" y="6655"/>
                  </a:lnTo>
                  <a:cubicBezTo>
                    <a:pt x="5525" y="6362"/>
                    <a:pt x="5734" y="6111"/>
                    <a:pt x="6069" y="6111"/>
                  </a:cubicBezTo>
                  <a:close/>
                  <a:moveTo>
                    <a:pt x="29506" y="16323"/>
                  </a:moveTo>
                  <a:cubicBezTo>
                    <a:pt x="29757" y="16323"/>
                    <a:pt x="30008" y="16532"/>
                    <a:pt x="30008" y="16825"/>
                  </a:cubicBezTo>
                  <a:lnTo>
                    <a:pt x="30008" y="17536"/>
                  </a:lnTo>
                  <a:cubicBezTo>
                    <a:pt x="30008" y="17787"/>
                    <a:pt x="29799" y="18038"/>
                    <a:pt x="29506" y="18038"/>
                  </a:cubicBezTo>
                  <a:lnTo>
                    <a:pt x="28167" y="18038"/>
                  </a:lnTo>
                  <a:cubicBezTo>
                    <a:pt x="27874" y="18038"/>
                    <a:pt x="27665" y="17829"/>
                    <a:pt x="27665" y="17536"/>
                  </a:cubicBezTo>
                  <a:lnTo>
                    <a:pt x="27665" y="16825"/>
                  </a:lnTo>
                  <a:cubicBezTo>
                    <a:pt x="27665" y="16574"/>
                    <a:pt x="27874" y="16323"/>
                    <a:pt x="28167" y="16323"/>
                  </a:cubicBezTo>
                  <a:close/>
                  <a:moveTo>
                    <a:pt x="3558" y="16364"/>
                  </a:moveTo>
                  <a:cubicBezTo>
                    <a:pt x="3809" y="16364"/>
                    <a:pt x="4060" y="16574"/>
                    <a:pt x="4060" y="16908"/>
                  </a:cubicBezTo>
                  <a:lnTo>
                    <a:pt x="4060" y="17578"/>
                  </a:lnTo>
                  <a:cubicBezTo>
                    <a:pt x="4060" y="17829"/>
                    <a:pt x="3851" y="18080"/>
                    <a:pt x="3558" y="18080"/>
                  </a:cubicBezTo>
                  <a:lnTo>
                    <a:pt x="2219" y="18080"/>
                  </a:lnTo>
                  <a:cubicBezTo>
                    <a:pt x="1926" y="18080"/>
                    <a:pt x="1717" y="17829"/>
                    <a:pt x="1717" y="17578"/>
                  </a:cubicBezTo>
                  <a:lnTo>
                    <a:pt x="1717" y="16908"/>
                  </a:lnTo>
                  <a:cubicBezTo>
                    <a:pt x="1717" y="16616"/>
                    <a:pt x="1926" y="16364"/>
                    <a:pt x="2219" y="16364"/>
                  </a:cubicBezTo>
                  <a:close/>
                  <a:moveTo>
                    <a:pt x="3558" y="20675"/>
                  </a:moveTo>
                  <a:cubicBezTo>
                    <a:pt x="3809" y="20675"/>
                    <a:pt x="4060" y="20884"/>
                    <a:pt x="4060" y="21177"/>
                  </a:cubicBezTo>
                  <a:lnTo>
                    <a:pt x="4060" y="21847"/>
                  </a:lnTo>
                  <a:cubicBezTo>
                    <a:pt x="4060" y="22140"/>
                    <a:pt x="3851" y="22391"/>
                    <a:pt x="3558" y="22391"/>
                  </a:cubicBezTo>
                  <a:lnTo>
                    <a:pt x="2219" y="22391"/>
                  </a:lnTo>
                  <a:cubicBezTo>
                    <a:pt x="1968" y="22391"/>
                    <a:pt x="1717" y="22182"/>
                    <a:pt x="1717" y="21847"/>
                  </a:cubicBezTo>
                  <a:lnTo>
                    <a:pt x="1717" y="21177"/>
                  </a:lnTo>
                  <a:cubicBezTo>
                    <a:pt x="1717" y="20926"/>
                    <a:pt x="1926" y="20675"/>
                    <a:pt x="2219" y="20675"/>
                  </a:cubicBezTo>
                  <a:close/>
                  <a:moveTo>
                    <a:pt x="29506" y="20675"/>
                  </a:moveTo>
                  <a:cubicBezTo>
                    <a:pt x="29757" y="20675"/>
                    <a:pt x="30008" y="20884"/>
                    <a:pt x="30008" y="21177"/>
                  </a:cubicBezTo>
                  <a:lnTo>
                    <a:pt x="30008" y="21847"/>
                  </a:lnTo>
                  <a:cubicBezTo>
                    <a:pt x="30008" y="22140"/>
                    <a:pt x="29799" y="22391"/>
                    <a:pt x="29506" y="22391"/>
                  </a:cubicBezTo>
                  <a:lnTo>
                    <a:pt x="28167" y="22391"/>
                  </a:lnTo>
                  <a:cubicBezTo>
                    <a:pt x="27916" y="22391"/>
                    <a:pt x="27665" y="22182"/>
                    <a:pt x="27665" y="21847"/>
                  </a:cubicBezTo>
                  <a:lnTo>
                    <a:pt x="27665" y="21177"/>
                  </a:lnTo>
                  <a:cubicBezTo>
                    <a:pt x="27665" y="20926"/>
                    <a:pt x="27874" y="20675"/>
                    <a:pt x="28167" y="20675"/>
                  </a:cubicBezTo>
                  <a:close/>
                  <a:moveTo>
                    <a:pt x="29506" y="24902"/>
                  </a:moveTo>
                  <a:cubicBezTo>
                    <a:pt x="29757" y="24902"/>
                    <a:pt x="30008" y="25111"/>
                    <a:pt x="30008" y="25404"/>
                  </a:cubicBezTo>
                  <a:lnTo>
                    <a:pt x="30008" y="26074"/>
                  </a:lnTo>
                  <a:cubicBezTo>
                    <a:pt x="29966" y="26409"/>
                    <a:pt x="29757" y="26618"/>
                    <a:pt x="29506" y="26618"/>
                  </a:cubicBezTo>
                  <a:lnTo>
                    <a:pt x="28167" y="26618"/>
                  </a:lnTo>
                  <a:cubicBezTo>
                    <a:pt x="27916" y="26618"/>
                    <a:pt x="27665" y="26409"/>
                    <a:pt x="27665" y="26074"/>
                  </a:cubicBezTo>
                  <a:lnTo>
                    <a:pt x="27665" y="25404"/>
                  </a:lnTo>
                  <a:cubicBezTo>
                    <a:pt x="27665" y="25153"/>
                    <a:pt x="27874" y="24902"/>
                    <a:pt x="28167" y="24902"/>
                  </a:cubicBezTo>
                  <a:close/>
                  <a:moveTo>
                    <a:pt x="3474" y="24944"/>
                  </a:moveTo>
                  <a:cubicBezTo>
                    <a:pt x="3726" y="24944"/>
                    <a:pt x="4019" y="25153"/>
                    <a:pt x="4019" y="25488"/>
                  </a:cubicBezTo>
                  <a:lnTo>
                    <a:pt x="4019" y="26158"/>
                  </a:lnTo>
                  <a:cubicBezTo>
                    <a:pt x="4019" y="26451"/>
                    <a:pt x="3726" y="26660"/>
                    <a:pt x="3474" y="26660"/>
                  </a:cubicBezTo>
                  <a:lnTo>
                    <a:pt x="2177" y="26660"/>
                  </a:lnTo>
                  <a:cubicBezTo>
                    <a:pt x="1926" y="26660"/>
                    <a:pt x="1633" y="26451"/>
                    <a:pt x="1633" y="26158"/>
                  </a:cubicBezTo>
                  <a:lnTo>
                    <a:pt x="1633" y="25488"/>
                  </a:lnTo>
                  <a:cubicBezTo>
                    <a:pt x="1633" y="25195"/>
                    <a:pt x="1842" y="24944"/>
                    <a:pt x="2177" y="24944"/>
                  </a:cubicBezTo>
                  <a:close/>
                  <a:moveTo>
                    <a:pt x="43" y="1"/>
                  </a:moveTo>
                  <a:cubicBezTo>
                    <a:pt x="43" y="42"/>
                    <a:pt x="1" y="84"/>
                    <a:pt x="1" y="168"/>
                  </a:cubicBezTo>
                  <a:lnTo>
                    <a:pt x="43" y="29799"/>
                  </a:lnTo>
                  <a:lnTo>
                    <a:pt x="43" y="29924"/>
                  </a:lnTo>
                  <a:lnTo>
                    <a:pt x="1298" y="29924"/>
                  </a:lnTo>
                  <a:lnTo>
                    <a:pt x="1298" y="29799"/>
                  </a:lnTo>
                  <a:cubicBezTo>
                    <a:pt x="1298" y="29548"/>
                    <a:pt x="1507" y="29297"/>
                    <a:pt x="1800" y="29297"/>
                  </a:cubicBezTo>
                  <a:lnTo>
                    <a:pt x="3140" y="29297"/>
                  </a:lnTo>
                  <a:cubicBezTo>
                    <a:pt x="3391" y="29297"/>
                    <a:pt x="3642" y="29506"/>
                    <a:pt x="3642" y="29799"/>
                  </a:cubicBezTo>
                  <a:lnTo>
                    <a:pt x="3642" y="29924"/>
                  </a:lnTo>
                  <a:lnTo>
                    <a:pt x="5149" y="29924"/>
                  </a:lnTo>
                  <a:lnTo>
                    <a:pt x="5149" y="29799"/>
                  </a:lnTo>
                  <a:lnTo>
                    <a:pt x="5149" y="26827"/>
                  </a:lnTo>
                  <a:cubicBezTo>
                    <a:pt x="5149" y="26576"/>
                    <a:pt x="5358" y="26325"/>
                    <a:pt x="5693" y="26325"/>
                  </a:cubicBezTo>
                  <a:lnTo>
                    <a:pt x="25195" y="26325"/>
                  </a:lnTo>
                  <a:cubicBezTo>
                    <a:pt x="25446" y="26325"/>
                    <a:pt x="25739" y="26534"/>
                    <a:pt x="25739" y="26827"/>
                  </a:cubicBezTo>
                  <a:lnTo>
                    <a:pt x="25739" y="29799"/>
                  </a:lnTo>
                  <a:lnTo>
                    <a:pt x="25739" y="29924"/>
                  </a:lnTo>
                  <a:lnTo>
                    <a:pt x="27246" y="29924"/>
                  </a:lnTo>
                  <a:lnTo>
                    <a:pt x="27246" y="29799"/>
                  </a:lnTo>
                  <a:lnTo>
                    <a:pt x="27246" y="29757"/>
                  </a:lnTo>
                  <a:cubicBezTo>
                    <a:pt x="27246" y="29506"/>
                    <a:pt x="27455" y="29255"/>
                    <a:pt x="27748" y="29255"/>
                  </a:cubicBezTo>
                  <a:lnTo>
                    <a:pt x="29088" y="29255"/>
                  </a:lnTo>
                  <a:cubicBezTo>
                    <a:pt x="29339" y="29255"/>
                    <a:pt x="29590" y="29464"/>
                    <a:pt x="29590" y="29757"/>
                  </a:cubicBezTo>
                  <a:lnTo>
                    <a:pt x="29590" y="29799"/>
                  </a:lnTo>
                  <a:lnTo>
                    <a:pt x="29590" y="29924"/>
                  </a:lnTo>
                  <a:lnTo>
                    <a:pt x="31222" y="29924"/>
                  </a:lnTo>
                  <a:lnTo>
                    <a:pt x="31222" y="29799"/>
                  </a:lnTo>
                  <a:lnTo>
                    <a:pt x="31599" y="168"/>
                  </a:lnTo>
                  <a:cubicBezTo>
                    <a:pt x="31599" y="84"/>
                    <a:pt x="31599" y="42"/>
                    <a:pt x="31515" y="1"/>
                  </a:cubicBezTo>
                  <a:lnTo>
                    <a:pt x="29925" y="1"/>
                  </a:lnTo>
                  <a:cubicBezTo>
                    <a:pt x="29925" y="42"/>
                    <a:pt x="29841" y="84"/>
                    <a:pt x="29841" y="168"/>
                  </a:cubicBezTo>
                  <a:lnTo>
                    <a:pt x="29841" y="377"/>
                  </a:lnTo>
                  <a:cubicBezTo>
                    <a:pt x="29841" y="628"/>
                    <a:pt x="29632" y="879"/>
                    <a:pt x="29339" y="879"/>
                  </a:cubicBezTo>
                  <a:lnTo>
                    <a:pt x="28041" y="879"/>
                  </a:lnTo>
                  <a:cubicBezTo>
                    <a:pt x="27748" y="879"/>
                    <a:pt x="27497" y="670"/>
                    <a:pt x="27497" y="377"/>
                  </a:cubicBezTo>
                  <a:lnTo>
                    <a:pt x="27497" y="168"/>
                  </a:lnTo>
                  <a:cubicBezTo>
                    <a:pt x="27497" y="84"/>
                    <a:pt x="27497" y="42"/>
                    <a:pt x="27455" y="1"/>
                  </a:cubicBezTo>
                  <a:lnTo>
                    <a:pt x="25949" y="1"/>
                  </a:lnTo>
                  <a:cubicBezTo>
                    <a:pt x="25949" y="42"/>
                    <a:pt x="25865" y="84"/>
                    <a:pt x="25865" y="168"/>
                  </a:cubicBezTo>
                  <a:lnTo>
                    <a:pt x="25865" y="3349"/>
                  </a:lnTo>
                  <a:cubicBezTo>
                    <a:pt x="25865" y="3600"/>
                    <a:pt x="25656" y="3851"/>
                    <a:pt x="25363" y="3851"/>
                  </a:cubicBezTo>
                  <a:lnTo>
                    <a:pt x="5860" y="3851"/>
                  </a:lnTo>
                  <a:cubicBezTo>
                    <a:pt x="5567" y="3851"/>
                    <a:pt x="5316" y="3642"/>
                    <a:pt x="5316" y="3349"/>
                  </a:cubicBezTo>
                  <a:lnTo>
                    <a:pt x="5316" y="168"/>
                  </a:lnTo>
                  <a:cubicBezTo>
                    <a:pt x="5316" y="84"/>
                    <a:pt x="5316" y="42"/>
                    <a:pt x="5274" y="1"/>
                  </a:cubicBezTo>
                  <a:lnTo>
                    <a:pt x="3767" y="1"/>
                  </a:lnTo>
                  <a:cubicBezTo>
                    <a:pt x="3767" y="42"/>
                    <a:pt x="3684" y="84"/>
                    <a:pt x="3684" y="168"/>
                  </a:cubicBezTo>
                  <a:lnTo>
                    <a:pt x="3684" y="419"/>
                  </a:lnTo>
                  <a:cubicBezTo>
                    <a:pt x="3684" y="670"/>
                    <a:pt x="3474" y="921"/>
                    <a:pt x="3182" y="921"/>
                  </a:cubicBezTo>
                  <a:lnTo>
                    <a:pt x="1884" y="921"/>
                  </a:lnTo>
                  <a:cubicBezTo>
                    <a:pt x="1591" y="921"/>
                    <a:pt x="1340" y="712"/>
                    <a:pt x="1340" y="419"/>
                  </a:cubicBezTo>
                  <a:lnTo>
                    <a:pt x="1340" y="168"/>
                  </a:lnTo>
                  <a:cubicBezTo>
                    <a:pt x="1340" y="84"/>
                    <a:pt x="1340" y="42"/>
                    <a:pt x="1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1703300" y="511200"/>
              <a:ext cx="512700" cy="746025"/>
            </a:xfrm>
            <a:custGeom>
              <a:avLst/>
              <a:gdLst/>
              <a:ahLst/>
              <a:cxnLst/>
              <a:rect l="l" t="t" r="r" b="b"/>
              <a:pathLst>
                <a:path w="20508" h="29841" extrusionOk="0">
                  <a:moveTo>
                    <a:pt x="0" y="0"/>
                  </a:moveTo>
                  <a:lnTo>
                    <a:pt x="0" y="3223"/>
                  </a:lnTo>
                  <a:cubicBezTo>
                    <a:pt x="0" y="3246"/>
                    <a:pt x="2" y="3269"/>
                    <a:pt x="5" y="3291"/>
                  </a:cubicBezTo>
                  <a:lnTo>
                    <a:pt x="5" y="3291"/>
                  </a:lnTo>
                  <a:lnTo>
                    <a:pt x="0" y="0"/>
                  </a:lnTo>
                  <a:close/>
                  <a:moveTo>
                    <a:pt x="9" y="6455"/>
                  </a:moveTo>
                  <a:cubicBezTo>
                    <a:pt x="3" y="6492"/>
                    <a:pt x="0" y="6530"/>
                    <a:pt x="0" y="6571"/>
                  </a:cubicBezTo>
                  <a:lnTo>
                    <a:pt x="0" y="14857"/>
                  </a:lnTo>
                  <a:lnTo>
                    <a:pt x="21" y="14857"/>
                  </a:lnTo>
                  <a:lnTo>
                    <a:pt x="9" y="6455"/>
                  </a:lnTo>
                  <a:close/>
                  <a:moveTo>
                    <a:pt x="5" y="3291"/>
                  </a:moveTo>
                  <a:lnTo>
                    <a:pt x="9" y="6455"/>
                  </a:lnTo>
                  <a:lnTo>
                    <a:pt x="9" y="6455"/>
                  </a:lnTo>
                  <a:cubicBezTo>
                    <a:pt x="53" y="6188"/>
                    <a:pt x="250" y="6027"/>
                    <a:pt x="544" y="6027"/>
                  </a:cubicBezTo>
                  <a:lnTo>
                    <a:pt x="10714" y="6027"/>
                  </a:lnTo>
                  <a:lnTo>
                    <a:pt x="10714" y="14857"/>
                  </a:lnTo>
                  <a:lnTo>
                    <a:pt x="21" y="14857"/>
                  </a:lnTo>
                  <a:lnTo>
                    <a:pt x="42" y="29840"/>
                  </a:lnTo>
                  <a:lnTo>
                    <a:pt x="42" y="29715"/>
                  </a:lnTo>
                  <a:lnTo>
                    <a:pt x="42" y="26743"/>
                  </a:lnTo>
                  <a:cubicBezTo>
                    <a:pt x="42" y="26492"/>
                    <a:pt x="251" y="26241"/>
                    <a:pt x="586" y="26241"/>
                  </a:cubicBezTo>
                  <a:lnTo>
                    <a:pt x="20089" y="26241"/>
                  </a:lnTo>
                  <a:cubicBezTo>
                    <a:pt x="20298" y="26241"/>
                    <a:pt x="20466" y="26325"/>
                    <a:pt x="20507" y="26492"/>
                  </a:cubicBezTo>
                  <a:lnTo>
                    <a:pt x="20507" y="3306"/>
                  </a:lnTo>
                  <a:cubicBezTo>
                    <a:pt x="20466" y="3516"/>
                    <a:pt x="20256" y="3725"/>
                    <a:pt x="20047" y="3725"/>
                  </a:cubicBezTo>
                  <a:lnTo>
                    <a:pt x="502" y="3725"/>
                  </a:lnTo>
                  <a:cubicBezTo>
                    <a:pt x="271" y="3725"/>
                    <a:pt x="40" y="3548"/>
                    <a:pt x="5" y="3291"/>
                  </a:cubicBezTo>
                  <a:close/>
                </a:path>
              </a:pathLst>
            </a:custGeom>
            <a:solidFill>
              <a:srgbClr val="5AC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1694246" y="511183"/>
              <a:ext cx="521724" cy="746025"/>
            </a:xfrm>
            <a:custGeom>
              <a:avLst/>
              <a:gdLst/>
              <a:ahLst/>
              <a:cxnLst/>
              <a:rect l="l" t="t" r="r" b="b"/>
              <a:pathLst>
                <a:path w="20508" h="29841" extrusionOk="0">
                  <a:moveTo>
                    <a:pt x="0" y="0"/>
                  </a:moveTo>
                  <a:lnTo>
                    <a:pt x="0" y="3223"/>
                  </a:lnTo>
                  <a:cubicBezTo>
                    <a:pt x="0" y="3246"/>
                    <a:pt x="2" y="3269"/>
                    <a:pt x="5" y="3291"/>
                  </a:cubicBezTo>
                  <a:lnTo>
                    <a:pt x="5" y="3291"/>
                  </a:lnTo>
                  <a:lnTo>
                    <a:pt x="0" y="0"/>
                  </a:lnTo>
                  <a:close/>
                  <a:moveTo>
                    <a:pt x="9" y="6455"/>
                  </a:moveTo>
                  <a:cubicBezTo>
                    <a:pt x="3" y="6492"/>
                    <a:pt x="0" y="6530"/>
                    <a:pt x="0" y="6571"/>
                  </a:cubicBezTo>
                  <a:lnTo>
                    <a:pt x="0" y="14857"/>
                  </a:lnTo>
                  <a:lnTo>
                    <a:pt x="21" y="14857"/>
                  </a:lnTo>
                  <a:lnTo>
                    <a:pt x="9" y="6455"/>
                  </a:lnTo>
                  <a:close/>
                  <a:moveTo>
                    <a:pt x="5" y="3291"/>
                  </a:moveTo>
                  <a:lnTo>
                    <a:pt x="9" y="6455"/>
                  </a:lnTo>
                  <a:lnTo>
                    <a:pt x="9" y="6455"/>
                  </a:lnTo>
                  <a:cubicBezTo>
                    <a:pt x="53" y="6188"/>
                    <a:pt x="250" y="6027"/>
                    <a:pt x="544" y="6027"/>
                  </a:cubicBezTo>
                  <a:lnTo>
                    <a:pt x="10714" y="6027"/>
                  </a:lnTo>
                  <a:lnTo>
                    <a:pt x="10714" y="14857"/>
                  </a:lnTo>
                  <a:lnTo>
                    <a:pt x="21" y="14857"/>
                  </a:lnTo>
                  <a:lnTo>
                    <a:pt x="42" y="29840"/>
                  </a:lnTo>
                  <a:lnTo>
                    <a:pt x="42" y="29715"/>
                  </a:lnTo>
                  <a:lnTo>
                    <a:pt x="42" y="26743"/>
                  </a:lnTo>
                  <a:cubicBezTo>
                    <a:pt x="42" y="26492"/>
                    <a:pt x="251" y="26241"/>
                    <a:pt x="586" y="26241"/>
                  </a:cubicBezTo>
                  <a:lnTo>
                    <a:pt x="20089" y="26241"/>
                  </a:lnTo>
                  <a:cubicBezTo>
                    <a:pt x="20298" y="26241"/>
                    <a:pt x="20466" y="26325"/>
                    <a:pt x="20507" y="26492"/>
                  </a:cubicBezTo>
                  <a:lnTo>
                    <a:pt x="20507" y="3306"/>
                  </a:lnTo>
                  <a:cubicBezTo>
                    <a:pt x="20466" y="3516"/>
                    <a:pt x="20256" y="3725"/>
                    <a:pt x="20047" y="3725"/>
                  </a:cubicBezTo>
                  <a:lnTo>
                    <a:pt x="502" y="3725"/>
                  </a:lnTo>
                  <a:cubicBezTo>
                    <a:pt x="271" y="3725"/>
                    <a:pt x="40" y="3548"/>
                    <a:pt x="5" y="3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1745150" y="660800"/>
              <a:ext cx="439450" cy="444700"/>
            </a:xfrm>
            <a:custGeom>
              <a:avLst/>
              <a:gdLst/>
              <a:ahLst/>
              <a:cxnLst/>
              <a:rect l="l" t="t" r="r" b="b"/>
              <a:pathLst>
                <a:path w="17578" h="17788" extrusionOk="0">
                  <a:moveTo>
                    <a:pt x="8789" y="461"/>
                  </a:moveTo>
                  <a:cubicBezTo>
                    <a:pt x="13351" y="461"/>
                    <a:pt x="17117" y="4228"/>
                    <a:pt x="17117" y="8832"/>
                  </a:cubicBezTo>
                  <a:cubicBezTo>
                    <a:pt x="17117" y="13435"/>
                    <a:pt x="13351" y="17202"/>
                    <a:pt x="8789" y="17202"/>
                  </a:cubicBezTo>
                  <a:cubicBezTo>
                    <a:pt x="4185" y="17202"/>
                    <a:pt x="461" y="13435"/>
                    <a:pt x="461" y="8832"/>
                  </a:cubicBezTo>
                  <a:cubicBezTo>
                    <a:pt x="461" y="4228"/>
                    <a:pt x="4227" y="461"/>
                    <a:pt x="8789" y="461"/>
                  </a:cubicBezTo>
                  <a:close/>
                  <a:moveTo>
                    <a:pt x="8789" y="1"/>
                  </a:moveTo>
                  <a:cubicBezTo>
                    <a:pt x="3934" y="1"/>
                    <a:pt x="0" y="3977"/>
                    <a:pt x="0" y="8873"/>
                  </a:cubicBezTo>
                  <a:cubicBezTo>
                    <a:pt x="0" y="13812"/>
                    <a:pt x="3934" y="17788"/>
                    <a:pt x="8789" y="17788"/>
                  </a:cubicBezTo>
                  <a:cubicBezTo>
                    <a:pt x="13644" y="17788"/>
                    <a:pt x="17578" y="13770"/>
                    <a:pt x="17578" y="8873"/>
                  </a:cubicBezTo>
                  <a:cubicBezTo>
                    <a:pt x="17578" y="3977"/>
                    <a:pt x="13644" y="1"/>
                    <a:pt x="87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1885350" y="760200"/>
              <a:ext cx="158000" cy="245900"/>
            </a:xfrm>
            <a:custGeom>
              <a:avLst/>
              <a:gdLst/>
              <a:ahLst/>
              <a:cxnLst/>
              <a:rect l="l" t="t" r="r" b="b"/>
              <a:pathLst>
                <a:path w="6320" h="9836" extrusionOk="0">
                  <a:moveTo>
                    <a:pt x="3097" y="1"/>
                  </a:moveTo>
                  <a:cubicBezTo>
                    <a:pt x="2511" y="1"/>
                    <a:pt x="1967" y="85"/>
                    <a:pt x="1465" y="252"/>
                  </a:cubicBezTo>
                  <a:cubicBezTo>
                    <a:pt x="921" y="419"/>
                    <a:pt x="503" y="670"/>
                    <a:pt x="84" y="1005"/>
                  </a:cubicBezTo>
                  <a:lnTo>
                    <a:pt x="670" y="1717"/>
                  </a:lnTo>
                  <a:cubicBezTo>
                    <a:pt x="1130" y="1382"/>
                    <a:pt x="1549" y="1215"/>
                    <a:pt x="1926" y="1089"/>
                  </a:cubicBezTo>
                  <a:cubicBezTo>
                    <a:pt x="2302" y="1005"/>
                    <a:pt x="2721" y="922"/>
                    <a:pt x="3139" y="922"/>
                  </a:cubicBezTo>
                  <a:cubicBezTo>
                    <a:pt x="3725" y="922"/>
                    <a:pt x="4102" y="1089"/>
                    <a:pt x="4437" y="1340"/>
                  </a:cubicBezTo>
                  <a:cubicBezTo>
                    <a:pt x="4771" y="1591"/>
                    <a:pt x="4897" y="1968"/>
                    <a:pt x="4897" y="2428"/>
                  </a:cubicBezTo>
                  <a:cubicBezTo>
                    <a:pt x="4897" y="3014"/>
                    <a:pt x="4646" y="3475"/>
                    <a:pt x="4227" y="3809"/>
                  </a:cubicBezTo>
                  <a:cubicBezTo>
                    <a:pt x="3809" y="4144"/>
                    <a:pt x="3181" y="4270"/>
                    <a:pt x="2470" y="4270"/>
                  </a:cubicBezTo>
                  <a:lnTo>
                    <a:pt x="1507" y="4270"/>
                  </a:lnTo>
                  <a:lnTo>
                    <a:pt x="1507" y="5232"/>
                  </a:lnTo>
                  <a:lnTo>
                    <a:pt x="2428" y="5232"/>
                  </a:lnTo>
                  <a:cubicBezTo>
                    <a:pt x="4269" y="5232"/>
                    <a:pt x="5148" y="5776"/>
                    <a:pt x="5148" y="6948"/>
                  </a:cubicBezTo>
                  <a:cubicBezTo>
                    <a:pt x="5148" y="8246"/>
                    <a:pt x="4311" y="8873"/>
                    <a:pt x="2637" y="8873"/>
                  </a:cubicBezTo>
                  <a:cubicBezTo>
                    <a:pt x="2177" y="8873"/>
                    <a:pt x="1758" y="8832"/>
                    <a:pt x="1298" y="8706"/>
                  </a:cubicBezTo>
                  <a:cubicBezTo>
                    <a:pt x="837" y="8622"/>
                    <a:pt x="419" y="8455"/>
                    <a:pt x="0" y="8246"/>
                  </a:cubicBezTo>
                  <a:lnTo>
                    <a:pt x="0" y="9292"/>
                  </a:lnTo>
                  <a:cubicBezTo>
                    <a:pt x="419" y="9501"/>
                    <a:pt x="837" y="9669"/>
                    <a:pt x="1256" y="9710"/>
                  </a:cubicBezTo>
                  <a:cubicBezTo>
                    <a:pt x="1674" y="9752"/>
                    <a:pt x="2135" y="9836"/>
                    <a:pt x="2637" y="9836"/>
                  </a:cubicBezTo>
                  <a:cubicBezTo>
                    <a:pt x="3851" y="9836"/>
                    <a:pt x="4730" y="9585"/>
                    <a:pt x="5357" y="9083"/>
                  </a:cubicBezTo>
                  <a:cubicBezTo>
                    <a:pt x="5985" y="8622"/>
                    <a:pt x="6320" y="7911"/>
                    <a:pt x="6320" y="6990"/>
                  </a:cubicBezTo>
                  <a:cubicBezTo>
                    <a:pt x="6320" y="6320"/>
                    <a:pt x="6111" y="5860"/>
                    <a:pt x="5734" y="5442"/>
                  </a:cubicBezTo>
                  <a:cubicBezTo>
                    <a:pt x="5399" y="5065"/>
                    <a:pt x="4813" y="4814"/>
                    <a:pt x="4018" y="4688"/>
                  </a:cubicBezTo>
                  <a:lnTo>
                    <a:pt x="4018" y="4646"/>
                  </a:lnTo>
                  <a:cubicBezTo>
                    <a:pt x="4646" y="4479"/>
                    <a:pt x="5106" y="4228"/>
                    <a:pt x="5483" y="3851"/>
                  </a:cubicBezTo>
                  <a:cubicBezTo>
                    <a:pt x="5860" y="3433"/>
                    <a:pt x="5985" y="2972"/>
                    <a:pt x="5985" y="2345"/>
                  </a:cubicBezTo>
                  <a:cubicBezTo>
                    <a:pt x="5985" y="1633"/>
                    <a:pt x="5734" y="1047"/>
                    <a:pt x="5274" y="629"/>
                  </a:cubicBezTo>
                  <a:cubicBezTo>
                    <a:pt x="4771" y="210"/>
                    <a:pt x="4018" y="1"/>
                    <a:pt x="3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1923000" y="863800"/>
              <a:ext cx="48175" cy="17800"/>
            </a:xfrm>
            <a:custGeom>
              <a:avLst/>
              <a:gdLst/>
              <a:ahLst/>
              <a:cxnLst/>
              <a:rect l="l" t="t" r="r" b="b"/>
              <a:pathLst>
                <a:path w="1927" h="712" extrusionOk="0">
                  <a:moveTo>
                    <a:pt x="1926" y="0"/>
                  </a:moveTo>
                  <a:cubicBezTo>
                    <a:pt x="1633" y="42"/>
                    <a:pt x="1298" y="84"/>
                    <a:pt x="964" y="84"/>
                  </a:cubicBezTo>
                  <a:lnTo>
                    <a:pt x="1" y="84"/>
                  </a:lnTo>
                  <a:lnTo>
                    <a:pt x="1" y="712"/>
                  </a:lnTo>
                  <a:lnTo>
                    <a:pt x="1926" y="712"/>
                  </a:lnTo>
                  <a:lnTo>
                    <a:pt x="1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1887450" y="760200"/>
              <a:ext cx="83725" cy="42925"/>
            </a:xfrm>
            <a:custGeom>
              <a:avLst/>
              <a:gdLst/>
              <a:ahLst/>
              <a:cxnLst/>
              <a:rect l="l" t="t" r="r" b="b"/>
              <a:pathLst>
                <a:path w="3349" h="1717" extrusionOk="0">
                  <a:moveTo>
                    <a:pt x="2971" y="1"/>
                  </a:moveTo>
                  <a:cubicBezTo>
                    <a:pt x="2427" y="1"/>
                    <a:pt x="1883" y="85"/>
                    <a:pt x="1381" y="252"/>
                  </a:cubicBezTo>
                  <a:cubicBezTo>
                    <a:pt x="837" y="419"/>
                    <a:pt x="377" y="670"/>
                    <a:pt x="0" y="1005"/>
                  </a:cubicBezTo>
                  <a:lnTo>
                    <a:pt x="586" y="1717"/>
                  </a:lnTo>
                  <a:cubicBezTo>
                    <a:pt x="1046" y="1424"/>
                    <a:pt x="1465" y="1215"/>
                    <a:pt x="1842" y="1089"/>
                  </a:cubicBezTo>
                  <a:cubicBezTo>
                    <a:pt x="2218" y="1005"/>
                    <a:pt x="2637" y="922"/>
                    <a:pt x="3055" y="922"/>
                  </a:cubicBezTo>
                  <a:lnTo>
                    <a:pt x="3348" y="922"/>
                  </a:lnTo>
                  <a:lnTo>
                    <a:pt x="33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1745150" y="660800"/>
              <a:ext cx="226025" cy="220800"/>
            </a:xfrm>
            <a:custGeom>
              <a:avLst/>
              <a:gdLst/>
              <a:ahLst/>
              <a:cxnLst/>
              <a:rect l="l" t="t" r="r" b="b"/>
              <a:pathLst>
                <a:path w="9041" h="8832" extrusionOk="0">
                  <a:moveTo>
                    <a:pt x="8161" y="1"/>
                  </a:moveTo>
                  <a:cubicBezTo>
                    <a:pt x="3599" y="294"/>
                    <a:pt x="0" y="4186"/>
                    <a:pt x="0" y="8832"/>
                  </a:cubicBezTo>
                  <a:lnTo>
                    <a:pt x="544" y="8832"/>
                  </a:lnTo>
                  <a:cubicBezTo>
                    <a:pt x="461" y="4228"/>
                    <a:pt x="4227" y="461"/>
                    <a:pt x="8789" y="461"/>
                  </a:cubicBezTo>
                  <a:lnTo>
                    <a:pt x="9040" y="461"/>
                  </a:lnTo>
                  <a:lnTo>
                    <a:pt x="9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1964875" y="633600"/>
              <a:ext cx="13625" cy="68050"/>
            </a:xfrm>
            <a:custGeom>
              <a:avLst/>
              <a:gdLst/>
              <a:ahLst/>
              <a:cxnLst/>
              <a:rect l="l" t="t" r="r" b="b"/>
              <a:pathLst>
                <a:path w="545" h="2722" extrusionOk="0">
                  <a:moveTo>
                    <a:pt x="251" y="1"/>
                  </a:moveTo>
                  <a:cubicBezTo>
                    <a:pt x="126" y="1"/>
                    <a:pt x="0" y="85"/>
                    <a:pt x="0" y="252"/>
                  </a:cubicBezTo>
                  <a:lnTo>
                    <a:pt x="0" y="2428"/>
                  </a:lnTo>
                  <a:cubicBezTo>
                    <a:pt x="0" y="2596"/>
                    <a:pt x="126" y="2721"/>
                    <a:pt x="251" y="2721"/>
                  </a:cubicBezTo>
                  <a:cubicBezTo>
                    <a:pt x="419" y="2721"/>
                    <a:pt x="544" y="2596"/>
                    <a:pt x="544" y="2428"/>
                  </a:cubicBezTo>
                  <a:lnTo>
                    <a:pt x="544" y="252"/>
                  </a:lnTo>
                  <a:cubicBezTo>
                    <a:pt x="544" y="85"/>
                    <a:pt x="419" y="1"/>
                    <a:pt x="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1964875" y="1063625"/>
              <a:ext cx="13625" cy="68050"/>
            </a:xfrm>
            <a:custGeom>
              <a:avLst/>
              <a:gdLst/>
              <a:ahLst/>
              <a:cxnLst/>
              <a:rect l="l" t="t" r="r" b="b"/>
              <a:pathLst>
                <a:path w="545" h="2722" extrusionOk="0">
                  <a:moveTo>
                    <a:pt x="251" y="1"/>
                  </a:moveTo>
                  <a:cubicBezTo>
                    <a:pt x="126" y="1"/>
                    <a:pt x="0" y="84"/>
                    <a:pt x="0" y="252"/>
                  </a:cubicBezTo>
                  <a:lnTo>
                    <a:pt x="0" y="2470"/>
                  </a:lnTo>
                  <a:cubicBezTo>
                    <a:pt x="0" y="2596"/>
                    <a:pt x="126" y="2721"/>
                    <a:pt x="251" y="2721"/>
                  </a:cubicBezTo>
                  <a:cubicBezTo>
                    <a:pt x="419" y="2721"/>
                    <a:pt x="544" y="2596"/>
                    <a:pt x="544" y="2470"/>
                  </a:cubicBezTo>
                  <a:lnTo>
                    <a:pt x="544" y="252"/>
                  </a:lnTo>
                  <a:cubicBezTo>
                    <a:pt x="544" y="84"/>
                    <a:pt x="419" y="1"/>
                    <a:pt x="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1721075" y="876350"/>
              <a:ext cx="69075" cy="13625"/>
            </a:xfrm>
            <a:custGeom>
              <a:avLst/>
              <a:gdLst/>
              <a:ahLst/>
              <a:cxnLst/>
              <a:rect l="l" t="t" r="r" b="b"/>
              <a:pathLst>
                <a:path w="2763" h="545" extrusionOk="0">
                  <a:moveTo>
                    <a:pt x="294" y="0"/>
                  </a:moveTo>
                  <a:cubicBezTo>
                    <a:pt x="126" y="0"/>
                    <a:pt x="1" y="126"/>
                    <a:pt x="1" y="251"/>
                  </a:cubicBezTo>
                  <a:cubicBezTo>
                    <a:pt x="1" y="419"/>
                    <a:pt x="126" y="544"/>
                    <a:pt x="294" y="544"/>
                  </a:cubicBezTo>
                  <a:lnTo>
                    <a:pt x="2470" y="544"/>
                  </a:lnTo>
                  <a:cubicBezTo>
                    <a:pt x="2637" y="544"/>
                    <a:pt x="2763" y="419"/>
                    <a:pt x="2763" y="251"/>
                  </a:cubicBezTo>
                  <a:cubicBezTo>
                    <a:pt x="2763" y="126"/>
                    <a:pt x="2637" y="0"/>
                    <a:pt x="2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2152150" y="876350"/>
              <a:ext cx="68025" cy="13625"/>
            </a:xfrm>
            <a:custGeom>
              <a:avLst/>
              <a:gdLst/>
              <a:ahLst/>
              <a:cxnLst/>
              <a:rect l="l" t="t" r="r" b="b"/>
              <a:pathLst>
                <a:path w="2721" h="545" extrusionOk="0">
                  <a:moveTo>
                    <a:pt x="252" y="0"/>
                  </a:moveTo>
                  <a:cubicBezTo>
                    <a:pt x="84" y="0"/>
                    <a:pt x="0" y="126"/>
                    <a:pt x="0" y="251"/>
                  </a:cubicBezTo>
                  <a:cubicBezTo>
                    <a:pt x="0" y="419"/>
                    <a:pt x="84" y="544"/>
                    <a:pt x="252" y="544"/>
                  </a:cubicBezTo>
                  <a:lnTo>
                    <a:pt x="2470" y="544"/>
                  </a:lnTo>
                  <a:cubicBezTo>
                    <a:pt x="2595" y="544"/>
                    <a:pt x="2721" y="419"/>
                    <a:pt x="2721" y="251"/>
                  </a:cubicBezTo>
                  <a:cubicBezTo>
                    <a:pt x="2721" y="126"/>
                    <a:pt x="2595" y="0"/>
                    <a:pt x="2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1721075" y="876350"/>
              <a:ext cx="69075" cy="6300"/>
            </a:xfrm>
            <a:custGeom>
              <a:avLst/>
              <a:gdLst/>
              <a:ahLst/>
              <a:cxnLst/>
              <a:rect l="l" t="t" r="r" b="b"/>
              <a:pathLst>
                <a:path w="2763" h="252" extrusionOk="0">
                  <a:moveTo>
                    <a:pt x="294" y="0"/>
                  </a:moveTo>
                  <a:cubicBezTo>
                    <a:pt x="126" y="0"/>
                    <a:pt x="1" y="126"/>
                    <a:pt x="1" y="251"/>
                  </a:cubicBezTo>
                  <a:lnTo>
                    <a:pt x="2763" y="251"/>
                  </a:lnTo>
                  <a:cubicBezTo>
                    <a:pt x="2763" y="126"/>
                    <a:pt x="2637" y="0"/>
                    <a:pt x="2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1964875" y="661850"/>
              <a:ext cx="6300" cy="39800"/>
            </a:xfrm>
            <a:custGeom>
              <a:avLst/>
              <a:gdLst/>
              <a:ahLst/>
              <a:cxnLst/>
              <a:rect l="l" t="t" r="r" b="b"/>
              <a:pathLst>
                <a:path w="252" h="1592" extrusionOk="0">
                  <a:moveTo>
                    <a:pt x="0" y="1"/>
                  </a:moveTo>
                  <a:lnTo>
                    <a:pt x="0" y="1298"/>
                  </a:lnTo>
                  <a:cubicBezTo>
                    <a:pt x="0" y="1466"/>
                    <a:pt x="126" y="1591"/>
                    <a:pt x="251" y="1591"/>
                  </a:cubicBezTo>
                  <a:lnTo>
                    <a:pt x="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31"/>
          <p:cNvGrpSpPr/>
          <p:nvPr/>
        </p:nvGrpSpPr>
        <p:grpSpPr>
          <a:xfrm>
            <a:off x="4323771" y="1324100"/>
            <a:ext cx="494114" cy="535023"/>
            <a:chOff x="2705625" y="437475"/>
            <a:chExt cx="751275" cy="813475"/>
          </a:xfrm>
        </p:grpSpPr>
        <p:sp>
          <p:nvSpPr>
            <p:cNvPr id="1864" name="Google Shape;1864;p31"/>
            <p:cNvSpPr/>
            <p:nvPr/>
          </p:nvSpPr>
          <p:spPr>
            <a:xfrm>
              <a:off x="2746450" y="750800"/>
              <a:ext cx="710450" cy="500150"/>
            </a:xfrm>
            <a:custGeom>
              <a:avLst/>
              <a:gdLst/>
              <a:ahLst/>
              <a:cxnLst/>
              <a:rect l="l" t="t" r="r" b="b"/>
              <a:pathLst>
                <a:path w="28418" h="20006" extrusionOk="0">
                  <a:moveTo>
                    <a:pt x="1172" y="0"/>
                  </a:moveTo>
                  <a:cubicBezTo>
                    <a:pt x="544" y="0"/>
                    <a:pt x="0" y="544"/>
                    <a:pt x="0" y="1214"/>
                  </a:cubicBezTo>
                  <a:lnTo>
                    <a:pt x="0" y="18791"/>
                  </a:lnTo>
                  <a:cubicBezTo>
                    <a:pt x="0" y="19461"/>
                    <a:pt x="544" y="20005"/>
                    <a:pt x="1172" y="20005"/>
                  </a:cubicBezTo>
                  <a:lnTo>
                    <a:pt x="27287" y="20005"/>
                  </a:lnTo>
                  <a:cubicBezTo>
                    <a:pt x="27915" y="20005"/>
                    <a:pt x="28417" y="19461"/>
                    <a:pt x="28417" y="18833"/>
                  </a:cubicBezTo>
                  <a:lnTo>
                    <a:pt x="28417" y="1214"/>
                  </a:lnTo>
                  <a:cubicBezTo>
                    <a:pt x="28417" y="544"/>
                    <a:pt x="27915" y="0"/>
                    <a:pt x="2728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2780975" y="786375"/>
              <a:ext cx="640350" cy="429000"/>
            </a:xfrm>
            <a:custGeom>
              <a:avLst/>
              <a:gdLst/>
              <a:ahLst/>
              <a:cxnLst/>
              <a:rect l="l" t="t" r="r" b="b"/>
              <a:pathLst>
                <a:path w="25614" h="17160" extrusionOk="0">
                  <a:moveTo>
                    <a:pt x="0" y="0"/>
                  </a:moveTo>
                  <a:lnTo>
                    <a:pt x="0" y="17159"/>
                  </a:lnTo>
                  <a:lnTo>
                    <a:pt x="25613" y="17159"/>
                  </a:lnTo>
                  <a:lnTo>
                    <a:pt x="25613" y="0"/>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757060" y="765107"/>
              <a:ext cx="684306" cy="164284"/>
            </a:xfrm>
            <a:custGeom>
              <a:avLst/>
              <a:gdLst/>
              <a:ahLst/>
              <a:cxnLst/>
              <a:rect l="l" t="t" r="r" b="b"/>
              <a:pathLst>
                <a:path w="27037" h="6572" extrusionOk="0">
                  <a:moveTo>
                    <a:pt x="1" y="1"/>
                  </a:moveTo>
                  <a:lnTo>
                    <a:pt x="1" y="6571"/>
                  </a:lnTo>
                  <a:lnTo>
                    <a:pt x="27037" y="6571"/>
                  </a:lnTo>
                  <a:lnTo>
                    <a:pt x="270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2896050" y="1016550"/>
              <a:ext cx="411225" cy="23050"/>
            </a:xfrm>
            <a:custGeom>
              <a:avLst/>
              <a:gdLst/>
              <a:ahLst/>
              <a:cxnLst/>
              <a:rect l="l" t="t" r="r" b="b"/>
              <a:pathLst>
                <a:path w="16449" h="922" extrusionOk="0">
                  <a:moveTo>
                    <a:pt x="461" y="0"/>
                  </a:moveTo>
                  <a:cubicBezTo>
                    <a:pt x="210" y="0"/>
                    <a:pt x="1" y="210"/>
                    <a:pt x="1" y="461"/>
                  </a:cubicBezTo>
                  <a:cubicBezTo>
                    <a:pt x="1" y="712"/>
                    <a:pt x="210" y="921"/>
                    <a:pt x="461" y="921"/>
                  </a:cubicBezTo>
                  <a:lnTo>
                    <a:pt x="15946" y="921"/>
                  </a:lnTo>
                  <a:cubicBezTo>
                    <a:pt x="16239" y="921"/>
                    <a:pt x="16448" y="712"/>
                    <a:pt x="16448" y="461"/>
                  </a:cubicBezTo>
                  <a:cubicBezTo>
                    <a:pt x="16448" y="210"/>
                    <a:pt x="16239" y="0"/>
                    <a:pt x="15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2896050" y="1075150"/>
              <a:ext cx="411225" cy="24075"/>
            </a:xfrm>
            <a:custGeom>
              <a:avLst/>
              <a:gdLst/>
              <a:ahLst/>
              <a:cxnLst/>
              <a:rect l="l" t="t" r="r" b="b"/>
              <a:pathLst>
                <a:path w="16449" h="963" extrusionOk="0">
                  <a:moveTo>
                    <a:pt x="461" y="0"/>
                  </a:moveTo>
                  <a:cubicBezTo>
                    <a:pt x="210" y="0"/>
                    <a:pt x="1" y="209"/>
                    <a:pt x="1" y="460"/>
                  </a:cubicBezTo>
                  <a:cubicBezTo>
                    <a:pt x="1" y="712"/>
                    <a:pt x="210" y="963"/>
                    <a:pt x="461" y="963"/>
                  </a:cubicBezTo>
                  <a:lnTo>
                    <a:pt x="15946" y="963"/>
                  </a:lnTo>
                  <a:cubicBezTo>
                    <a:pt x="16239" y="963"/>
                    <a:pt x="16448" y="753"/>
                    <a:pt x="16448" y="460"/>
                  </a:cubicBezTo>
                  <a:cubicBezTo>
                    <a:pt x="16448" y="209"/>
                    <a:pt x="16239" y="0"/>
                    <a:pt x="15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896050" y="1133725"/>
              <a:ext cx="411225" cy="24100"/>
            </a:xfrm>
            <a:custGeom>
              <a:avLst/>
              <a:gdLst/>
              <a:ahLst/>
              <a:cxnLst/>
              <a:rect l="l" t="t" r="r" b="b"/>
              <a:pathLst>
                <a:path w="16449" h="964" extrusionOk="0">
                  <a:moveTo>
                    <a:pt x="461" y="1"/>
                  </a:moveTo>
                  <a:cubicBezTo>
                    <a:pt x="210" y="1"/>
                    <a:pt x="1" y="210"/>
                    <a:pt x="1" y="461"/>
                  </a:cubicBezTo>
                  <a:cubicBezTo>
                    <a:pt x="1" y="754"/>
                    <a:pt x="210" y="963"/>
                    <a:pt x="461" y="963"/>
                  </a:cubicBezTo>
                  <a:lnTo>
                    <a:pt x="15946" y="963"/>
                  </a:lnTo>
                  <a:cubicBezTo>
                    <a:pt x="16239" y="963"/>
                    <a:pt x="16448" y="754"/>
                    <a:pt x="16448" y="461"/>
                  </a:cubicBezTo>
                  <a:cubicBezTo>
                    <a:pt x="16448" y="210"/>
                    <a:pt x="16239" y="1"/>
                    <a:pt x="159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2918025" y="766311"/>
              <a:ext cx="256375" cy="164300"/>
            </a:xfrm>
            <a:custGeom>
              <a:avLst/>
              <a:gdLst/>
              <a:ahLst/>
              <a:cxnLst/>
              <a:rect l="l" t="t" r="r" b="b"/>
              <a:pathLst>
                <a:path w="10255" h="6572" extrusionOk="0">
                  <a:moveTo>
                    <a:pt x="6320" y="1"/>
                  </a:moveTo>
                  <a:lnTo>
                    <a:pt x="1" y="6571"/>
                  </a:lnTo>
                  <a:lnTo>
                    <a:pt x="3935" y="6571"/>
                  </a:lnTo>
                  <a:lnTo>
                    <a:pt x="102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2758157" y="765098"/>
              <a:ext cx="214525" cy="164300"/>
            </a:xfrm>
            <a:custGeom>
              <a:avLst/>
              <a:gdLst/>
              <a:ahLst/>
              <a:cxnLst/>
              <a:rect l="l" t="t" r="r" b="b"/>
              <a:pathLst>
                <a:path w="8581" h="6572" extrusionOk="0">
                  <a:moveTo>
                    <a:pt x="4646" y="1"/>
                  </a:moveTo>
                  <a:lnTo>
                    <a:pt x="1" y="4814"/>
                  </a:lnTo>
                  <a:lnTo>
                    <a:pt x="1" y="6571"/>
                  </a:lnTo>
                  <a:lnTo>
                    <a:pt x="2260" y="6571"/>
                  </a:lnTo>
                  <a:lnTo>
                    <a:pt x="8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3115775" y="766311"/>
              <a:ext cx="256375" cy="164300"/>
            </a:xfrm>
            <a:custGeom>
              <a:avLst/>
              <a:gdLst/>
              <a:ahLst/>
              <a:cxnLst/>
              <a:rect l="l" t="t" r="r" b="b"/>
              <a:pathLst>
                <a:path w="10255" h="6572" extrusionOk="0">
                  <a:moveTo>
                    <a:pt x="6278" y="1"/>
                  </a:moveTo>
                  <a:lnTo>
                    <a:pt x="1" y="6571"/>
                  </a:lnTo>
                  <a:lnTo>
                    <a:pt x="3935" y="6571"/>
                  </a:lnTo>
                  <a:lnTo>
                    <a:pt x="102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3312639" y="797711"/>
              <a:ext cx="128725" cy="132900"/>
            </a:xfrm>
            <a:custGeom>
              <a:avLst/>
              <a:gdLst/>
              <a:ahLst/>
              <a:cxnLst/>
              <a:rect l="l" t="t" r="r" b="b"/>
              <a:pathLst>
                <a:path w="5149" h="5316" extrusionOk="0">
                  <a:moveTo>
                    <a:pt x="5149" y="0"/>
                  </a:moveTo>
                  <a:lnTo>
                    <a:pt x="1" y="5315"/>
                  </a:lnTo>
                  <a:lnTo>
                    <a:pt x="3935" y="5315"/>
                  </a:lnTo>
                  <a:lnTo>
                    <a:pt x="5149" y="4102"/>
                  </a:lnTo>
                  <a:lnTo>
                    <a:pt x="51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2723425" y="456125"/>
              <a:ext cx="684300" cy="266800"/>
            </a:xfrm>
            <a:custGeom>
              <a:avLst/>
              <a:gdLst/>
              <a:ahLst/>
              <a:cxnLst/>
              <a:rect l="l" t="t" r="r" b="b"/>
              <a:pathLst>
                <a:path w="27372" h="10672" extrusionOk="0">
                  <a:moveTo>
                    <a:pt x="25646" y="0"/>
                  </a:moveTo>
                  <a:cubicBezTo>
                    <a:pt x="25579" y="0"/>
                    <a:pt x="25512" y="9"/>
                    <a:pt x="25446" y="27"/>
                  </a:cubicBezTo>
                  <a:lnTo>
                    <a:pt x="795" y="5133"/>
                  </a:lnTo>
                  <a:cubicBezTo>
                    <a:pt x="335" y="5258"/>
                    <a:pt x="0" y="5719"/>
                    <a:pt x="126" y="6179"/>
                  </a:cubicBezTo>
                  <a:lnTo>
                    <a:pt x="879" y="9946"/>
                  </a:lnTo>
                  <a:cubicBezTo>
                    <a:pt x="990" y="10391"/>
                    <a:pt x="1365" y="10671"/>
                    <a:pt x="1769" y="10671"/>
                  </a:cubicBezTo>
                  <a:cubicBezTo>
                    <a:pt x="1821" y="10671"/>
                    <a:pt x="1873" y="10667"/>
                    <a:pt x="1925" y="10657"/>
                  </a:cubicBezTo>
                  <a:lnTo>
                    <a:pt x="26576" y="5509"/>
                  </a:lnTo>
                  <a:cubicBezTo>
                    <a:pt x="27036" y="5426"/>
                    <a:pt x="27371" y="4924"/>
                    <a:pt x="27246" y="4463"/>
                  </a:cubicBezTo>
                  <a:lnTo>
                    <a:pt x="26492" y="697"/>
                  </a:lnTo>
                  <a:cubicBezTo>
                    <a:pt x="26421" y="302"/>
                    <a:pt x="26042" y="0"/>
                    <a:pt x="256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2705625" y="437475"/>
              <a:ext cx="719875" cy="301275"/>
            </a:xfrm>
            <a:custGeom>
              <a:avLst/>
              <a:gdLst/>
              <a:ahLst/>
              <a:cxnLst/>
              <a:rect l="l" t="t" r="r" b="b"/>
              <a:pathLst>
                <a:path w="28795" h="12051" extrusionOk="0">
                  <a:moveTo>
                    <a:pt x="26371" y="1431"/>
                  </a:moveTo>
                  <a:cubicBezTo>
                    <a:pt x="26493" y="1431"/>
                    <a:pt x="26576" y="1500"/>
                    <a:pt x="26576" y="1568"/>
                  </a:cubicBezTo>
                  <a:lnTo>
                    <a:pt x="27330" y="5335"/>
                  </a:lnTo>
                  <a:cubicBezTo>
                    <a:pt x="27330" y="5418"/>
                    <a:pt x="27246" y="5544"/>
                    <a:pt x="27121" y="5544"/>
                  </a:cubicBezTo>
                  <a:lnTo>
                    <a:pt x="2512" y="10650"/>
                  </a:lnTo>
                  <a:cubicBezTo>
                    <a:pt x="2480" y="10658"/>
                    <a:pt x="2450" y="10661"/>
                    <a:pt x="2421" y="10661"/>
                  </a:cubicBezTo>
                  <a:cubicBezTo>
                    <a:pt x="2301" y="10661"/>
                    <a:pt x="2219" y="10600"/>
                    <a:pt x="2219" y="10566"/>
                  </a:cubicBezTo>
                  <a:lnTo>
                    <a:pt x="1466" y="6800"/>
                  </a:lnTo>
                  <a:cubicBezTo>
                    <a:pt x="1466" y="6674"/>
                    <a:pt x="1549" y="6590"/>
                    <a:pt x="1675" y="6590"/>
                  </a:cubicBezTo>
                  <a:lnTo>
                    <a:pt x="26284" y="1443"/>
                  </a:lnTo>
                  <a:cubicBezTo>
                    <a:pt x="26314" y="1435"/>
                    <a:pt x="26344" y="1431"/>
                    <a:pt x="26371" y="1431"/>
                  </a:cubicBezTo>
                  <a:close/>
                  <a:moveTo>
                    <a:pt x="26247" y="0"/>
                  </a:moveTo>
                  <a:cubicBezTo>
                    <a:pt x="26162" y="0"/>
                    <a:pt x="26076" y="7"/>
                    <a:pt x="25991" y="20"/>
                  </a:cubicBezTo>
                  <a:lnTo>
                    <a:pt x="1340" y="5167"/>
                  </a:lnTo>
                  <a:cubicBezTo>
                    <a:pt x="503" y="5377"/>
                    <a:pt x="1" y="6214"/>
                    <a:pt x="126" y="7051"/>
                  </a:cubicBezTo>
                  <a:lnTo>
                    <a:pt x="922" y="10817"/>
                  </a:lnTo>
                  <a:cubicBezTo>
                    <a:pt x="1109" y="11569"/>
                    <a:pt x="1803" y="12050"/>
                    <a:pt x="2548" y="12050"/>
                  </a:cubicBezTo>
                  <a:cubicBezTo>
                    <a:pt x="2633" y="12050"/>
                    <a:pt x="2719" y="12044"/>
                    <a:pt x="2805" y="12031"/>
                  </a:cubicBezTo>
                  <a:lnTo>
                    <a:pt x="27455" y="6883"/>
                  </a:lnTo>
                  <a:cubicBezTo>
                    <a:pt x="28292" y="6716"/>
                    <a:pt x="28795" y="5879"/>
                    <a:pt x="28669" y="5000"/>
                  </a:cubicBezTo>
                  <a:lnTo>
                    <a:pt x="27874" y="1233"/>
                  </a:lnTo>
                  <a:cubicBezTo>
                    <a:pt x="27686" y="482"/>
                    <a:pt x="26993" y="0"/>
                    <a:pt x="2624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rot="109338">
              <a:off x="2734734" y="570873"/>
              <a:ext cx="220776" cy="127862"/>
            </a:xfrm>
            <a:custGeom>
              <a:avLst/>
              <a:gdLst/>
              <a:ahLst/>
              <a:cxnLst/>
              <a:rect l="l" t="t" r="r" b="b"/>
              <a:pathLst>
                <a:path w="8831" h="4396" extrusionOk="0">
                  <a:moveTo>
                    <a:pt x="3725" y="1"/>
                  </a:moveTo>
                  <a:lnTo>
                    <a:pt x="0" y="754"/>
                  </a:lnTo>
                  <a:lnTo>
                    <a:pt x="5106" y="4395"/>
                  </a:lnTo>
                  <a:lnTo>
                    <a:pt x="8831" y="3600"/>
                  </a:lnTo>
                  <a:lnTo>
                    <a:pt x="3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rot="109338">
              <a:off x="2922222" y="531813"/>
              <a:ext cx="220801" cy="129054"/>
            </a:xfrm>
            <a:custGeom>
              <a:avLst/>
              <a:gdLst/>
              <a:ahLst/>
              <a:cxnLst/>
              <a:rect l="l" t="t" r="r" b="b"/>
              <a:pathLst>
                <a:path w="8832" h="4437" extrusionOk="0">
                  <a:moveTo>
                    <a:pt x="3684" y="0"/>
                  </a:moveTo>
                  <a:lnTo>
                    <a:pt x="1" y="754"/>
                  </a:lnTo>
                  <a:lnTo>
                    <a:pt x="5107" y="4436"/>
                  </a:lnTo>
                  <a:lnTo>
                    <a:pt x="8831" y="3641"/>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rot="109338">
              <a:off x="3296555" y="457789"/>
              <a:ext cx="92101" cy="96216"/>
            </a:xfrm>
            <a:custGeom>
              <a:avLst/>
              <a:gdLst/>
              <a:ahLst/>
              <a:cxnLst/>
              <a:rect l="l" t="t" r="r" b="b"/>
              <a:pathLst>
                <a:path w="3684" h="3308" extrusionOk="0">
                  <a:moveTo>
                    <a:pt x="3014" y="1"/>
                  </a:moveTo>
                  <a:lnTo>
                    <a:pt x="1" y="670"/>
                  </a:lnTo>
                  <a:lnTo>
                    <a:pt x="3684" y="3307"/>
                  </a:lnTo>
                  <a:lnTo>
                    <a:pt x="30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rot="109338">
              <a:off x="3108723" y="492690"/>
              <a:ext cx="220776" cy="127862"/>
            </a:xfrm>
            <a:custGeom>
              <a:avLst/>
              <a:gdLst/>
              <a:ahLst/>
              <a:cxnLst/>
              <a:rect l="l" t="t" r="r" b="b"/>
              <a:pathLst>
                <a:path w="8831" h="4396" extrusionOk="0">
                  <a:moveTo>
                    <a:pt x="3725" y="1"/>
                  </a:moveTo>
                  <a:lnTo>
                    <a:pt x="0" y="796"/>
                  </a:lnTo>
                  <a:lnTo>
                    <a:pt x="5148" y="4395"/>
                  </a:lnTo>
                  <a:lnTo>
                    <a:pt x="8831" y="3684"/>
                  </a:lnTo>
                  <a:lnTo>
                    <a:pt x="3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a:off x="4326614" y="2207131"/>
            <a:ext cx="494122" cy="452313"/>
            <a:chOff x="2660650" y="1466450"/>
            <a:chExt cx="939575" cy="860075"/>
          </a:xfrm>
        </p:grpSpPr>
        <p:sp>
          <p:nvSpPr>
            <p:cNvPr id="1881" name="Google Shape;1881;p31"/>
            <p:cNvSpPr/>
            <p:nvPr/>
          </p:nvSpPr>
          <p:spPr>
            <a:xfrm>
              <a:off x="2827000" y="1639100"/>
              <a:ext cx="528400" cy="528375"/>
            </a:xfrm>
            <a:custGeom>
              <a:avLst/>
              <a:gdLst/>
              <a:ahLst/>
              <a:cxnLst/>
              <a:rect l="l" t="t" r="r" b="b"/>
              <a:pathLst>
                <a:path w="21136" h="21135" extrusionOk="0">
                  <a:moveTo>
                    <a:pt x="10547" y="0"/>
                  </a:moveTo>
                  <a:cubicBezTo>
                    <a:pt x="4730" y="0"/>
                    <a:pt x="1" y="4729"/>
                    <a:pt x="1" y="10547"/>
                  </a:cubicBezTo>
                  <a:cubicBezTo>
                    <a:pt x="1" y="16406"/>
                    <a:pt x="4730" y="21135"/>
                    <a:pt x="10547" y="21135"/>
                  </a:cubicBezTo>
                  <a:cubicBezTo>
                    <a:pt x="16406" y="21135"/>
                    <a:pt x="21136" y="16406"/>
                    <a:pt x="21136" y="10547"/>
                  </a:cubicBezTo>
                  <a:cubicBezTo>
                    <a:pt x="21136" y="4729"/>
                    <a:pt x="16406" y="0"/>
                    <a:pt x="10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2689950" y="1494700"/>
              <a:ext cx="803550" cy="803575"/>
            </a:xfrm>
            <a:custGeom>
              <a:avLst/>
              <a:gdLst/>
              <a:ahLst/>
              <a:cxnLst/>
              <a:rect l="l" t="t" r="r" b="b"/>
              <a:pathLst>
                <a:path w="32142" h="32143" extrusionOk="0">
                  <a:moveTo>
                    <a:pt x="16029" y="2219"/>
                  </a:moveTo>
                  <a:cubicBezTo>
                    <a:pt x="18540" y="2219"/>
                    <a:pt x="20549" y="4269"/>
                    <a:pt x="20549" y="6697"/>
                  </a:cubicBezTo>
                  <a:cubicBezTo>
                    <a:pt x="20549" y="9208"/>
                    <a:pt x="18498" y="11217"/>
                    <a:pt x="16029" y="11217"/>
                  </a:cubicBezTo>
                  <a:cubicBezTo>
                    <a:pt x="13518" y="11217"/>
                    <a:pt x="11551" y="9166"/>
                    <a:pt x="11551" y="6697"/>
                  </a:cubicBezTo>
                  <a:cubicBezTo>
                    <a:pt x="11551" y="4269"/>
                    <a:pt x="13518" y="2219"/>
                    <a:pt x="16029" y="2219"/>
                  </a:cubicBezTo>
                  <a:close/>
                  <a:moveTo>
                    <a:pt x="14523" y="13477"/>
                  </a:moveTo>
                  <a:cubicBezTo>
                    <a:pt x="14857" y="13477"/>
                    <a:pt x="15108" y="13728"/>
                    <a:pt x="15108" y="14021"/>
                  </a:cubicBezTo>
                  <a:cubicBezTo>
                    <a:pt x="15108" y="14356"/>
                    <a:pt x="14857" y="14607"/>
                    <a:pt x="14523" y="14607"/>
                  </a:cubicBezTo>
                  <a:cubicBezTo>
                    <a:pt x="14230" y="14607"/>
                    <a:pt x="13937" y="14356"/>
                    <a:pt x="13937" y="14021"/>
                  </a:cubicBezTo>
                  <a:cubicBezTo>
                    <a:pt x="13937" y="13728"/>
                    <a:pt x="14230" y="13477"/>
                    <a:pt x="14523" y="13477"/>
                  </a:cubicBezTo>
                  <a:close/>
                  <a:moveTo>
                    <a:pt x="17620" y="13477"/>
                  </a:moveTo>
                  <a:cubicBezTo>
                    <a:pt x="17912" y="13477"/>
                    <a:pt x="18205" y="13728"/>
                    <a:pt x="18205" y="14021"/>
                  </a:cubicBezTo>
                  <a:cubicBezTo>
                    <a:pt x="18122" y="14356"/>
                    <a:pt x="17912" y="14607"/>
                    <a:pt x="17620" y="14607"/>
                  </a:cubicBezTo>
                  <a:cubicBezTo>
                    <a:pt x="17285" y="14607"/>
                    <a:pt x="17034" y="14356"/>
                    <a:pt x="17034" y="14021"/>
                  </a:cubicBezTo>
                  <a:cubicBezTo>
                    <a:pt x="17034" y="13728"/>
                    <a:pt x="17285" y="13477"/>
                    <a:pt x="17620" y="13477"/>
                  </a:cubicBezTo>
                  <a:close/>
                  <a:moveTo>
                    <a:pt x="16029" y="14565"/>
                  </a:moveTo>
                  <a:cubicBezTo>
                    <a:pt x="16866" y="14565"/>
                    <a:pt x="17578" y="15234"/>
                    <a:pt x="17578" y="16071"/>
                  </a:cubicBezTo>
                  <a:cubicBezTo>
                    <a:pt x="17536" y="16909"/>
                    <a:pt x="16866" y="17578"/>
                    <a:pt x="16029" y="17578"/>
                  </a:cubicBezTo>
                  <a:cubicBezTo>
                    <a:pt x="15192" y="17578"/>
                    <a:pt x="14523" y="16909"/>
                    <a:pt x="14523" y="16071"/>
                  </a:cubicBezTo>
                  <a:cubicBezTo>
                    <a:pt x="14523" y="15234"/>
                    <a:pt x="15192" y="14565"/>
                    <a:pt x="16029" y="14565"/>
                  </a:cubicBezTo>
                  <a:close/>
                  <a:moveTo>
                    <a:pt x="13602" y="16490"/>
                  </a:moveTo>
                  <a:cubicBezTo>
                    <a:pt x="13937" y="16490"/>
                    <a:pt x="14146" y="16741"/>
                    <a:pt x="14146" y="17076"/>
                  </a:cubicBezTo>
                  <a:cubicBezTo>
                    <a:pt x="14146" y="17369"/>
                    <a:pt x="13895" y="17620"/>
                    <a:pt x="13602" y="17620"/>
                  </a:cubicBezTo>
                  <a:cubicBezTo>
                    <a:pt x="13267" y="17620"/>
                    <a:pt x="13016" y="17369"/>
                    <a:pt x="13016" y="17076"/>
                  </a:cubicBezTo>
                  <a:cubicBezTo>
                    <a:pt x="13016" y="16741"/>
                    <a:pt x="13267" y="16490"/>
                    <a:pt x="13602" y="16490"/>
                  </a:cubicBezTo>
                  <a:close/>
                  <a:moveTo>
                    <a:pt x="18498" y="16490"/>
                  </a:moveTo>
                  <a:cubicBezTo>
                    <a:pt x="18833" y="16490"/>
                    <a:pt x="19084" y="16741"/>
                    <a:pt x="19084" y="17076"/>
                  </a:cubicBezTo>
                  <a:cubicBezTo>
                    <a:pt x="19084" y="17369"/>
                    <a:pt x="18833" y="17620"/>
                    <a:pt x="18498" y="17620"/>
                  </a:cubicBezTo>
                  <a:cubicBezTo>
                    <a:pt x="18205" y="17620"/>
                    <a:pt x="17912" y="17369"/>
                    <a:pt x="17912" y="17076"/>
                  </a:cubicBezTo>
                  <a:cubicBezTo>
                    <a:pt x="17912" y="16741"/>
                    <a:pt x="18205" y="16490"/>
                    <a:pt x="18498" y="16490"/>
                  </a:cubicBezTo>
                  <a:close/>
                  <a:moveTo>
                    <a:pt x="6989" y="8873"/>
                  </a:moveTo>
                  <a:cubicBezTo>
                    <a:pt x="9500" y="8873"/>
                    <a:pt x="11509" y="10882"/>
                    <a:pt x="11509" y="13351"/>
                  </a:cubicBezTo>
                  <a:cubicBezTo>
                    <a:pt x="11509" y="15862"/>
                    <a:pt x="9458" y="17829"/>
                    <a:pt x="6989" y="17829"/>
                  </a:cubicBezTo>
                  <a:cubicBezTo>
                    <a:pt x="4520" y="17829"/>
                    <a:pt x="2511" y="15862"/>
                    <a:pt x="2511" y="13351"/>
                  </a:cubicBezTo>
                  <a:cubicBezTo>
                    <a:pt x="2511" y="10840"/>
                    <a:pt x="4520" y="8873"/>
                    <a:pt x="6989" y="8873"/>
                  </a:cubicBezTo>
                  <a:close/>
                  <a:moveTo>
                    <a:pt x="25111" y="8873"/>
                  </a:moveTo>
                  <a:cubicBezTo>
                    <a:pt x="27622" y="8873"/>
                    <a:pt x="29589" y="10882"/>
                    <a:pt x="29589" y="13351"/>
                  </a:cubicBezTo>
                  <a:cubicBezTo>
                    <a:pt x="29631" y="15862"/>
                    <a:pt x="27622" y="17829"/>
                    <a:pt x="25111" y="17829"/>
                  </a:cubicBezTo>
                  <a:cubicBezTo>
                    <a:pt x="22558" y="17829"/>
                    <a:pt x="20591" y="15820"/>
                    <a:pt x="20591" y="13351"/>
                  </a:cubicBezTo>
                  <a:cubicBezTo>
                    <a:pt x="20591" y="10840"/>
                    <a:pt x="22642" y="8873"/>
                    <a:pt x="25111" y="8873"/>
                  </a:cubicBezTo>
                  <a:close/>
                  <a:moveTo>
                    <a:pt x="16029" y="18080"/>
                  </a:moveTo>
                  <a:cubicBezTo>
                    <a:pt x="16364" y="18080"/>
                    <a:pt x="16615" y="18331"/>
                    <a:pt x="16615" y="18624"/>
                  </a:cubicBezTo>
                  <a:cubicBezTo>
                    <a:pt x="16615" y="18959"/>
                    <a:pt x="16364" y="19210"/>
                    <a:pt x="16029" y="19210"/>
                  </a:cubicBezTo>
                  <a:cubicBezTo>
                    <a:pt x="15736" y="19210"/>
                    <a:pt x="15485" y="18959"/>
                    <a:pt x="15485" y="18624"/>
                  </a:cubicBezTo>
                  <a:cubicBezTo>
                    <a:pt x="15485" y="18331"/>
                    <a:pt x="15736" y="18080"/>
                    <a:pt x="16029" y="18080"/>
                  </a:cubicBezTo>
                  <a:close/>
                  <a:moveTo>
                    <a:pt x="10212" y="19252"/>
                  </a:moveTo>
                  <a:cubicBezTo>
                    <a:pt x="12765" y="19252"/>
                    <a:pt x="14732" y="21303"/>
                    <a:pt x="14732" y="23772"/>
                  </a:cubicBezTo>
                  <a:cubicBezTo>
                    <a:pt x="14732" y="26200"/>
                    <a:pt x="12765" y="28250"/>
                    <a:pt x="10212" y="28250"/>
                  </a:cubicBezTo>
                  <a:cubicBezTo>
                    <a:pt x="7701" y="28250"/>
                    <a:pt x="5734" y="26200"/>
                    <a:pt x="5734" y="23772"/>
                  </a:cubicBezTo>
                  <a:cubicBezTo>
                    <a:pt x="5734" y="21261"/>
                    <a:pt x="7784" y="19252"/>
                    <a:pt x="10212" y="19252"/>
                  </a:cubicBezTo>
                  <a:close/>
                  <a:moveTo>
                    <a:pt x="21888" y="19252"/>
                  </a:moveTo>
                  <a:cubicBezTo>
                    <a:pt x="24399" y="19252"/>
                    <a:pt x="26408" y="21303"/>
                    <a:pt x="26408" y="23772"/>
                  </a:cubicBezTo>
                  <a:cubicBezTo>
                    <a:pt x="26408" y="26200"/>
                    <a:pt x="24358" y="28250"/>
                    <a:pt x="21888" y="28250"/>
                  </a:cubicBezTo>
                  <a:cubicBezTo>
                    <a:pt x="19377" y="28250"/>
                    <a:pt x="17410" y="26200"/>
                    <a:pt x="17410" y="23772"/>
                  </a:cubicBezTo>
                  <a:cubicBezTo>
                    <a:pt x="17410" y="21261"/>
                    <a:pt x="19461" y="19252"/>
                    <a:pt x="21888" y="19252"/>
                  </a:cubicBezTo>
                  <a:close/>
                  <a:moveTo>
                    <a:pt x="16029" y="1"/>
                  </a:moveTo>
                  <a:cubicBezTo>
                    <a:pt x="7157" y="1"/>
                    <a:pt x="0" y="7241"/>
                    <a:pt x="0" y="16071"/>
                  </a:cubicBezTo>
                  <a:cubicBezTo>
                    <a:pt x="0" y="24986"/>
                    <a:pt x="7199" y="32142"/>
                    <a:pt x="16029" y="32142"/>
                  </a:cubicBezTo>
                  <a:cubicBezTo>
                    <a:pt x="24944" y="32142"/>
                    <a:pt x="32100" y="24902"/>
                    <a:pt x="32100" y="16071"/>
                  </a:cubicBezTo>
                  <a:cubicBezTo>
                    <a:pt x="32142" y="7199"/>
                    <a:pt x="24944" y="1"/>
                    <a:pt x="16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182750" y="2095275"/>
              <a:ext cx="417475" cy="220025"/>
            </a:xfrm>
            <a:custGeom>
              <a:avLst/>
              <a:gdLst/>
              <a:ahLst/>
              <a:cxnLst/>
              <a:rect l="l" t="t" r="r" b="b"/>
              <a:pathLst>
                <a:path w="16699" h="8801" extrusionOk="0">
                  <a:moveTo>
                    <a:pt x="16699" y="0"/>
                  </a:moveTo>
                  <a:lnTo>
                    <a:pt x="12430" y="210"/>
                  </a:lnTo>
                  <a:cubicBezTo>
                    <a:pt x="11300" y="2428"/>
                    <a:pt x="9584" y="4353"/>
                    <a:pt x="7408" y="5859"/>
                  </a:cubicBezTo>
                  <a:cubicBezTo>
                    <a:pt x="5106" y="7450"/>
                    <a:pt x="2595" y="8371"/>
                    <a:pt x="0" y="8622"/>
                  </a:cubicBezTo>
                  <a:cubicBezTo>
                    <a:pt x="798" y="8741"/>
                    <a:pt x="1601" y="8801"/>
                    <a:pt x="2404" y="8801"/>
                  </a:cubicBezTo>
                  <a:cubicBezTo>
                    <a:pt x="5559" y="8801"/>
                    <a:pt x="8707" y="7870"/>
                    <a:pt x="11509" y="5901"/>
                  </a:cubicBezTo>
                  <a:cubicBezTo>
                    <a:pt x="13769" y="4353"/>
                    <a:pt x="15527" y="2302"/>
                    <a:pt x="166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3043575" y="1849400"/>
              <a:ext cx="94200" cy="94175"/>
            </a:xfrm>
            <a:custGeom>
              <a:avLst/>
              <a:gdLst/>
              <a:ahLst/>
              <a:cxnLst/>
              <a:rect l="l" t="t" r="r" b="b"/>
              <a:pathLst>
                <a:path w="3768" h="3767" extrusionOk="0">
                  <a:moveTo>
                    <a:pt x="1884" y="0"/>
                  </a:moveTo>
                  <a:cubicBezTo>
                    <a:pt x="838" y="0"/>
                    <a:pt x="1" y="837"/>
                    <a:pt x="1" y="1883"/>
                  </a:cubicBezTo>
                  <a:cubicBezTo>
                    <a:pt x="1" y="2930"/>
                    <a:pt x="838" y="3767"/>
                    <a:pt x="1884" y="3767"/>
                  </a:cubicBezTo>
                  <a:cubicBezTo>
                    <a:pt x="2930" y="3767"/>
                    <a:pt x="3767" y="2930"/>
                    <a:pt x="3767" y="1883"/>
                  </a:cubicBezTo>
                  <a:cubicBezTo>
                    <a:pt x="3767" y="837"/>
                    <a:pt x="2930" y="0"/>
                    <a:pt x="1884" y="0"/>
                  </a:cubicBezTo>
                  <a:close/>
                </a:path>
              </a:pathLst>
            </a:custGeom>
            <a:solidFill>
              <a:srgbClr val="FF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2836425" y="2172700"/>
              <a:ext cx="80575" cy="64900"/>
            </a:xfrm>
            <a:custGeom>
              <a:avLst/>
              <a:gdLst/>
              <a:ahLst/>
              <a:cxnLst/>
              <a:rect l="l" t="t" r="r" b="b"/>
              <a:pathLst>
                <a:path w="3223" h="2596" extrusionOk="0">
                  <a:moveTo>
                    <a:pt x="1340" y="0"/>
                  </a:moveTo>
                  <a:lnTo>
                    <a:pt x="0" y="1423"/>
                  </a:lnTo>
                  <a:cubicBezTo>
                    <a:pt x="502" y="1842"/>
                    <a:pt x="1088" y="2218"/>
                    <a:pt x="1674" y="2595"/>
                  </a:cubicBezTo>
                  <a:lnTo>
                    <a:pt x="3223" y="1005"/>
                  </a:lnTo>
                  <a:cubicBezTo>
                    <a:pt x="2553" y="837"/>
                    <a:pt x="1884" y="461"/>
                    <a:pt x="1340"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2714000" y="1515625"/>
              <a:ext cx="621525" cy="630925"/>
            </a:xfrm>
            <a:custGeom>
              <a:avLst/>
              <a:gdLst/>
              <a:ahLst/>
              <a:cxnLst/>
              <a:rect l="l" t="t" r="r" b="b"/>
              <a:pathLst>
                <a:path w="24861" h="25237" extrusionOk="0">
                  <a:moveTo>
                    <a:pt x="20215" y="1"/>
                  </a:moveTo>
                  <a:lnTo>
                    <a:pt x="17913" y="2386"/>
                  </a:lnTo>
                  <a:cubicBezTo>
                    <a:pt x="18959" y="3223"/>
                    <a:pt x="19629" y="4479"/>
                    <a:pt x="19629" y="5943"/>
                  </a:cubicBezTo>
                  <a:cubicBezTo>
                    <a:pt x="19629" y="8455"/>
                    <a:pt x="17578" y="10422"/>
                    <a:pt x="15151" y="10422"/>
                  </a:cubicBezTo>
                  <a:cubicBezTo>
                    <a:pt x="13728" y="10422"/>
                    <a:pt x="12472" y="9794"/>
                    <a:pt x="11635" y="8748"/>
                  </a:cubicBezTo>
                  <a:lnTo>
                    <a:pt x="10045" y="10338"/>
                  </a:lnTo>
                  <a:cubicBezTo>
                    <a:pt x="10422" y="10966"/>
                    <a:pt x="10631" y="11677"/>
                    <a:pt x="10631" y="12472"/>
                  </a:cubicBezTo>
                  <a:cubicBezTo>
                    <a:pt x="10631" y="14983"/>
                    <a:pt x="8580" y="16950"/>
                    <a:pt x="6153" y="16950"/>
                  </a:cubicBezTo>
                  <a:cubicBezTo>
                    <a:pt x="5399" y="16950"/>
                    <a:pt x="4688" y="16741"/>
                    <a:pt x="4060" y="16448"/>
                  </a:cubicBezTo>
                  <a:lnTo>
                    <a:pt x="1" y="20508"/>
                  </a:lnTo>
                  <a:cubicBezTo>
                    <a:pt x="545" y="22307"/>
                    <a:pt x="1382" y="23856"/>
                    <a:pt x="2470" y="25237"/>
                  </a:cubicBezTo>
                  <a:lnTo>
                    <a:pt x="4730" y="22935"/>
                  </a:lnTo>
                  <a:lnTo>
                    <a:pt x="4730" y="22893"/>
                  </a:lnTo>
                  <a:cubicBezTo>
                    <a:pt x="4730" y="20382"/>
                    <a:pt x="6697" y="18373"/>
                    <a:pt x="9208" y="18373"/>
                  </a:cubicBezTo>
                  <a:lnTo>
                    <a:pt x="13812" y="13686"/>
                  </a:lnTo>
                  <a:lnTo>
                    <a:pt x="13812" y="13686"/>
                  </a:lnTo>
                  <a:cubicBezTo>
                    <a:pt x="13728" y="13728"/>
                    <a:pt x="13602" y="13770"/>
                    <a:pt x="13519" y="13770"/>
                  </a:cubicBezTo>
                  <a:cubicBezTo>
                    <a:pt x="13184" y="13770"/>
                    <a:pt x="12933" y="13519"/>
                    <a:pt x="12933" y="13184"/>
                  </a:cubicBezTo>
                  <a:cubicBezTo>
                    <a:pt x="12933" y="12891"/>
                    <a:pt x="13184" y="12640"/>
                    <a:pt x="13519" y="12640"/>
                  </a:cubicBezTo>
                  <a:cubicBezTo>
                    <a:pt x="13812" y="12640"/>
                    <a:pt x="14105" y="12891"/>
                    <a:pt x="14105" y="13184"/>
                  </a:cubicBezTo>
                  <a:cubicBezTo>
                    <a:pt x="14105" y="13309"/>
                    <a:pt x="14021" y="13393"/>
                    <a:pt x="13979" y="13519"/>
                  </a:cubicBezTo>
                  <a:lnTo>
                    <a:pt x="24860" y="2470"/>
                  </a:lnTo>
                  <a:cubicBezTo>
                    <a:pt x="23437" y="1424"/>
                    <a:pt x="21889" y="545"/>
                    <a:pt x="20215"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3319800" y="1635950"/>
              <a:ext cx="107800" cy="94200"/>
            </a:xfrm>
            <a:custGeom>
              <a:avLst/>
              <a:gdLst/>
              <a:ahLst/>
              <a:cxnLst/>
              <a:rect l="l" t="t" r="r" b="b"/>
              <a:pathLst>
                <a:path w="4312" h="3768" extrusionOk="0">
                  <a:moveTo>
                    <a:pt x="3098" y="0"/>
                  </a:moveTo>
                  <a:lnTo>
                    <a:pt x="1" y="3139"/>
                  </a:lnTo>
                  <a:cubicBezTo>
                    <a:pt x="796" y="3139"/>
                    <a:pt x="1591" y="3432"/>
                    <a:pt x="2219" y="3767"/>
                  </a:cubicBezTo>
                  <a:lnTo>
                    <a:pt x="4311" y="1633"/>
                  </a:lnTo>
                  <a:cubicBezTo>
                    <a:pt x="3935" y="1047"/>
                    <a:pt x="3516" y="545"/>
                    <a:pt x="3098"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3029975" y="1832650"/>
              <a:ext cx="193600" cy="223925"/>
            </a:xfrm>
            <a:custGeom>
              <a:avLst/>
              <a:gdLst/>
              <a:ahLst/>
              <a:cxnLst/>
              <a:rect l="l" t="t" r="r" b="b"/>
              <a:pathLst>
                <a:path w="7744" h="8957" extrusionOk="0">
                  <a:moveTo>
                    <a:pt x="4897" y="2930"/>
                  </a:moveTo>
                  <a:cubicBezTo>
                    <a:pt x="5232" y="2930"/>
                    <a:pt x="5483" y="3181"/>
                    <a:pt x="5483" y="3516"/>
                  </a:cubicBezTo>
                  <a:cubicBezTo>
                    <a:pt x="5441" y="3809"/>
                    <a:pt x="5149" y="4060"/>
                    <a:pt x="4897" y="4060"/>
                  </a:cubicBezTo>
                  <a:cubicBezTo>
                    <a:pt x="4604" y="4060"/>
                    <a:pt x="4311" y="3809"/>
                    <a:pt x="4311" y="3516"/>
                  </a:cubicBezTo>
                  <a:cubicBezTo>
                    <a:pt x="4311" y="3181"/>
                    <a:pt x="4604" y="2930"/>
                    <a:pt x="4897" y="2930"/>
                  </a:cubicBezTo>
                  <a:close/>
                  <a:moveTo>
                    <a:pt x="6990" y="1"/>
                  </a:moveTo>
                  <a:lnTo>
                    <a:pt x="3767" y="3307"/>
                  </a:lnTo>
                  <a:cubicBezTo>
                    <a:pt x="3642" y="3516"/>
                    <a:pt x="3433" y="3725"/>
                    <a:pt x="3223" y="3809"/>
                  </a:cubicBezTo>
                  <a:lnTo>
                    <a:pt x="2512" y="4562"/>
                  </a:lnTo>
                  <a:cubicBezTo>
                    <a:pt x="2763" y="4562"/>
                    <a:pt x="3014" y="4813"/>
                    <a:pt x="3014" y="5065"/>
                  </a:cubicBezTo>
                  <a:cubicBezTo>
                    <a:pt x="3014" y="5399"/>
                    <a:pt x="2763" y="5650"/>
                    <a:pt x="2428" y="5650"/>
                  </a:cubicBezTo>
                  <a:cubicBezTo>
                    <a:pt x="2177" y="5650"/>
                    <a:pt x="1926" y="5441"/>
                    <a:pt x="1926" y="5106"/>
                  </a:cubicBezTo>
                  <a:lnTo>
                    <a:pt x="1" y="7115"/>
                  </a:lnTo>
                  <a:cubicBezTo>
                    <a:pt x="461" y="7618"/>
                    <a:pt x="838" y="8245"/>
                    <a:pt x="1047" y="8957"/>
                  </a:cubicBezTo>
                  <a:lnTo>
                    <a:pt x="7743" y="2135"/>
                  </a:lnTo>
                  <a:cubicBezTo>
                    <a:pt x="7241" y="1549"/>
                    <a:pt x="6990" y="838"/>
                    <a:pt x="6990"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2660650" y="1466450"/>
              <a:ext cx="861100" cy="860075"/>
            </a:xfrm>
            <a:custGeom>
              <a:avLst/>
              <a:gdLst/>
              <a:ahLst/>
              <a:cxnLst/>
              <a:rect l="l" t="t" r="r" b="b"/>
              <a:pathLst>
                <a:path w="34444" h="34403" extrusionOk="0">
                  <a:moveTo>
                    <a:pt x="17201" y="1131"/>
                  </a:moveTo>
                  <a:cubicBezTo>
                    <a:pt x="26116" y="1131"/>
                    <a:pt x="33272" y="8371"/>
                    <a:pt x="33272" y="17201"/>
                  </a:cubicBezTo>
                  <a:cubicBezTo>
                    <a:pt x="33314" y="26116"/>
                    <a:pt x="26116" y="33272"/>
                    <a:pt x="17201" y="33272"/>
                  </a:cubicBezTo>
                  <a:cubicBezTo>
                    <a:pt x="8329" y="33272"/>
                    <a:pt x="1172" y="26032"/>
                    <a:pt x="1172" y="17201"/>
                  </a:cubicBezTo>
                  <a:cubicBezTo>
                    <a:pt x="1172" y="8329"/>
                    <a:pt x="8371" y="1131"/>
                    <a:pt x="17201" y="1131"/>
                  </a:cubicBezTo>
                  <a:close/>
                  <a:moveTo>
                    <a:pt x="17201" y="1"/>
                  </a:moveTo>
                  <a:cubicBezTo>
                    <a:pt x="7701" y="1"/>
                    <a:pt x="0" y="7701"/>
                    <a:pt x="0" y="17201"/>
                  </a:cubicBezTo>
                  <a:cubicBezTo>
                    <a:pt x="0" y="26744"/>
                    <a:pt x="7701" y="34402"/>
                    <a:pt x="17201" y="34402"/>
                  </a:cubicBezTo>
                  <a:cubicBezTo>
                    <a:pt x="26743" y="34402"/>
                    <a:pt x="34444" y="26744"/>
                    <a:pt x="34444" y="17201"/>
                  </a:cubicBezTo>
                  <a:cubicBezTo>
                    <a:pt x="34444" y="7701"/>
                    <a:pt x="26743" y="1"/>
                    <a:pt x="17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31"/>
          <p:cNvGrpSpPr/>
          <p:nvPr/>
        </p:nvGrpSpPr>
        <p:grpSpPr>
          <a:xfrm>
            <a:off x="4387479" y="3790891"/>
            <a:ext cx="366695" cy="572693"/>
            <a:chOff x="3447750" y="873150"/>
            <a:chExt cx="473950" cy="740200"/>
          </a:xfrm>
        </p:grpSpPr>
        <p:sp>
          <p:nvSpPr>
            <p:cNvPr id="1891" name="Google Shape;1891;p31"/>
            <p:cNvSpPr/>
            <p:nvPr/>
          </p:nvSpPr>
          <p:spPr>
            <a:xfrm>
              <a:off x="3637625" y="1144625"/>
              <a:ext cx="95225" cy="403325"/>
            </a:xfrm>
            <a:custGeom>
              <a:avLst/>
              <a:gdLst/>
              <a:ahLst/>
              <a:cxnLst/>
              <a:rect l="l" t="t" r="r" b="b"/>
              <a:pathLst>
                <a:path w="3809" h="16133" extrusionOk="0">
                  <a:moveTo>
                    <a:pt x="1" y="1"/>
                  </a:moveTo>
                  <a:lnTo>
                    <a:pt x="3809" y="1"/>
                  </a:lnTo>
                  <a:lnTo>
                    <a:pt x="3809" y="16133"/>
                  </a:lnTo>
                  <a:lnTo>
                    <a:pt x="1" y="1613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3497975" y="1466850"/>
              <a:ext cx="374025" cy="146500"/>
            </a:xfrm>
            <a:custGeom>
              <a:avLst/>
              <a:gdLst/>
              <a:ahLst/>
              <a:cxnLst/>
              <a:rect l="l" t="t" r="r" b="b"/>
              <a:pathLst>
                <a:path w="14961" h="5860" extrusionOk="0">
                  <a:moveTo>
                    <a:pt x="0" y="1"/>
                  </a:moveTo>
                  <a:lnTo>
                    <a:pt x="14960" y="1"/>
                  </a:lnTo>
                  <a:lnTo>
                    <a:pt x="14960" y="5859"/>
                  </a:lnTo>
                  <a:lnTo>
                    <a:pt x="0" y="585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3447750" y="873150"/>
              <a:ext cx="473950" cy="450925"/>
            </a:xfrm>
            <a:custGeom>
              <a:avLst/>
              <a:gdLst/>
              <a:ahLst/>
              <a:cxnLst/>
              <a:rect l="l" t="t" r="r" b="b"/>
              <a:pathLst>
                <a:path w="18958" h="18037" extrusionOk="0">
                  <a:moveTo>
                    <a:pt x="9500" y="0"/>
                  </a:moveTo>
                  <a:lnTo>
                    <a:pt x="11885" y="6696"/>
                  </a:lnTo>
                  <a:lnTo>
                    <a:pt x="18957" y="6884"/>
                  </a:lnTo>
                  <a:lnTo>
                    <a:pt x="13350" y="11215"/>
                  </a:lnTo>
                  <a:lnTo>
                    <a:pt x="15358" y="18036"/>
                  </a:lnTo>
                  <a:lnTo>
                    <a:pt x="9500" y="13998"/>
                  </a:lnTo>
                  <a:lnTo>
                    <a:pt x="3641" y="18036"/>
                  </a:lnTo>
                  <a:lnTo>
                    <a:pt x="5650" y="11215"/>
                  </a:lnTo>
                  <a:lnTo>
                    <a:pt x="0" y="6884"/>
                  </a:lnTo>
                  <a:lnTo>
                    <a:pt x="7114" y="669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447750" y="873150"/>
              <a:ext cx="296100" cy="296600"/>
            </a:xfrm>
            <a:custGeom>
              <a:avLst/>
              <a:gdLst/>
              <a:ahLst/>
              <a:cxnLst/>
              <a:rect l="l" t="t" r="r" b="b"/>
              <a:pathLst>
                <a:path w="11844" h="11864" extrusionOk="0">
                  <a:moveTo>
                    <a:pt x="9500" y="0"/>
                  </a:moveTo>
                  <a:lnTo>
                    <a:pt x="11843" y="6633"/>
                  </a:lnTo>
                  <a:cubicBezTo>
                    <a:pt x="10943" y="9437"/>
                    <a:pt x="8474" y="11508"/>
                    <a:pt x="5461" y="11864"/>
                  </a:cubicBezTo>
                  <a:lnTo>
                    <a:pt x="5650" y="11215"/>
                  </a:lnTo>
                  <a:lnTo>
                    <a:pt x="0" y="6905"/>
                  </a:lnTo>
                  <a:lnTo>
                    <a:pt x="7114" y="6717"/>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2D008CA-77A9-FB21-C91B-D2FC79505C21}"/>
              </a:ext>
            </a:extLst>
          </p:cNvPr>
          <p:cNvSpPr txBox="1"/>
          <p:nvPr/>
        </p:nvSpPr>
        <p:spPr>
          <a:xfrm>
            <a:off x="5839006" y="4103966"/>
            <a:ext cx="1605245" cy="646331"/>
          </a:xfrm>
          <a:prstGeom prst="rect">
            <a:avLst/>
          </a:prstGeom>
          <a:noFill/>
        </p:spPr>
        <p:txBody>
          <a:bodyPr wrap="square">
            <a:spAutoFit/>
          </a:bodyPr>
          <a:lstStyle/>
          <a:p>
            <a:pPr marL="0" lvl="0" indent="0" algn="ctr" rtl="0">
              <a:spcBef>
                <a:spcPts val="0"/>
              </a:spcBef>
              <a:spcAft>
                <a:spcPts val="0"/>
              </a:spcAft>
              <a:buNone/>
            </a:pPr>
            <a:r>
              <a:rPr lang="en-IN" sz="1800" b="1" dirty="0">
                <a:solidFill>
                  <a:schemeClr val="accent4"/>
                </a:solidFill>
                <a:latin typeface="Fira Sans Extra Condensed"/>
                <a:ea typeface="Fira Sans Extra Condensed"/>
                <a:cs typeface="Fira Sans Extra Condensed"/>
                <a:sym typeface="Fira Sans Extra Condensed"/>
              </a:rPr>
              <a:t>Data Base</a:t>
            </a:r>
          </a:p>
          <a:p>
            <a:pPr marL="0" lvl="0" indent="0" algn="ctr" rtl="0">
              <a:spcBef>
                <a:spcPts val="0"/>
              </a:spcBef>
              <a:spcAft>
                <a:spcPts val="0"/>
              </a:spcAft>
              <a:buNone/>
            </a:pPr>
            <a:r>
              <a:rPr lang="en-IN" sz="1800" dirty="0">
                <a:solidFill>
                  <a:schemeClr val="tx1"/>
                </a:solidFill>
                <a:latin typeface="Fira Sans Extra Condensed"/>
                <a:ea typeface="Fira Sans Extra Condensed"/>
                <a:cs typeface="Fira Sans Extra Condensed"/>
                <a:sym typeface="Fira Sans Extra Condensed"/>
              </a:rPr>
              <a:t>My SQL</a:t>
            </a:r>
          </a:p>
        </p:txBody>
      </p:sp>
      <p:sp>
        <p:nvSpPr>
          <p:cNvPr id="4" name="TextBox 3">
            <a:extLst>
              <a:ext uri="{FF2B5EF4-FFF2-40B4-BE49-F238E27FC236}">
                <a16:creationId xmlns:a16="http://schemas.microsoft.com/office/drawing/2014/main" id="{1FFCDDF8-C52C-BBAD-C56E-F1D1649644ED}"/>
              </a:ext>
            </a:extLst>
          </p:cNvPr>
          <p:cNvSpPr txBox="1"/>
          <p:nvPr/>
        </p:nvSpPr>
        <p:spPr>
          <a:xfrm>
            <a:off x="6218409" y="1962664"/>
            <a:ext cx="1605245" cy="646331"/>
          </a:xfrm>
          <a:prstGeom prst="rect">
            <a:avLst/>
          </a:prstGeom>
          <a:noFill/>
        </p:spPr>
        <p:txBody>
          <a:bodyPr wrap="square">
            <a:spAutoFit/>
          </a:bodyPr>
          <a:lstStyle/>
          <a:p>
            <a:pPr marL="0" lvl="0" indent="0" algn="ctr" rtl="0">
              <a:spcBef>
                <a:spcPts val="0"/>
              </a:spcBef>
              <a:spcAft>
                <a:spcPts val="0"/>
              </a:spcAft>
              <a:buNone/>
            </a:pPr>
            <a:r>
              <a:rPr lang="en-IN" sz="1800" b="1" dirty="0">
                <a:solidFill>
                  <a:schemeClr val="accent3"/>
                </a:solidFill>
                <a:latin typeface="Fira Sans Extra Condensed"/>
                <a:ea typeface="Fira Sans Extra Condensed"/>
                <a:cs typeface="Fira Sans Extra Condensed"/>
                <a:sym typeface="Fira Sans Extra Condensed"/>
              </a:rPr>
              <a:t>Front End</a:t>
            </a:r>
          </a:p>
          <a:p>
            <a:pPr marL="0" lvl="0" indent="0" algn="ctr" rtl="0">
              <a:spcBef>
                <a:spcPts val="0"/>
              </a:spcBef>
              <a:spcAft>
                <a:spcPts val="0"/>
              </a:spcAft>
              <a:buNone/>
            </a:pPr>
            <a:r>
              <a:rPr lang="en-IN" sz="1800" dirty="0">
                <a:solidFill>
                  <a:schemeClr val="tx1"/>
                </a:solidFill>
                <a:latin typeface="Fira Sans Extra Condensed"/>
                <a:ea typeface="Fira Sans Extra Condensed"/>
                <a:cs typeface="Fira Sans Extra Condensed"/>
                <a:sym typeface="Fira Sans Extra Condensed"/>
              </a:rPr>
              <a:t>Angular</a:t>
            </a:r>
          </a:p>
        </p:txBody>
      </p:sp>
      <p:sp>
        <p:nvSpPr>
          <p:cNvPr id="5" name="TextBox 4">
            <a:extLst>
              <a:ext uri="{FF2B5EF4-FFF2-40B4-BE49-F238E27FC236}">
                <a16:creationId xmlns:a16="http://schemas.microsoft.com/office/drawing/2014/main" id="{AC5B2342-B7E2-2428-2CEA-D530B0BEA61C}"/>
              </a:ext>
            </a:extLst>
          </p:cNvPr>
          <p:cNvSpPr txBox="1"/>
          <p:nvPr/>
        </p:nvSpPr>
        <p:spPr>
          <a:xfrm>
            <a:off x="1192403" y="2780984"/>
            <a:ext cx="1975740" cy="646331"/>
          </a:xfrm>
          <a:prstGeom prst="rect">
            <a:avLst/>
          </a:prstGeom>
          <a:noFill/>
        </p:spPr>
        <p:txBody>
          <a:bodyPr wrap="square">
            <a:spAutoFit/>
          </a:bodyPr>
          <a:lstStyle/>
          <a:p>
            <a:pPr marL="0" lvl="0" indent="0" algn="ctr" rtl="0">
              <a:spcBef>
                <a:spcPts val="0"/>
              </a:spcBef>
              <a:spcAft>
                <a:spcPts val="0"/>
              </a:spcAft>
              <a:buNone/>
            </a:pPr>
            <a:r>
              <a:rPr lang="en-IN" sz="1800" b="1" dirty="0">
                <a:solidFill>
                  <a:schemeClr val="accent2"/>
                </a:solidFill>
                <a:latin typeface="Fira Sans Extra Condensed"/>
                <a:ea typeface="Fira Sans Extra Condensed"/>
                <a:cs typeface="Fira Sans Extra Condensed"/>
                <a:sym typeface="Fira Sans Extra Condensed"/>
              </a:rPr>
              <a:t>Server</a:t>
            </a:r>
          </a:p>
          <a:p>
            <a:pPr marL="0" lvl="0" indent="0" rtl="0">
              <a:spcBef>
                <a:spcPts val="0"/>
              </a:spcBef>
              <a:spcAft>
                <a:spcPts val="0"/>
              </a:spcAft>
              <a:buNone/>
            </a:pPr>
            <a:r>
              <a:rPr lang="en-IN" sz="1800" dirty="0">
                <a:solidFill>
                  <a:schemeClr val="tx1"/>
                </a:solidFill>
                <a:latin typeface="Fira Sans Extra Condensed"/>
                <a:ea typeface="Fira Sans Extra Condensed"/>
                <a:cs typeface="Fira Sans Extra Condensed"/>
                <a:sym typeface="Fira Sans Extra Condensed"/>
              </a:rPr>
              <a:t>           Tomcat</a:t>
            </a:r>
          </a:p>
        </p:txBody>
      </p:sp>
      <p:sp>
        <p:nvSpPr>
          <p:cNvPr id="6" name="TextBox 5">
            <a:extLst>
              <a:ext uri="{FF2B5EF4-FFF2-40B4-BE49-F238E27FC236}">
                <a16:creationId xmlns:a16="http://schemas.microsoft.com/office/drawing/2014/main" id="{6D01F44E-C7A8-6B54-E2E6-12B9449C1B29}"/>
              </a:ext>
            </a:extLst>
          </p:cNvPr>
          <p:cNvSpPr txBox="1"/>
          <p:nvPr/>
        </p:nvSpPr>
        <p:spPr>
          <a:xfrm>
            <a:off x="1770609" y="1027016"/>
            <a:ext cx="1605245" cy="646331"/>
          </a:xfrm>
          <a:prstGeom prst="rect">
            <a:avLst/>
          </a:prstGeom>
          <a:noFill/>
        </p:spPr>
        <p:txBody>
          <a:bodyPr wrap="square">
            <a:spAutoFit/>
          </a:bodyPr>
          <a:lstStyle/>
          <a:p>
            <a:pPr marL="0" lvl="0" indent="0" algn="ctr" rtl="0">
              <a:spcBef>
                <a:spcPts val="0"/>
              </a:spcBef>
              <a:spcAft>
                <a:spcPts val="0"/>
              </a:spcAft>
              <a:buNone/>
            </a:pPr>
            <a:r>
              <a:rPr lang="en-IN" sz="1800" b="1" dirty="0">
                <a:solidFill>
                  <a:schemeClr val="accent1"/>
                </a:solidFill>
                <a:latin typeface="Fira Sans Extra Condensed"/>
                <a:ea typeface="Fira Sans Extra Condensed"/>
                <a:cs typeface="Fira Sans Extra Condensed"/>
                <a:sym typeface="Fira Sans Extra Condensed"/>
              </a:rPr>
              <a:t>Back End</a:t>
            </a:r>
          </a:p>
          <a:p>
            <a:pPr marL="0" lvl="0" indent="0" algn="ctr" rtl="0">
              <a:spcBef>
                <a:spcPts val="0"/>
              </a:spcBef>
              <a:spcAft>
                <a:spcPts val="0"/>
              </a:spcAft>
              <a:buNone/>
            </a:pPr>
            <a:r>
              <a:rPr lang="en-IN" sz="1800" dirty="0">
                <a:solidFill>
                  <a:schemeClr val="tx1"/>
                </a:solidFill>
                <a:latin typeface="Fira Sans Extra Condensed"/>
                <a:ea typeface="Fira Sans Extra Condensed"/>
                <a:cs typeface="Fira Sans Extra Condensed"/>
                <a:sym typeface="Fira Sans Extra Condensed"/>
              </a:rPr>
              <a:t>Spring Boot</a:t>
            </a:r>
          </a:p>
        </p:txBody>
      </p:sp>
      <p:sp>
        <p:nvSpPr>
          <p:cNvPr id="2" name="TextBox 1">
            <a:extLst>
              <a:ext uri="{FF2B5EF4-FFF2-40B4-BE49-F238E27FC236}">
                <a16:creationId xmlns:a16="http://schemas.microsoft.com/office/drawing/2014/main" id="{C2461474-FABE-E6F8-06CF-BA32AB54DEC5}"/>
              </a:ext>
            </a:extLst>
          </p:cNvPr>
          <p:cNvSpPr txBox="1"/>
          <p:nvPr/>
        </p:nvSpPr>
        <p:spPr>
          <a:xfrm>
            <a:off x="1866633" y="3642301"/>
            <a:ext cx="1975740" cy="923330"/>
          </a:xfrm>
          <a:prstGeom prst="rect">
            <a:avLst/>
          </a:prstGeom>
          <a:noFill/>
        </p:spPr>
        <p:txBody>
          <a:bodyPr wrap="square">
            <a:spAutoFit/>
          </a:bodyPr>
          <a:lstStyle/>
          <a:p>
            <a:pPr marL="0" lvl="0" indent="0" rtl="0">
              <a:spcBef>
                <a:spcPts val="0"/>
              </a:spcBef>
              <a:spcAft>
                <a:spcPts val="0"/>
              </a:spcAft>
              <a:buNone/>
            </a:pPr>
            <a:r>
              <a:rPr lang="en-IN" sz="1800" b="1" dirty="0">
                <a:solidFill>
                  <a:schemeClr val="accent2"/>
                </a:solidFill>
                <a:latin typeface="Fira Sans Extra Condensed"/>
                <a:ea typeface="Fira Sans Extra Condensed"/>
                <a:cs typeface="Fira Sans Extra Condensed"/>
                <a:sym typeface="Fira Sans Extra Condensed"/>
              </a:rPr>
              <a:t>        </a:t>
            </a:r>
            <a:r>
              <a:rPr lang="en-IN" sz="1800" b="1" dirty="0">
                <a:solidFill>
                  <a:schemeClr val="accent6">
                    <a:lumMod val="50000"/>
                    <a:lumOff val="50000"/>
                  </a:schemeClr>
                </a:solidFill>
                <a:latin typeface="Fira Sans Extra Condensed"/>
                <a:ea typeface="Fira Sans Extra Condensed"/>
                <a:cs typeface="Fira Sans Extra Condensed"/>
                <a:sym typeface="Fira Sans Extra Condensed"/>
              </a:rPr>
              <a:t>Testing</a:t>
            </a:r>
          </a:p>
          <a:p>
            <a:pPr marL="285750" lvl="7" indent="-285750" algn="just">
              <a:buFont typeface="Arial" panose="020B0604020202020204" pitchFamily="34" charset="0"/>
              <a:buChar char="•"/>
            </a:pPr>
            <a:r>
              <a:rPr lang="en-IN" sz="1800" dirty="0">
                <a:solidFill>
                  <a:schemeClr val="tx1"/>
                </a:solidFill>
                <a:latin typeface="Fira Sans Extra Condensed"/>
                <a:ea typeface="Fira Sans Extra Condensed"/>
                <a:cs typeface="Fira Sans Extra Condensed"/>
                <a:sym typeface="Fira Sans Extra Condensed"/>
              </a:rPr>
              <a:t>Selenium</a:t>
            </a:r>
          </a:p>
          <a:p>
            <a:pPr marL="285750" lvl="7" indent="-285750" algn="just">
              <a:buFont typeface="Arial" panose="020B0604020202020204" pitchFamily="34" charset="0"/>
              <a:buChar char="•"/>
            </a:pPr>
            <a:r>
              <a:rPr lang="en-IN" sz="1800" dirty="0">
                <a:solidFill>
                  <a:schemeClr val="tx1"/>
                </a:solidFill>
                <a:latin typeface="Fira Sans Extra Condensed"/>
                <a:ea typeface="Fira Sans Extra Condensed"/>
                <a:cs typeface="Fira Sans Extra Condensed"/>
                <a:sym typeface="Fira Sans Extra Condensed"/>
              </a:rPr>
              <a:t>Postman</a:t>
            </a:r>
          </a:p>
        </p:txBody>
      </p:sp>
    </p:spTree>
    <p:extLst>
      <p:ext uri="{BB962C8B-B14F-4D97-AF65-F5344CB8AC3E}">
        <p14:creationId xmlns:p14="http://schemas.microsoft.com/office/powerpoint/2010/main" val="1906864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09"/>
        <p:cNvGrpSpPr/>
        <p:nvPr/>
      </p:nvGrpSpPr>
      <p:grpSpPr>
        <a:xfrm>
          <a:off x="0" y="0"/>
          <a:ext cx="0" cy="0"/>
          <a:chOff x="0" y="0"/>
          <a:chExt cx="0" cy="0"/>
        </a:xfrm>
      </p:grpSpPr>
      <p:sp>
        <p:nvSpPr>
          <p:cNvPr id="3211" name="Google Shape;3211;p43"/>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grpSp>
        <p:nvGrpSpPr>
          <p:cNvPr id="3226" name="Google Shape;3226;p43"/>
          <p:cNvGrpSpPr/>
          <p:nvPr/>
        </p:nvGrpSpPr>
        <p:grpSpPr>
          <a:xfrm>
            <a:off x="208794" y="3402342"/>
            <a:ext cx="1338068" cy="1603611"/>
            <a:chOff x="3886501" y="1346512"/>
            <a:chExt cx="3813483" cy="3336023"/>
          </a:xfrm>
        </p:grpSpPr>
        <p:grpSp>
          <p:nvGrpSpPr>
            <p:cNvPr id="3227" name="Google Shape;3227;p43"/>
            <p:cNvGrpSpPr/>
            <p:nvPr/>
          </p:nvGrpSpPr>
          <p:grpSpPr>
            <a:xfrm>
              <a:off x="4472775" y="1346512"/>
              <a:ext cx="2689335" cy="3159183"/>
              <a:chOff x="4472718" y="3265151"/>
              <a:chExt cx="1056008" cy="1240501"/>
            </a:xfrm>
          </p:grpSpPr>
          <p:sp>
            <p:nvSpPr>
              <p:cNvPr id="3228" name="Google Shape;3228;p43"/>
              <p:cNvSpPr/>
              <p:nvPr/>
            </p:nvSpPr>
            <p:spPr>
              <a:xfrm flipH="1">
                <a:off x="5336838" y="4350307"/>
                <a:ext cx="151695" cy="40241"/>
              </a:xfrm>
              <a:custGeom>
                <a:avLst/>
                <a:gdLst/>
                <a:ahLst/>
                <a:cxnLst/>
                <a:rect l="l" t="t" r="r" b="b"/>
                <a:pathLst>
                  <a:path w="3159" h="838" extrusionOk="0">
                    <a:moveTo>
                      <a:pt x="1" y="1"/>
                    </a:moveTo>
                    <a:lnTo>
                      <a:pt x="1" y="838"/>
                    </a:lnTo>
                    <a:lnTo>
                      <a:pt x="3158" y="838"/>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3"/>
              <p:cNvSpPr/>
              <p:nvPr/>
            </p:nvSpPr>
            <p:spPr>
              <a:xfrm flipH="1">
                <a:off x="4516561" y="3765711"/>
                <a:ext cx="1001169" cy="730816"/>
              </a:xfrm>
              <a:custGeom>
                <a:avLst/>
                <a:gdLst/>
                <a:ahLst/>
                <a:cxnLst/>
                <a:rect l="l" t="t" r="r" b="b"/>
                <a:pathLst>
                  <a:path w="20849" h="15219" extrusionOk="0">
                    <a:moveTo>
                      <a:pt x="0" y="1"/>
                    </a:moveTo>
                    <a:lnTo>
                      <a:pt x="0" y="15218"/>
                    </a:lnTo>
                    <a:lnTo>
                      <a:pt x="20848" y="15218"/>
                    </a:lnTo>
                    <a:lnTo>
                      <a:pt x="208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3"/>
              <p:cNvSpPr/>
              <p:nvPr/>
            </p:nvSpPr>
            <p:spPr>
              <a:xfrm flipH="1">
                <a:off x="4507437" y="3756587"/>
                <a:ext cx="1021289" cy="749064"/>
              </a:xfrm>
              <a:custGeom>
                <a:avLst/>
                <a:gdLst/>
                <a:ahLst/>
                <a:cxnLst/>
                <a:rect l="l" t="t" r="r" b="b"/>
                <a:pathLst>
                  <a:path w="21268" h="15599" extrusionOk="0">
                    <a:moveTo>
                      <a:pt x="20925" y="381"/>
                    </a:moveTo>
                    <a:lnTo>
                      <a:pt x="20925" y="15256"/>
                    </a:lnTo>
                    <a:lnTo>
                      <a:pt x="381" y="15256"/>
                    </a:lnTo>
                    <a:lnTo>
                      <a:pt x="381" y="381"/>
                    </a:lnTo>
                    <a:close/>
                    <a:moveTo>
                      <a:pt x="191" y="1"/>
                    </a:moveTo>
                    <a:cubicBezTo>
                      <a:pt x="115" y="1"/>
                      <a:pt x="1" y="115"/>
                      <a:pt x="1" y="191"/>
                    </a:cubicBezTo>
                    <a:lnTo>
                      <a:pt x="1" y="15408"/>
                    </a:lnTo>
                    <a:cubicBezTo>
                      <a:pt x="1" y="15523"/>
                      <a:pt x="115" y="15599"/>
                      <a:pt x="191" y="15599"/>
                    </a:cubicBezTo>
                    <a:lnTo>
                      <a:pt x="21077" y="15599"/>
                    </a:lnTo>
                    <a:cubicBezTo>
                      <a:pt x="21153" y="15599"/>
                      <a:pt x="21268" y="15523"/>
                      <a:pt x="21268" y="15408"/>
                    </a:cubicBezTo>
                    <a:lnTo>
                      <a:pt x="21268" y="191"/>
                    </a:lnTo>
                    <a:cubicBezTo>
                      <a:pt x="21268" y="77"/>
                      <a:pt x="21153" y="1"/>
                      <a:pt x="210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3"/>
              <p:cNvSpPr/>
              <p:nvPr/>
            </p:nvSpPr>
            <p:spPr>
              <a:xfrm flipH="1">
                <a:off x="4516561" y="3756587"/>
                <a:ext cx="1002994" cy="111502"/>
              </a:xfrm>
              <a:custGeom>
                <a:avLst/>
                <a:gdLst/>
                <a:ahLst/>
                <a:cxnLst/>
                <a:rect l="l" t="t" r="r" b="b"/>
                <a:pathLst>
                  <a:path w="20887" h="2322" extrusionOk="0">
                    <a:moveTo>
                      <a:pt x="0" y="1"/>
                    </a:moveTo>
                    <a:lnTo>
                      <a:pt x="0" y="2321"/>
                    </a:lnTo>
                    <a:lnTo>
                      <a:pt x="20886" y="2321"/>
                    </a:lnTo>
                    <a:lnTo>
                      <a:pt x="208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3"/>
              <p:cNvSpPr/>
              <p:nvPr/>
            </p:nvSpPr>
            <p:spPr>
              <a:xfrm flipH="1">
                <a:off x="4578699" y="3756587"/>
                <a:ext cx="113279" cy="111502"/>
              </a:xfrm>
              <a:custGeom>
                <a:avLst/>
                <a:gdLst/>
                <a:ahLst/>
                <a:cxnLst/>
                <a:rect l="l" t="t" r="r" b="b"/>
                <a:pathLst>
                  <a:path w="2359" h="2322" extrusionOk="0">
                    <a:moveTo>
                      <a:pt x="1027" y="1"/>
                    </a:moveTo>
                    <a:lnTo>
                      <a:pt x="0" y="2321"/>
                    </a:lnTo>
                    <a:lnTo>
                      <a:pt x="1255" y="2321"/>
                    </a:lnTo>
                    <a:lnTo>
                      <a:pt x="2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3"/>
              <p:cNvSpPr/>
              <p:nvPr/>
            </p:nvSpPr>
            <p:spPr>
              <a:xfrm flipH="1">
                <a:off x="4781487" y="3756587"/>
                <a:ext cx="115104" cy="111502"/>
              </a:xfrm>
              <a:custGeom>
                <a:avLst/>
                <a:gdLst/>
                <a:ahLst/>
                <a:cxnLst/>
                <a:rect l="l" t="t" r="r" b="b"/>
                <a:pathLst>
                  <a:path w="2397" h="2322" extrusionOk="0">
                    <a:moveTo>
                      <a:pt x="1065" y="1"/>
                    </a:moveTo>
                    <a:lnTo>
                      <a:pt x="0" y="2321"/>
                    </a:lnTo>
                    <a:lnTo>
                      <a:pt x="1332" y="2321"/>
                    </a:lnTo>
                    <a:lnTo>
                      <a:pt x="2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3"/>
              <p:cNvSpPr/>
              <p:nvPr/>
            </p:nvSpPr>
            <p:spPr>
              <a:xfrm flipH="1">
                <a:off x="4962330" y="3756587"/>
                <a:ext cx="116977" cy="111502"/>
              </a:xfrm>
              <a:custGeom>
                <a:avLst/>
                <a:gdLst/>
                <a:ahLst/>
                <a:cxnLst/>
                <a:rect l="l" t="t" r="r" b="b"/>
                <a:pathLst>
                  <a:path w="2436" h="2322" extrusionOk="0">
                    <a:moveTo>
                      <a:pt x="1104" y="1"/>
                    </a:moveTo>
                    <a:lnTo>
                      <a:pt x="1" y="2321"/>
                    </a:lnTo>
                    <a:lnTo>
                      <a:pt x="1332" y="2321"/>
                    </a:lnTo>
                    <a:lnTo>
                      <a:pt x="24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3"/>
              <p:cNvSpPr/>
              <p:nvPr/>
            </p:nvSpPr>
            <p:spPr>
              <a:xfrm flipH="1">
                <a:off x="5163294" y="3756587"/>
                <a:ext cx="116977" cy="111502"/>
              </a:xfrm>
              <a:custGeom>
                <a:avLst/>
                <a:gdLst/>
                <a:ahLst/>
                <a:cxnLst/>
                <a:rect l="l" t="t" r="r" b="b"/>
                <a:pathLst>
                  <a:path w="2436" h="2322" extrusionOk="0">
                    <a:moveTo>
                      <a:pt x="1104" y="1"/>
                    </a:moveTo>
                    <a:lnTo>
                      <a:pt x="1" y="2321"/>
                    </a:lnTo>
                    <a:lnTo>
                      <a:pt x="1332" y="2321"/>
                    </a:lnTo>
                    <a:lnTo>
                      <a:pt x="2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3"/>
              <p:cNvSpPr/>
              <p:nvPr/>
            </p:nvSpPr>
            <p:spPr>
              <a:xfrm flipH="1">
                <a:off x="5364258" y="3756587"/>
                <a:ext cx="113279" cy="111502"/>
              </a:xfrm>
              <a:custGeom>
                <a:avLst/>
                <a:gdLst/>
                <a:ahLst/>
                <a:cxnLst/>
                <a:rect l="l" t="t" r="r" b="b"/>
                <a:pathLst>
                  <a:path w="2359" h="2322" extrusionOk="0">
                    <a:moveTo>
                      <a:pt x="1027" y="1"/>
                    </a:moveTo>
                    <a:lnTo>
                      <a:pt x="0" y="2321"/>
                    </a:lnTo>
                    <a:lnTo>
                      <a:pt x="1332" y="2321"/>
                    </a:lnTo>
                    <a:lnTo>
                      <a:pt x="2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3"/>
              <p:cNvSpPr/>
              <p:nvPr/>
            </p:nvSpPr>
            <p:spPr>
              <a:xfrm flipH="1">
                <a:off x="4472718" y="3265151"/>
                <a:ext cx="968323" cy="489660"/>
              </a:xfrm>
              <a:custGeom>
                <a:avLst/>
                <a:gdLst/>
                <a:ahLst/>
                <a:cxnLst/>
                <a:rect l="l" t="t" r="r" b="b"/>
                <a:pathLst>
                  <a:path w="20165" h="10197" extrusionOk="0">
                    <a:moveTo>
                      <a:pt x="876" y="1"/>
                    </a:moveTo>
                    <a:lnTo>
                      <a:pt x="1" y="2131"/>
                    </a:lnTo>
                    <a:lnTo>
                      <a:pt x="19251" y="10197"/>
                    </a:lnTo>
                    <a:lnTo>
                      <a:pt x="20164" y="8066"/>
                    </a:lnTo>
                    <a:lnTo>
                      <a:pt x="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3"/>
              <p:cNvSpPr/>
              <p:nvPr/>
            </p:nvSpPr>
            <p:spPr>
              <a:xfrm flipH="1">
                <a:off x="5276573" y="3290745"/>
                <a:ext cx="63963" cy="146173"/>
              </a:xfrm>
              <a:custGeom>
                <a:avLst/>
                <a:gdLst/>
                <a:ahLst/>
                <a:cxnLst/>
                <a:rect l="l" t="t" r="r" b="b"/>
                <a:pathLst>
                  <a:path w="1332" h="3044" extrusionOk="0">
                    <a:moveTo>
                      <a:pt x="0" y="0"/>
                    </a:moveTo>
                    <a:lnTo>
                      <a:pt x="76" y="2511"/>
                    </a:lnTo>
                    <a:lnTo>
                      <a:pt x="1332" y="3044"/>
                    </a:lnTo>
                    <a:lnTo>
                      <a:pt x="1218" y="53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3"/>
              <p:cNvSpPr/>
              <p:nvPr/>
            </p:nvSpPr>
            <p:spPr>
              <a:xfrm flipH="1">
                <a:off x="5090208" y="3369306"/>
                <a:ext cx="64011" cy="146173"/>
              </a:xfrm>
              <a:custGeom>
                <a:avLst/>
                <a:gdLst/>
                <a:ahLst/>
                <a:cxnLst/>
                <a:rect l="l" t="t" r="r" b="b"/>
                <a:pathLst>
                  <a:path w="1333" h="3044" extrusionOk="0">
                    <a:moveTo>
                      <a:pt x="1" y="0"/>
                    </a:moveTo>
                    <a:lnTo>
                      <a:pt x="115" y="2549"/>
                    </a:lnTo>
                    <a:lnTo>
                      <a:pt x="1332" y="3044"/>
                    </a:lnTo>
                    <a:lnTo>
                      <a:pt x="1256" y="49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3"/>
              <p:cNvSpPr/>
              <p:nvPr/>
            </p:nvSpPr>
            <p:spPr>
              <a:xfrm flipH="1">
                <a:off x="4923962" y="3438743"/>
                <a:ext cx="60361" cy="146173"/>
              </a:xfrm>
              <a:custGeom>
                <a:avLst/>
                <a:gdLst/>
                <a:ahLst/>
                <a:cxnLst/>
                <a:rect l="l" t="t" r="r" b="b"/>
                <a:pathLst>
                  <a:path w="1257" h="3044" extrusionOk="0">
                    <a:moveTo>
                      <a:pt x="1" y="0"/>
                    </a:moveTo>
                    <a:lnTo>
                      <a:pt x="39" y="2549"/>
                    </a:lnTo>
                    <a:lnTo>
                      <a:pt x="1256" y="3044"/>
                    </a:lnTo>
                    <a:lnTo>
                      <a:pt x="1180" y="53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3"/>
              <p:cNvSpPr/>
              <p:nvPr/>
            </p:nvSpPr>
            <p:spPr>
              <a:xfrm flipH="1">
                <a:off x="4737645" y="3517256"/>
                <a:ext cx="62138" cy="146221"/>
              </a:xfrm>
              <a:custGeom>
                <a:avLst/>
                <a:gdLst/>
                <a:ahLst/>
                <a:cxnLst/>
                <a:rect l="l" t="t" r="r" b="b"/>
                <a:pathLst>
                  <a:path w="1294" h="3045" extrusionOk="0">
                    <a:moveTo>
                      <a:pt x="0" y="1"/>
                    </a:moveTo>
                    <a:lnTo>
                      <a:pt x="38" y="2512"/>
                    </a:lnTo>
                    <a:lnTo>
                      <a:pt x="1294" y="3044"/>
                    </a:lnTo>
                    <a:lnTo>
                      <a:pt x="1180" y="53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3"/>
              <p:cNvSpPr/>
              <p:nvPr/>
            </p:nvSpPr>
            <p:spPr>
              <a:xfrm flipH="1">
                <a:off x="4553104" y="3593992"/>
                <a:ext cx="64011" cy="146221"/>
              </a:xfrm>
              <a:custGeom>
                <a:avLst/>
                <a:gdLst/>
                <a:ahLst/>
                <a:cxnLst/>
                <a:rect l="l" t="t" r="r" b="b"/>
                <a:pathLst>
                  <a:path w="1333" h="3045" extrusionOk="0">
                    <a:moveTo>
                      <a:pt x="1" y="1"/>
                    </a:moveTo>
                    <a:lnTo>
                      <a:pt x="77" y="2550"/>
                    </a:lnTo>
                    <a:lnTo>
                      <a:pt x="1332" y="3044"/>
                    </a:lnTo>
                    <a:lnTo>
                      <a:pt x="1218" y="53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3"/>
              <p:cNvSpPr/>
              <p:nvPr/>
            </p:nvSpPr>
            <p:spPr>
              <a:xfrm flipH="1">
                <a:off x="4637139" y="3950252"/>
                <a:ext cx="244854" cy="23770"/>
              </a:xfrm>
              <a:custGeom>
                <a:avLst/>
                <a:gdLst/>
                <a:ahLst/>
                <a:cxnLst/>
                <a:rect l="l" t="t" r="r" b="b"/>
                <a:pathLst>
                  <a:path w="5099" h="495" extrusionOk="0">
                    <a:moveTo>
                      <a:pt x="191" y="0"/>
                    </a:moveTo>
                    <a:cubicBezTo>
                      <a:pt x="77" y="0"/>
                      <a:pt x="38" y="38"/>
                      <a:pt x="38" y="153"/>
                    </a:cubicBezTo>
                    <a:lnTo>
                      <a:pt x="38" y="343"/>
                    </a:lnTo>
                    <a:cubicBezTo>
                      <a:pt x="0" y="381"/>
                      <a:pt x="77" y="495"/>
                      <a:pt x="191" y="495"/>
                    </a:cubicBezTo>
                    <a:lnTo>
                      <a:pt x="4946" y="495"/>
                    </a:lnTo>
                    <a:cubicBezTo>
                      <a:pt x="5022" y="495"/>
                      <a:pt x="5098" y="457"/>
                      <a:pt x="5098" y="343"/>
                    </a:cubicBezTo>
                    <a:lnTo>
                      <a:pt x="5098" y="153"/>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3"/>
              <p:cNvSpPr/>
              <p:nvPr/>
            </p:nvSpPr>
            <p:spPr>
              <a:xfrm flipH="1">
                <a:off x="4889244" y="3948427"/>
                <a:ext cx="74959" cy="25595"/>
              </a:xfrm>
              <a:custGeom>
                <a:avLst/>
                <a:gdLst/>
                <a:ahLst/>
                <a:cxnLst/>
                <a:rect l="l" t="t" r="r" b="b"/>
                <a:pathLst>
                  <a:path w="1561" h="533" extrusionOk="0">
                    <a:moveTo>
                      <a:pt x="77" y="0"/>
                    </a:moveTo>
                    <a:cubicBezTo>
                      <a:pt x="38" y="0"/>
                      <a:pt x="0" y="38"/>
                      <a:pt x="0" y="114"/>
                    </a:cubicBezTo>
                    <a:lnTo>
                      <a:pt x="0" y="419"/>
                    </a:lnTo>
                    <a:cubicBezTo>
                      <a:pt x="0" y="495"/>
                      <a:pt x="38" y="533"/>
                      <a:pt x="77" y="533"/>
                    </a:cubicBezTo>
                    <a:lnTo>
                      <a:pt x="1484" y="533"/>
                    </a:lnTo>
                    <a:cubicBezTo>
                      <a:pt x="1522" y="533"/>
                      <a:pt x="1560" y="495"/>
                      <a:pt x="1560" y="419"/>
                    </a:cubicBezTo>
                    <a:lnTo>
                      <a:pt x="1560" y="114"/>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3"/>
              <p:cNvSpPr/>
              <p:nvPr/>
            </p:nvSpPr>
            <p:spPr>
              <a:xfrm flipH="1">
                <a:off x="4637139" y="3992270"/>
                <a:ext cx="244854" cy="21945"/>
              </a:xfrm>
              <a:custGeom>
                <a:avLst/>
                <a:gdLst/>
                <a:ahLst/>
                <a:cxnLst/>
                <a:rect l="l" t="t" r="r" b="b"/>
                <a:pathLst>
                  <a:path w="5099" h="457" extrusionOk="0">
                    <a:moveTo>
                      <a:pt x="191" y="0"/>
                    </a:moveTo>
                    <a:cubicBezTo>
                      <a:pt x="77" y="0"/>
                      <a:pt x="38" y="38"/>
                      <a:pt x="38" y="114"/>
                    </a:cubicBezTo>
                    <a:lnTo>
                      <a:pt x="38" y="305"/>
                    </a:lnTo>
                    <a:cubicBezTo>
                      <a:pt x="0" y="381"/>
                      <a:pt x="77" y="457"/>
                      <a:pt x="191" y="457"/>
                    </a:cubicBezTo>
                    <a:lnTo>
                      <a:pt x="4946" y="457"/>
                    </a:lnTo>
                    <a:cubicBezTo>
                      <a:pt x="5022" y="457"/>
                      <a:pt x="5098" y="419"/>
                      <a:pt x="5098" y="305"/>
                    </a:cubicBezTo>
                    <a:lnTo>
                      <a:pt x="5098" y="114"/>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3"/>
              <p:cNvSpPr/>
              <p:nvPr/>
            </p:nvSpPr>
            <p:spPr>
              <a:xfrm flipH="1">
                <a:off x="4889244" y="3990445"/>
                <a:ext cx="74959" cy="23770"/>
              </a:xfrm>
              <a:custGeom>
                <a:avLst/>
                <a:gdLst/>
                <a:ahLst/>
                <a:cxnLst/>
                <a:rect l="l" t="t" r="r" b="b"/>
                <a:pathLst>
                  <a:path w="1561" h="495" extrusionOk="0">
                    <a:moveTo>
                      <a:pt x="77" y="0"/>
                    </a:moveTo>
                    <a:cubicBezTo>
                      <a:pt x="38" y="0"/>
                      <a:pt x="0" y="38"/>
                      <a:pt x="0" y="76"/>
                    </a:cubicBezTo>
                    <a:lnTo>
                      <a:pt x="0" y="419"/>
                    </a:lnTo>
                    <a:cubicBezTo>
                      <a:pt x="0" y="457"/>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3"/>
              <p:cNvSpPr/>
              <p:nvPr/>
            </p:nvSpPr>
            <p:spPr>
              <a:xfrm flipH="1">
                <a:off x="4637139" y="4037937"/>
                <a:ext cx="244854" cy="21945"/>
              </a:xfrm>
              <a:custGeom>
                <a:avLst/>
                <a:gdLst/>
                <a:ahLst/>
                <a:cxnLst/>
                <a:rect l="l" t="t" r="r" b="b"/>
                <a:pathLst>
                  <a:path w="5099" h="457" extrusionOk="0">
                    <a:moveTo>
                      <a:pt x="191" y="0"/>
                    </a:moveTo>
                    <a:cubicBezTo>
                      <a:pt x="77" y="0"/>
                      <a:pt x="38" y="38"/>
                      <a:pt x="38" y="115"/>
                    </a:cubicBezTo>
                    <a:lnTo>
                      <a:pt x="38" y="305"/>
                    </a:lnTo>
                    <a:cubicBezTo>
                      <a:pt x="0" y="381"/>
                      <a:pt x="77" y="457"/>
                      <a:pt x="191" y="457"/>
                    </a:cubicBezTo>
                    <a:lnTo>
                      <a:pt x="4946" y="457"/>
                    </a:lnTo>
                    <a:cubicBezTo>
                      <a:pt x="5022" y="457"/>
                      <a:pt x="5098" y="419"/>
                      <a:pt x="5098" y="305"/>
                    </a:cubicBezTo>
                    <a:lnTo>
                      <a:pt x="5098" y="115"/>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3"/>
              <p:cNvSpPr/>
              <p:nvPr/>
            </p:nvSpPr>
            <p:spPr>
              <a:xfrm flipH="1">
                <a:off x="4889244" y="4036112"/>
                <a:ext cx="74959" cy="23770"/>
              </a:xfrm>
              <a:custGeom>
                <a:avLst/>
                <a:gdLst/>
                <a:ahLst/>
                <a:cxnLst/>
                <a:rect l="l" t="t" r="r" b="b"/>
                <a:pathLst>
                  <a:path w="1561" h="495" extrusionOk="0">
                    <a:moveTo>
                      <a:pt x="77" y="0"/>
                    </a:moveTo>
                    <a:cubicBezTo>
                      <a:pt x="38" y="0"/>
                      <a:pt x="0" y="38"/>
                      <a:pt x="0" y="76"/>
                    </a:cubicBezTo>
                    <a:lnTo>
                      <a:pt x="0" y="419"/>
                    </a:lnTo>
                    <a:cubicBezTo>
                      <a:pt x="0" y="457"/>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3"/>
              <p:cNvSpPr/>
              <p:nvPr/>
            </p:nvSpPr>
            <p:spPr>
              <a:xfrm flipH="1">
                <a:off x="4637139" y="4076305"/>
                <a:ext cx="244854" cy="21945"/>
              </a:xfrm>
              <a:custGeom>
                <a:avLst/>
                <a:gdLst/>
                <a:ahLst/>
                <a:cxnLst/>
                <a:rect l="l" t="t" r="r" b="b"/>
                <a:pathLst>
                  <a:path w="5099" h="457" extrusionOk="0">
                    <a:moveTo>
                      <a:pt x="191" y="0"/>
                    </a:moveTo>
                    <a:cubicBezTo>
                      <a:pt x="77" y="0"/>
                      <a:pt x="38" y="38"/>
                      <a:pt x="38" y="153"/>
                    </a:cubicBezTo>
                    <a:lnTo>
                      <a:pt x="38" y="343"/>
                    </a:lnTo>
                    <a:cubicBezTo>
                      <a:pt x="0" y="419"/>
                      <a:pt x="77" y="457"/>
                      <a:pt x="191" y="457"/>
                    </a:cubicBezTo>
                    <a:lnTo>
                      <a:pt x="4946" y="457"/>
                    </a:lnTo>
                    <a:cubicBezTo>
                      <a:pt x="5022" y="457"/>
                      <a:pt x="5098" y="419"/>
                      <a:pt x="5098" y="343"/>
                    </a:cubicBezTo>
                    <a:lnTo>
                      <a:pt x="5098" y="153"/>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3"/>
              <p:cNvSpPr/>
              <p:nvPr/>
            </p:nvSpPr>
            <p:spPr>
              <a:xfrm flipH="1">
                <a:off x="4889244" y="4074480"/>
                <a:ext cx="74959" cy="23770"/>
              </a:xfrm>
              <a:custGeom>
                <a:avLst/>
                <a:gdLst/>
                <a:ahLst/>
                <a:cxnLst/>
                <a:rect l="l" t="t" r="r" b="b"/>
                <a:pathLst>
                  <a:path w="1561" h="495" extrusionOk="0">
                    <a:moveTo>
                      <a:pt x="77" y="0"/>
                    </a:moveTo>
                    <a:cubicBezTo>
                      <a:pt x="38" y="0"/>
                      <a:pt x="0" y="38"/>
                      <a:pt x="0" y="76"/>
                    </a:cubicBezTo>
                    <a:lnTo>
                      <a:pt x="0" y="419"/>
                    </a:lnTo>
                    <a:cubicBezTo>
                      <a:pt x="0" y="495"/>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3"/>
              <p:cNvSpPr/>
              <p:nvPr/>
            </p:nvSpPr>
            <p:spPr>
              <a:xfrm flipH="1">
                <a:off x="5117627" y="4266272"/>
                <a:ext cx="241204" cy="21993"/>
              </a:xfrm>
              <a:custGeom>
                <a:avLst/>
                <a:gdLst/>
                <a:ahLst/>
                <a:cxnLst/>
                <a:rect l="l" t="t" r="r" b="b"/>
                <a:pathLst>
                  <a:path w="5023" h="458" extrusionOk="0">
                    <a:moveTo>
                      <a:pt x="115" y="1"/>
                    </a:moveTo>
                    <a:cubicBezTo>
                      <a:pt x="39" y="1"/>
                      <a:pt x="1" y="39"/>
                      <a:pt x="1" y="153"/>
                    </a:cubicBezTo>
                    <a:lnTo>
                      <a:pt x="1" y="343"/>
                    </a:lnTo>
                    <a:cubicBezTo>
                      <a:pt x="1" y="419"/>
                      <a:pt x="77" y="457"/>
                      <a:pt x="115" y="457"/>
                    </a:cubicBezTo>
                    <a:lnTo>
                      <a:pt x="4871" y="457"/>
                    </a:lnTo>
                    <a:cubicBezTo>
                      <a:pt x="4985" y="457"/>
                      <a:pt x="5023" y="419"/>
                      <a:pt x="5023" y="343"/>
                    </a:cubicBezTo>
                    <a:lnTo>
                      <a:pt x="5023" y="153"/>
                    </a:lnTo>
                    <a:cubicBezTo>
                      <a:pt x="5023" y="39"/>
                      <a:pt x="4985" y="1"/>
                      <a:pt x="48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3"/>
              <p:cNvSpPr/>
              <p:nvPr/>
            </p:nvSpPr>
            <p:spPr>
              <a:xfrm flipH="1">
                <a:off x="5366082" y="4264447"/>
                <a:ext cx="74959" cy="23818"/>
              </a:xfrm>
              <a:custGeom>
                <a:avLst/>
                <a:gdLst/>
                <a:ahLst/>
                <a:cxnLst/>
                <a:rect l="l" t="t" r="r" b="b"/>
                <a:pathLst>
                  <a:path w="1561" h="496" extrusionOk="0">
                    <a:moveTo>
                      <a:pt x="77" y="1"/>
                    </a:moveTo>
                    <a:cubicBezTo>
                      <a:pt x="39" y="1"/>
                      <a:pt x="1" y="39"/>
                      <a:pt x="1" y="77"/>
                    </a:cubicBezTo>
                    <a:lnTo>
                      <a:pt x="1" y="419"/>
                    </a:lnTo>
                    <a:cubicBezTo>
                      <a:pt x="1" y="457"/>
                      <a:pt x="39" y="495"/>
                      <a:pt x="77" y="495"/>
                    </a:cubicBezTo>
                    <a:lnTo>
                      <a:pt x="1447" y="495"/>
                    </a:lnTo>
                    <a:cubicBezTo>
                      <a:pt x="1523" y="495"/>
                      <a:pt x="1561" y="457"/>
                      <a:pt x="1561" y="419"/>
                    </a:cubicBezTo>
                    <a:lnTo>
                      <a:pt x="1561" y="77"/>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3"/>
              <p:cNvSpPr/>
              <p:nvPr/>
            </p:nvSpPr>
            <p:spPr>
              <a:xfrm flipH="1">
                <a:off x="5117627" y="4306464"/>
                <a:ext cx="241204" cy="23818"/>
              </a:xfrm>
              <a:custGeom>
                <a:avLst/>
                <a:gdLst/>
                <a:ahLst/>
                <a:cxnLst/>
                <a:rect l="l" t="t" r="r" b="b"/>
                <a:pathLst>
                  <a:path w="5023" h="496" extrusionOk="0">
                    <a:moveTo>
                      <a:pt x="115" y="1"/>
                    </a:moveTo>
                    <a:cubicBezTo>
                      <a:pt x="39" y="1"/>
                      <a:pt x="1" y="39"/>
                      <a:pt x="1" y="153"/>
                    </a:cubicBezTo>
                    <a:lnTo>
                      <a:pt x="1" y="343"/>
                    </a:lnTo>
                    <a:cubicBezTo>
                      <a:pt x="1" y="381"/>
                      <a:pt x="77" y="495"/>
                      <a:pt x="115" y="495"/>
                    </a:cubicBezTo>
                    <a:lnTo>
                      <a:pt x="4871" y="495"/>
                    </a:lnTo>
                    <a:cubicBezTo>
                      <a:pt x="4985" y="495"/>
                      <a:pt x="5023" y="457"/>
                      <a:pt x="5023" y="343"/>
                    </a:cubicBezTo>
                    <a:lnTo>
                      <a:pt x="5023" y="153"/>
                    </a:lnTo>
                    <a:cubicBezTo>
                      <a:pt x="5023" y="77"/>
                      <a:pt x="4985" y="1"/>
                      <a:pt x="48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3"/>
              <p:cNvSpPr/>
              <p:nvPr/>
            </p:nvSpPr>
            <p:spPr>
              <a:xfrm flipH="1">
                <a:off x="5366082" y="4304640"/>
                <a:ext cx="74959" cy="25643"/>
              </a:xfrm>
              <a:custGeom>
                <a:avLst/>
                <a:gdLst/>
                <a:ahLst/>
                <a:cxnLst/>
                <a:rect l="l" t="t" r="r" b="b"/>
                <a:pathLst>
                  <a:path w="1561" h="534" extrusionOk="0">
                    <a:moveTo>
                      <a:pt x="77" y="1"/>
                    </a:moveTo>
                    <a:cubicBezTo>
                      <a:pt x="39" y="1"/>
                      <a:pt x="1" y="39"/>
                      <a:pt x="1" y="115"/>
                    </a:cubicBezTo>
                    <a:lnTo>
                      <a:pt x="1" y="419"/>
                    </a:lnTo>
                    <a:cubicBezTo>
                      <a:pt x="1" y="495"/>
                      <a:pt x="39" y="533"/>
                      <a:pt x="77" y="533"/>
                    </a:cubicBezTo>
                    <a:lnTo>
                      <a:pt x="1447" y="533"/>
                    </a:lnTo>
                    <a:cubicBezTo>
                      <a:pt x="1523" y="533"/>
                      <a:pt x="1561" y="495"/>
                      <a:pt x="1561" y="419"/>
                    </a:cubicBezTo>
                    <a:lnTo>
                      <a:pt x="1561" y="115"/>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3"/>
              <p:cNvSpPr/>
              <p:nvPr/>
            </p:nvSpPr>
            <p:spPr>
              <a:xfrm flipH="1">
                <a:off x="5117627" y="4352179"/>
                <a:ext cx="241204" cy="23770"/>
              </a:xfrm>
              <a:custGeom>
                <a:avLst/>
                <a:gdLst/>
                <a:ahLst/>
                <a:cxnLst/>
                <a:rect l="l" t="t" r="r" b="b"/>
                <a:pathLst>
                  <a:path w="5023" h="495" extrusionOk="0">
                    <a:moveTo>
                      <a:pt x="115" y="0"/>
                    </a:moveTo>
                    <a:cubicBezTo>
                      <a:pt x="39" y="0"/>
                      <a:pt x="1" y="38"/>
                      <a:pt x="1" y="152"/>
                    </a:cubicBezTo>
                    <a:lnTo>
                      <a:pt x="1" y="342"/>
                    </a:lnTo>
                    <a:cubicBezTo>
                      <a:pt x="1" y="380"/>
                      <a:pt x="77" y="495"/>
                      <a:pt x="115" y="495"/>
                    </a:cubicBezTo>
                    <a:lnTo>
                      <a:pt x="4871" y="495"/>
                    </a:lnTo>
                    <a:cubicBezTo>
                      <a:pt x="4985" y="495"/>
                      <a:pt x="5023" y="457"/>
                      <a:pt x="5023" y="342"/>
                    </a:cubicBezTo>
                    <a:lnTo>
                      <a:pt x="5023" y="152"/>
                    </a:lnTo>
                    <a:cubicBezTo>
                      <a:pt x="5023" y="76"/>
                      <a:pt x="4985" y="0"/>
                      <a:pt x="48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3"/>
              <p:cNvSpPr/>
              <p:nvPr/>
            </p:nvSpPr>
            <p:spPr>
              <a:xfrm flipH="1">
                <a:off x="5366082" y="4350307"/>
                <a:ext cx="74959" cy="25643"/>
              </a:xfrm>
              <a:custGeom>
                <a:avLst/>
                <a:gdLst/>
                <a:ahLst/>
                <a:cxnLst/>
                <a:rect l="l" t="t" r="r" b="b"/>
                <a:pathLst>
                  <a:path w="1561" h="534" extrusionOk="0">
                    <a:moveTo>
                      <a:pt x="77" y="1"/>
                    </a:moveTo>
                    <a:cubicBezTo>
                      <a:pt x="39" y="1"/>
                      <a:pt x="1" y="39"/>
                      <a:pt x="1" y="115"/>
                    </a:cubicBezTo>
                    <a:lnTo>
                      <a:pt x="1" y="419"/>
                    </a:lnTo>
                    <a:cubicBezTo>
                      <a:pt x="1" y="496"/>
                      <a:pt x="39" y="534"/>
                      <a:pt x="77" y="534"/>
                    </a:cubicBezTo>
                    <a:lnTo>
                      <a:pt x="1447" y="534"/>
                    </a:lnTo>
                    <a:cubicBezTo>
                      <a:pt x="1523" y="534"/>
                      <a:pt x="1561" y="496"/>
                      <a:pt x="1561" y="419"/>
                    </a:cubicBezTo>
                    <a:lnTo>
                      <a:pt x="1561" y="115"/>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3"/>
              <p:cNvSpPr/>
              <p:nvPr/>
            </p:nvSpPr>
            <p:spPr>
              <a:xfrm flipH="1">
                <a:off x="5117627" y="4394197"/>
                <a:ext cx="241204" cy="21945"/>
              </a:xfrm>
              <a:custGeom>
                <a:avLst/>
                <a:gdLst/>
                <a:ahLst/>
                <a:cxnLst/>
                <a:rect l="l" t="t" r="r" b="b"/>
                <a:pathLst>
                  <a:path w="5023" h="457" extrusionOk="0">
                    <a:moveTo>
                      <a:pt x="115" y="0"/>
                    </a:moveTo>
                    <a:cubicBezTo>
                      <a:pt x="39" y="0"/>
                      <a:pt x="1" y="38"/>
                      <a:pt x="1" y="114"/>
                    </a:cubicBezTo>
                    <a:lnTo>
                      <a:pt x="1" y="342"/>
                    </a:lnTo>
                    <a:cubicBezTo>
                      <a:pt x="1" y="380"/>
                      <a:pt x="77" y="457"/>
                      <a:pt x="115" y="457"/>
                    </a:cubicBezTo>
                    <a:lnTo>
                      <a:pt x="4871" y="457"/>
                    </a:lnTo>
                    <a:cubicBezTo>
                      <a:pt x="4985" y="457"/>
                      <a:pt x="5023" y="418"/>
                      <a:pt x="5023" y="342"/>
                    </a:cubicBezTo>
                    <a:lnTo>
                      <a:pt x="5023" y="114"/>
                    </a:lnTo>
                    <a:cubicBezTo>
                      <a:pt x="5023" y="38"/>
                      <a:pt x="4985" y="0"/>
                      <a:pt x="48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3"/>
              <p:cNvSpPr/>
              <p:nvPr/>
            </p:nvSpPr>
            <p:spPr>
              <a:xfrm flipH="1">
                <a:off x="5366082" y="4392324"/>
                <a:ext cx="74959" cy="23818"/>
              </a:xfrm>
              <a:custGeom>
                <a:avLst/>
                <a:gdLst/>
                <a:ahLst/>
                <a:cxnLst/>
                <a:rect l="l" t="t" r="r" b="b"/>
                <a:pathLst>
                  <a:path w="1561" h="496" extrusionOk="0">
                    <a:moveTo>
                      <a:pt x="77" y="1"/>
                    </a:moveTo>
                    <a:cubicBezTo>
                      <a:pt x="39" y="1"/>
                      <a:pt x="1" y="39"/>
                      <a:pt x="1" y="77"/>
                    </a:cubicBezTo>
                    <a:lnTo>
                      <a:pt x="1" y="419"/>
                    </a:lnTo>
                    <a:cubicBezTo>
                      <a:pt x="1" y="457"/>
                      <a:pt x="39" y="496"/>
                      <a:pt x="77" y="496"/>
                    </a:cubicBezTo>
                    <a:lnTo>
                      <a:pt x="1447" y="496"/>
                    </a:lnTo>
                    <a:cubicBezTo>
                      <a:pt x="1523" y="496"/>
                      <a:pt x="1561" y="457"/>
                      <a:pt x="1561" y="419"/>
                    </a:cubicBezTo>
                    <a:lnTo>
                      <a:pt x="1561" y="77"/>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9" name="Google Shape;3259;p43"/>
            <p:cNvGrpSpPr/>
            <p:nvPr/>
          </p:nvGrpSpPr>
          <p:grpSpPr>
            <a:xfrm>
              <a:off x="3955017" y="1378240"/>
              <a:ext cx="3744967" cy="3304295"/>
              <a:chOff x="49542" y="1104077"/>
              <a:chExt cx="3744967" cy="3304295"/>
            </a:xfrm>
          </p:grpSpPr>
          <p:sp>
            <p:nvSpPr>
              <p:cNvPr id="3260" name="Google Shape;3260;p43"/>
              <p:cNvSpPr/>
              <p:nvPr/>
            </p:nvSpPr>
            <p:spPr>
              <a:xfrm flipH="1">
                <a:off x="2413358" y="1651112"/>
                <a:ext cx="1231377" cy="999824"/>
              </a:xfrm>
              <a:custGeom>
                <a:avLst/>
                <a:gdLst/>
                <a:ahLst/>
                <a:cxnLst/>
                <a:rect l="l" t="t" r="r" b="b"/>
                <a:pathLst>
                  <a:path w="25643" h="20821" extrusionOk="0">
                    <a:moveTo>
                      <a:pt x="6774" y="1"/>
                    </a:moveTo>
                    <a:cubicBezTo>
                      <a:pt x="5356" y="1"/>
                      <a:pt x="4015" y="373"/>
                      <a:pt x="3121" y="1038"/>
                    </a:cubicBezTo>
                    <a:cubicBezTo>
                      <a:pt x="1" y="3435"/>
                      <a:pt x="1066" y="10130"/>
                      <a:pt x="4110" y="14353"/>
                    </a:cubicBezTo>
                    <a:cubicBezTo>
                      <a:pt x="6621" y="17815"/>
                      <a:pt x="11110" y="20364"/>
                      <a:pt x="15599" y="20783"/>
                    </a:cubicBezTo>
                    <a:cubicBezTo>
                      <a:pt x="16056" y="20821"/>
                      <a:pt x="16474" y="20821"/>
                      <a:pt x="16893" y="20821"/>
                    </a:cubicBezTo>
                    <a:cubicBezTo>
                      <a:pt x="19289" y="20821"/>
                      <a:pt x="21306" y="20174"/>
                      <a:pt x="22751" y="18766"/>
                    </a:cubicBezTo>
                    <a:cubicBezTo>
                      <a:pt x="24920" y="16750"/>
                      <a:pt x="25643" y="13060"/>
                      <a:pt x="25414" y="10397"/>
                    </a:cubicBezTo>
                    <a:cubicBezTo>
                      <a:pt x="25224" y="8190"/>
                      <a:pt x="24349" y="6478"/>
                      <a:pt x="23094" y="5641"/>
                    </a:cubicBezTo>
                    <a:cubicBezTo>
                      <a:pt x="22423" y="5241"/>
                      <a:pt x="21618" y="5051"/>
                      <a:pt x="20798" y="5051"/>
                    </a:cubicBezTo>
                    <a:cubicBezTo>
                      <a:pt x="19432" y="5051"/>
                      <a:pt x="18024" y="5580"/>
                      <a:pt x="17121" y="6554"/>
                    </a:cubicBezTo>
                    <a:cubicBezTo>
                      <a:pt x="15371" y="8494"/>
                      <a:pt x="15599" y="12603"/>
                      <a:pt x="18795" y="15609"/>
                    </a:cubicBezTo>
                    <a:cubicBezTo>
                      <a:pt x="18852" y="15647"/>
                      <a:pt x="18909" y="15666"/>
                      <a:pt x="18966" y="15666"/>
                    </a:cubicBezTo>
                    <a:cubicBezTo>
                      <a:pt x="19023" y="15666"/>
                      <a:pt x="19080" y="15647"/>
                      <a:pt x="19137" y="15609"/>
                    </a:cubicBezTo>
                    <a:cubicBezTo>
                      <a:pt x="19213" y="15494"/>
                      <a:pt x="19213" y="15342"/>
                      <a:pt x="19137" y="15266"/>
                    </a:cubicBezTo>
                    <a:cubicBezTo>
                      <a:pt x="16132" y="12489"/>
                      <a:pt x="15865" y="8685"/>
                      <a:pt x="17463" y="6897"/>
                    </a:cubicBezTo>
                    <a:cubicBezTo>
                      <a:pt x="18248" y="6041"/>
                      <a:pt x="19537" y="5571"/>
                      <a:pt x="20765" y="5571"/>
                    </a:cubicBezTo>
                    <a:cubicBezTo>
                      <a:pt x="21503" y="5571"/>
                      <a:pt x="22218" y="5741"/>
                      <a:pt x="22789" y="6098"/>
                    </a:cubicBezTo>
                    <a:cubicBezTo>
                      <a:pt x="23969" y="6782"/>
                      <a:pt x="24730" y="8418"/>
                      <a:pt x="24920" y="10511"/>
                    </a:cubicBezTo>
                    <a:cubicBezTo>
                      <a:pt x="25186" y="13060"/>
                      <a:pt x="24501" y="16560"/>
                      <a:pt x="22409" y="18500"/>
                    </a:cubicBezTo>
                    <a:cubicBezTo>
                      <a:pt x="21094" y="19686"/>
                      <a:pt x="19185" y="20359"/>
                      <a:pt x="16955" y="20359"/>
                    </a:cubicBezTo>
                    <a:cubicBezTo>
                      <a:pt x="16539" y="20359"/>
                      <a:pt x="16112" y="20336"/>
                      <a:pt x="15675" y="20288"/>
                    </a:cubicBezTo>
                    <a:cubicBezTo>
                      <a:pt x="11376" y="19870"/>
                      <a:pt x="6925" y="17359"/>
                      <a:pt x="4528" y="14087"/>
                    </a:cubicBezTo>
                    <a:cubicBezTo>
                      <a:pt x="1675" y="10130"/>
                      <a:pt x="534" y="3625"/>
                      <a:pt x="3425" y="1418"/>
                    </a:cubicBezTo>
                    <a:cubicBezTo>
                      <a:pt x="4265" y="782"/>
                      <a:pt x="5498" y="435"/>
                      <a:pt x="6803" y="435"/>
                    </a:cubicBezTo>
                    <a:cubicBezTo>
                      <a:pt x="7447" y="435"/>
                      <a:pt x="8110" y="519"/>
                      <a:pt x="8751" y="695"/>
                    </a:cubicBezTo>
                    <a:cubicBezTo>
                      <a:pt x="10615" y="1190"/>
                      <a:pt x="12061" y="2331"/>
                      <a:pt x="12708" y="3853"/>
                    </a:cubicBezTo>
                    <a:cubicBezTo>
                      <a:pt x="13963" y="6744"/>
                      <a:pt x="12517" y="10321"/>
                      <a:pt x="9474" y="12032"/>
                    </a:cubicBezTo>
                    <a:cubicBezTo>
                      <a:pt x="9398" y="12109"/>
                      <a:pt x="9322" y="12261"/>
                      <a:pt x="9398" y="12375"/>
                    </a:cubicBezTo>
                    <a:cubicBezTo>
                      <a:pt x="9454" y="12431"/>
                      <a:pt x="9550" y="12466"/>
                      <a:pt x="9628" y="12466"/>
                    </a:cubicBezTo>
                    <a:cubicBezTo>
                      <a:pt x="9656" y="12466"/>
                      <a:pt x="9682" y="12461"/>
                      <a:pt x="9702" y="12451"/>
                    </a:cubicBezTo>
                    <a:cubicBezTo>
                      <a:pt x="12936" y="10663"/>
                      <a:pt x="14458" y="6782"/>
                      <a:pt x="13126" y="3701"/>
                    </a:cubicBezTo>
                    <a:cubicBezTo>
                      <a:pt x="12441" y="2027"/>
                      <a:pt x="10920" y="810"/>
                      <a:pt x="8865" y="277"/>
                    </a:cubicBezTo>
                    <a:cubicBezTo>
                      <a:pt x="8178" y="90"/>
                      <a:pt x="7467" y="1"/>
                      <a:pt x="6774"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3"/>
              <p:cNvSpPr/>
              <p:nvPr/>
            </p:nvSpPr>
            <p:spPr>
              <a:xfrm flipH="1">
                <a:off x="49542" y="1854990"/>
                <a:ext cx="190015" cy="279572"/>
              </a:xfrm>
              <a:custGeom>
                <a:avLst/>
                <a:gdLst/>
                <a:ahLst/>
                <a:cxnLst/>
                <a:rect l="l" t="t" r="r" b="b"/>
                <a:pathLst>
                  <a:path w="3957" h="5822" extrusionOk="0">
                    <a:moveTo>
                      <a:pt x="2055" y="0"/>
                    </a:moveTo>
                    <a:cubicBezTo>
                      <a:pt x="2055" y="343"/>
                      <a:pt x="1903" y="1142"/>
                      <a:pt x="1332" y="1903"/>
                    </a:cubicBezTo>
                    <a:cubicBezTo>
                      <a:pt x="875" y="2549"/>
                      <a:pt x="305" y="2854"/>
                      <a:pt x="0" y="3006"/>
                    </a:cubicBezTo>
                    <a:cubicBezTo>
                      <a:pt x="495" y="3006"/>
                      <a:pt x="799" y="3120"/>
                      <a:pt x="1104" y="3196"/>
                    </a:cubicBezTo>
                    <a:cubicBezTo>
                      <a:pt x="1104" y="3196"/>
                      <a:pt x="1370" y="3348"/>
                      <a:pt x="1636" y="3538"/>
                    </a:cubicBezTo>
                    <a:cubicBezTo>
                      <a:pt x="2207" y="3973"/>
                      <a:pt x="2506" y="4854"/>
                      <a:pt x="2630" y="5392"/>
                    </a:cubicBezTo>
                    <a:lnTo>
                      <a:pt x="2630" y="5392"/>
                    </a:lnTo>
                    <a:cubicBezTo>
                      <a:pt x="2527" y="4522"/>
                      <a:pt x="2700" y="3818"/>
                      <a:pt x="2930" y="3424"/>
                    </a:cubicBezTo>
                    <a:cubicBezTo>
                      <a:pt x="3196" y="3120"/>
                      <a:pt x="3462" y="2854"/>
                      <a:pt x="3462" y="2854"/>
                    </a:cubicBezTo>
                    <a:cubicBezTo>
                      <a:pt x="3653" y="2778"/>
                      <a:pt x="3805" y="2625"/>
                      <a:pt x="3957" y="2587"/>
                    </a:cubicBezTo>
                    <a:cubicBezTo>
                      <a:pt x="3729" y="2473"/>
                      <a:pt x="3386" y="2397"/>
                      <a:pt x="3044" y="2093"/>
                    </a:cubicBezTo>
                    <a:cubicBezTo>
                      <a:pt x="2131" y="1408"/>
                      <a:pt x="2055" y="267"/>
                      <a:pt x="2055" y="0"/>
                    </a:cubicBezTo>
                    <a:close/>
                    <a:moveTo>
                      <a:pt x="2630" y="5392"/>
                    </a:moveTo>
                    <a:cubicBezTo>
                      <a:pt x="2647" y="5531"/>
                      <a:pt x="2670" y="5674"/>
                      <a:pt x="2702" y="5821"/>
                    </a:cubicBezTo>
                    <a:cubicBezTo>
                      <a:pt x="2702" y="5767"/>
                      <a:pt x="2680" y="5607"/>
                      <a:pt x="2630" y="53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3"/>
              <p:cNvSpPr/>
              <p:nvPr/>
            </p:nvSpPr>
            <p:spPr>
              <a:xfrm flipH="1">
                <a:off x="3256634" y="1104077"/>
                <a:ext cx="190063" cy="279524"/>
              </a:xfrm>
              <a:custGeom>
                <a:avLst/>
                <a:gdLst/>
                <a:ahLst/>
                <a:cxnLst/>
                <a:rect l="l" t="t" r="r" b="b"/>
                <a:pathLst>
                  <a:path w="3958" h="5821" extrusionOk="0">
                    <a:moveTo>
                      <a:pt x="2055" y="0"/>
                    </a:moveTo>
                    <a:cubicBezTo>
                      <a:pt x="2055" y="342"/>
                      <a:pt x="1903" y="1141"/>
                      <a:pt x="1332" y="1902"/>
                    </a:cubicBezTo>
                    <a:cubicBezTo>
                      <a:pt x="876" y="2511"/>
                      <a:pt x="305" y="2853"/>
                      <a:pt x="1" y="3006"/>
                    </a:cubicBezTo>
                    <a:cubicBezTo>
                      <a:pt x="495" y="3006"/>
                      <a:pt x="838" y="3082"/>
                      <a:pt x="1104" y="3196"/>
                    </a:cubicBezTo>
                    <a:cubicBezTo>
                      <a:pt x="1104" y="3196"/>
                      <a:pt x="1408" y="3348"/>
                      <a:pt x="1637" y="3538"/>
                    </a:cubicBezTo>
                    <a:cubicBezTo>
                      <a:pt x="2154" y="3933"/>
                      <a:pt x="2480" y="4694"/>
                      <a:pt x="2635" y="5234"/>
                    </a:cubicBezTo>
                    <a:lnTo>
                      <a:pt x="2635" y="5234"/>
                    </a:lnTo>
                    <a:cubicBezTo>
                      <a:pt x="2550" y="4427"/>
                      <a:pt x="2721" y="3763"/>
                      <a:pt x="2968" y="3424"/>
                    </a:cubicBezTo>
                    <a:cubicBezTo>
                      <a:pt x="3196" y="3082"/>
                      <a:pt x="3501" y="2853"/>
                      <a:pt x="3501" y="2853"/>
                    </a:cubicBezTo>
                    <a:cubicBezTo>
                      <a:pt x="3691" y="2777"/>
                      <a:pt x="3805" y="2625"/>
                      <a:pt x="3957" y="2587"/>
                    </a:cubicBezTo>
                    <a:cubicBezTo>
                      <a:pt x="3729" y="2473"/>
                      <a:pt x="3387" y="2397"/>
                      <a:pt x="3044" y="2092"/>
                    </a:cubicBezTo>
                    <a:cubicBezTo>
                      <a:pt x="2169" y="1370"/>
                      <a:pt x="2055" y="228"/>
                      <a:pt x="2055" y="0"/>
                    </a:cubicBezTo>
                    <a:close/>
                    <a:moveTo>
                      <a:pt x="2635" y="5234"/>
                    </a:moveTo>
                    <a:cubicBezTo>
                      <a:pt x="2655" y="5422"/>
                      <a:pt x="2689" y="5619"/>
                      <a:pt x="2740" y="5821"/>
                    </a:cubicBezTo>
                    <a:cubicBezTo>
                      <a:pt x="2753" y="5754"/>
                      <a:pt x="2719" y="5527"/>
                      <a:pt x="2635" y="52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3"/>
              <p:cNvSpPr/>
              <p:nvPr/>
            </p:nvSpPr>
            <p:spPr>
              <a:xfrm flipH="1">
                <a:off x="3215340" y="1446979"/>
                <a:ext cx="96904" cy="140747"/>
              </a:xfrm>
              <a:custGeom>
                <a:avLst/>
                <a:gdLst/>
                <a:ahLst/>
                <a:cxnLst/>
                <a:rect l="l" t="t" r="r" b="b"/>
                <a:pathLst>
                  <a:path w="2018" h="2931" extrusionOk="0">
                    <a:moveTo>
                      <a:pt x="1028" y="1"/>
                    </a:moveTo>
                    <a:cubicBezTo>
                      <a:pt x="990" y="191"/>
                      <a:pt x="952" y="571"/>
                      <a:pt x="648" y="952"/>
                    </a:cubicBezTo>
                    <a:cubicBezTo>
                      <a:pt x="419" y="1294"/>
                      <a:pt x="115" y="1446"/>
                      <a:pt x="1" y="1522"/>
                    </a:cubicBezTo>
                    <a:cubicBezTo>
                      <a:pt x="229" y="1522"/>
                      <a:pt x="419" y="1599"/>
                      <a:pt x="572" y="1637"/>
                    </a:cubicBezTo>
                    <a:cubicBezTo>
                      <a:pt x="572" y="1637"/>
                      <a:pt x="648" y="1675"/>
                      <a:pt x="800" y="1789"/>
                    </a:cubicBezTo>
                    <a:cubicBezTo>
                      <a:pt x="1180" y="2093"/>
                      <a:pt x="1371" y="2816"/>
                      <a:pt x="1409" y="2930"/>
                    </a:cubicBezTo>
                    <a:cubicBezTo>
                      <a:pt x="1333" y="2397"/>
                      <a:pt x="1409" y="1979"/>
                      <a:pt x="1561" y="1713"/>
                    </a:cubicBezTo>
                    <a:cubicBezTo>
                      <a:pt x="1637" y="1560"/>
                      <a:pt x="1789" y="1446"/>
                      <a:pt x="1789" y="1446"/>
                    </a:cubicBezTo>
                    <a:cubicBezTo>
                      <a:pt x="1903" y="1408"/>
                      <a:pt x="1979" y="1332"/>
                      <a:pt x="2017" y="1294"/>
                    </a:cubicBezTo>
                    <a:cubicBezTo>
                      <a:pt x="1903" y="1256"/>
                      <a:pt x="1713" y="1218"/>
                      <a:pt x="1561" y="1066"/>
                    </a:cubicBezTo>
                    <a:cubicBezTo>
                      <a:pt x="1066" y="685"/>
                      <a:pt x="1028" y="115"/>
                      <a:pt x="1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3"/>
              <p:cNvSpPr/>
              <p:nvPr/>
            </p:nvSpPr>
            <p:spPr>
              <a:xfrm flipH="1">
                <a:off x="666536" y="1397666"/>
                <a:ext cx="133400" cy="190063"/>
              </a:xfrm>
              <a:custGeom>
                <a:avLst/>
                <a:gdLst/>
                <a:ahLst/>
                <a:cxnLst/>
                <a:rect l="l" t="t" r="r" b="b"/>
                <a:pathLst>
                  <a:path w="2778" h="3958" extrusionOk="0">
                    <a:moveTo>
                      <a:pt x="1446" y="1"/>
                    </a:moveTo>
                    <a:cubicBezTo>
                      <a:pt x="1408" y="229"/>
                      <a:pt x="1294" y="800"/>
                      <a:pt x="913" y="1332"/>
                    </a:cubicBezTo>
                    <a:cubicBezTo>
                      <a:pt x="647" y="1751"/>
                      <a:pt x="190" y="1979"/>
                      <a:pt x="0" y="2093"/>
                    </a:cubicBezTo>
                    <a:cubicBezTo>
                      <a:pt x="343" y="2093"/>
                      <a:pt x="571" y="2131"/>
                      <a:pt x="761" y="2245"/>
                    </a:cubicBezTo>
                    <a:cubicBezTo>
                      <a:pt x="761" y="2245"/>
                      <a:pt x="913" y="2322"/>
                      <a:pt x="1104" y="2474"/>
                    </a:cubicBezTo>
                    <a:cubicBezTo>
                      <a:pt x="1636" y="2930"/>
                      <a:pt x="1864" y="3957"/>
                      <a:pt x="1864" y="3957"/>
                    </a:cubicBezTo>
                    <a:cubicBezTo>
                      <a:pt x="1712" y="3235"/>
                      <a:pt x="1864" y="2626"/>
                      <a:pt x="2055" y="2322"/>
                    </a:cubicBezTo>
                    <a:lnTo>
                      <a:pt x="2435" y="1941"/>
                    </a:lnTo>
                    <a:cubicBezTo>
                      <a:pt x="2587" y="1865"/>
                      <a:pt x="2663" y="1789"/>
                      <a:pt x="2777" y="1751"/>
                    </a:cubicBezTo>
                    <a:cubicBezTo>
                      <a:pt x="2625" y="1713"/>
                      <a:pt x="2397" y="1599"/>
                      <a:pt x="2169" y="1408"/>
                    </a:cubicBezTo>
                    <a:cubicBezTo>
                      <a:pt x="1484" y="952"/>
                      <a:pt x="1446" y="153"/>
                      <a:pt x="14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3"/>
              <p:cNvSpPr/>
              <p:nvPr/>
            </p:nvSpPr>
            <p:spPr>
              <a:xfrm flipH="1">
                <a:off x="2316501" y="2269081"/>
                <a:ext cx="1238676" cy="610238"/>
              </a:xfrm>
              <a:custGeom>
                <a:avLst/>
                <a:gdLst/>
                <a:ahLst/>
                <a:cxnLst/>
                <a:rect l="l" t="t" r="r" b="b"/>
                <a:pathLst>
                  <a:path w="25795" h="12708" extrusionOk="0">
                    <a:moveTo>
                      <a:pt x="0" y="0"/>
                    </a:moveTo>
                    <a:lnTo>
                      <a:pt x="0" y="12707"/>
                    </a:lnTo>
                    <a:lnTo>
                      <a:pt x="25794" y="12707"/>
                    </a:lnTo>
                    <a:lnTo>
                      <a:pt x="25794" y="4642"/>
                    </a:lnTo>
                    <a:cubicBezTo>
                      <a:pt x="25794" y="2093"/>
                      <a:pt x="23740" y="0"/>
                      <a:pt x="21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3"/>
              <p:cNvSpPr/>
              <p:nvPr/>
            </p:nvSpPr>
            <p:spPr>
              <a:xfrm flipH="1">
                <a:off x="2480922" y="1851163"/>
                <a:ext cx="462289" cy="421183"/>
              </a:xfrm>
              <a:custGeom>
                <a:avLst/>
                <a:gdLst/>
                <a:ahLst/>
                <a:cxnLst/>
                <a:rect l="l" t="t" r="r" b="b"/>
                <a:pathLst>
                  <a:path w="9627" h="8771" extrusionOk="0">
                    <a:moveTo>
                      <a:pt x="4814" y="1"/>
                    </a:moveTo>
                    <a:cubicBezTo>
                      <a:pt x="3691" y="1"/>
                      <a:pt x="2569" y="429"/>
                      <a:pt x="1713" y="1285"/>
                    </a:cubicBezTo>
                    <a:cubicBezTo>
                      <a:pt x="1" y="2997"/>
                      <a:pt x="1" y="5774"/>
                      <a:pt x="1713" y="7486"/>
                    </a:cubicBezTo>
                    <a:cubicBezTo>
                      <a:pt x="2569" y="8342"/>
                      <a:pt x="3691" y="8770"/>
                      <a:pt x="4814" y="8770"/>
                    </a:cubicBezTo>
                    <a:cubicBezTo>
                      <a:pt x="5936" y="8770"/>
                      <a:pt x="7058" y="8342"/>
                      <a:pt x="7914" y="7486"/>
                    </a:cubicBezTo>
                    <a:cubicBezTo>
                      <a:pt x="9626" y="5774"/>
                      <a:pt x="9626" y="2997"/>
                      <a:pt x="7914" y="1285"/>
                    </a:cubicBezTo>
                    <a:cubicBezTo>
                      <a:pt x="7058" y="429"/>
                      <a:pt x="5936" y="1"/>
                      <a:pt x="4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3"/>
              <p:cNvSpPr/>
              <p:nvPr/>
            </p:nvSpPr>
            <p:spPr>
              <a:xfrm flipH="1">
                <a:off x="2630744" y="1980433"/>
                <a:ext cx="164469" cy="164469"/>
              </a:xfrm>
              <a:custGeom>
                <a:avLst/>
                <a:gdLst/>
                <a:ahLst/>
                <a:cxnLst/>
                <a:rect l="l" t="t" r="r" b="b"/>
                <a:pathLst>
                  <a:path w="3425" h="3425" extrusionOk="0">
                    <a:moveTo>
                      <a:pt x="1712" y="77"/>
                    </a:moveTo>
                    <a:cubicBezTo>
                      <a:pt x="2626" y="77"/>
                      <a:pt x="3348" y="799"/>
                      <a:pt x="3348" y="1712"/>
                    </a:cubicBezTo>
                    <a:cubicBezTo>
                      <a:pt x="3348" y="2588"/>
                      <a:pt x="2626" y="3310"/>
                      <a:pt x="1712" y="3310"/>
                    </a:cubicBezTo>
                    <a:cubicBezTo>
                      <a:pt x="837" y="3310"/>
                      <a:pt x="115" y="2588"/>
                      <a:pt x="115" y="1712"/>
                    </a:cubicBezTo>
                    <a:cubicBezTo>
                      <a:pt x="115" y="799"/>
                      <a:pt x="837" y="77"/>
                      <a:pt x="1712" y="77"/>
                    </a:cubicBezTo>
                    <a:close/>
                    <a:moveTo>
                      <a:pt x="1712" y="1"/>
                    </a:moveTo>
                    <a:cubicBezTo>
                      <a:pt x="761" y="1"/>
                      <a:pt x="0" y="761"/>
                      <a:pt x="0" y="1712"/>
                    </a:cubicBezTo>
                    <a:cubicBezTo>
                      <a:pt x="0" y="2664"/>
                      <a:pt x="761" y="3424"/>
                      <a:pt x="1712" y="3424"/>
                    </a:cubicBezTo>
                    <a:cubicBezTo>
                      <a:pt x="2664" y="3424"/>
                      <a:pt x="3424" y="2664"/>
                      <a:pt x="3424" y="1712"/>
                    </a:cubicBezTo>
                    <a:cubicBezTo>
                      <a:pt x="3424" y="761"/>
                      <a:pt x="2664" y="1"/>
                      <a:pt x="1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3"/>
              <p:cNvSpPr/>
              <p:nvPr/>
            </p:nvSpPr>
            <p:spPr>
              <a:xfrm flipH="1">
                <a:off x="2985180" y="1852172"/>
                <a:ext cx="462241" cy="420415"/>
              </a:xfrm>
              <a:custGeom>
                <a:avLst/>
                <a:gdLst/>
                <a:ahLst/>
                <a:cxnLst/>
                <a:rect l="l" t="t" r="r" b="b"/>
                <a:pathLst>
                  <a:path w="9626" h="8755" extrusionOk="0">
                    <a:moveTo>
                      <a:pt x="4827" y="0"/>
                    </a:moveTo>
                    <a:cubicBezTo>
                      <a:pt x="4490" y="0"/>
                      <a:pt x="4147" y="40"/>
                      <a:pt x="3805" y="123"/>
                    </a:cubicBezTo>
                    <a:cubicBezTo>
                      <a:pt x="1446" y="655"/>
                      <a:pt x="1" y="3014"/>
                      <a:pt x="533" y="5373"/>
                    </a:cubicBezTo>
                    <a:cubicBezTo>
                      <a:pt x="1024" y="7401"/>
                      <a:pt x="2838" y="8755"/>
                      <a:pt x="4837" y="8755"/>
                    </a:cubicBezTo>
                    <a:cubicBezTo>
                      <a:pt x="5162" y="8755"/>
                      <a:pt x="5492" y="8719"/>
                      <a:pt x="5821" y="8644"/>
                    </a:cubicBezTo>
                    <a:cubicBezTo>
                      <a:pt x="8142" y="8074"/>
                      <a:pt x="9626" y="5715"/>
                      <a:pt x="9055" y="3356"/>
                    </a:cubicBezTo>
                    <a:cubicBezTo>
                      <a:pt x="8600" y="1372"/>
                      <a:pt x="6810" y="0"/>
                      <a:pt x="48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3"/>
              <p:cNvSpPr/>
              <p:nvPr/>
            </p:nvSpPr>
            <p:spPr>
              <a:xfrm flipH="1">
                <a:off x="3134954" y="1980433"/>
                <a:ext cx="164469" cy="164469"/>
              </a:xfrm>
              <a:custGeom>
                <a:avLst/>
                <a:gdLst/>
                <a:ahLst/>
                <a:cxnLst/>
                <a:rect l="l" t="t" r="r" b="b"/>
                <a:pathLst>
                  <a:path w="3425" h="3425" extrusionOk="0">
                    <a:moveTo>
                      <a:pt x="1712" y="77"/>
                    </a:moveTo>
                    <a:cubicBezTo>
                      <a:pt x="2587" y="77"/>
                      <a:pt x="3272" y="799"/>
                      <a:pt x="3310" y="1712"/>
                    </a:cubicBezTo>
                    <a:cubicBezTo>
                      <a:pt x="3310" y="2588"/>
                      <a:pt x="2625" y="3310"/>
                      <a:pt x="1712" y="3310"/>
                    </a:cubicBezTo>
                    <a:cubicBezTo>
                      <a:pt x="799" y="3310"/>
                      <a:pt x="114" y="2588"/>
                      <a:pt x="114" y="1712"/>
                    </a:cubicBezTo>
                    <a:cubicBezTo>
                      <a:pt x="114" y="799"/>
                      <a:pt x="799" y="77"/>
                      <a:pt x="1712" y="77"/>
                    </a:cubicBezTo>
                    <a:close/>
                    <a:moveTo>
                      <a:pt x="1712" y="1"/>
                    </a:moveTo>
                    <a:cubicBezTo>
                      <a:pt x="761" y="1"/>
                      <a:pt x="0" y="761"/>
                      <a:pt x="0" y="1712"/>
                    </a:cubicBezTo>
                    <a:cubicBezTo>
                      <a:pt x="0" y="2664"/>
                      <a:pt x="761" y="3424"/>
                      <a:pt x="1712" y="3424"/>
                    </a:cubicBezTo>
                    <a:cubicBezTo>
                      <a:pt x="2663" y="3424"/>
                      <a:pt x="3424" y="2664"/>
                      <a:pt x="3424" y="1712"/>
                    </a:cubicBezTo>
                    <a:cubicBezTo>
                      <a:pt x="3424" y="761"/>
                      <a:pt x="2663" y="1"/>
                      <a:pt x="1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3"/>
              <p:cNvSpPr/>
              <p:nvPr/>
            </p:nvSpPr>
            <p:spPr>
              <a:xfrm flipH="1">
                <a:off x="2760446" y="2404258"/>
                <a:ext cx="796556" cy="394676"/>
              </a:xfrm>
              <a:custGeom>
                <a:avLst/>
                <a:gdLst/>
                <a:ahLst/>
                <a:cxnLst/>
                <a:rect l="l" t="t" r="r" b="b"/>
                <a:pathLst>
                  <a:path w="16588" h="8219" extrusionOk="0">
                    <a:moveTo>
                      <a:pt x="16435" y="115"/>
                    </a:moveTo>
                    <a:lnTo>
                      <a:pt x="16435" y="8142"/>
                    </a:lnTo>
                    <a:lnTo>
                      <a:pt x="76" y="8142"/>
                    </a:lnTo>
                    <a:lnTo>
                      <a:pt x="76" y="115"/>
                    </a:lnTo>
                    <a:close/>
                    <a:moveTo>
                      <a:pt x="38" y="1"/>
                    </a:moveTo>
                    <a:cubicBezTo>
                      <a:pt x="38" y="1"/>
                      <a:pt x="0" y="1"/>
                      <a:pt x="0" y="39"/>
                    </a:cubicBezTo>
                    <a:lnTo>
                      <a:pt x="0" y="8180"/>
                    </a:lnTo>
                    <a:cubicBezTo>
                      <a:pt x="0" y="8180"/>
                      <a:pt x="0" y="8218"/>
                      <a:pt x="38" y="8218"/>
                    </a:cubicBezTo>
                    <a:lnTo>
                      <a:pt x="16587" y="8218"/>
                    </a:lnTo>
                    <a:lnTo>
                      <a:pt x="16587" y="39"/>
                    </a:lnTo>
                    <a:cubicBezTo>
                      <a:pt x="16587" y="39"/>
                      <a:pt x="16587" y="1"/>
                      <a:pt x="165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3"/>
              <p:cNvSpPr/>
              <p:nvPr/>
            </p:nvSpPr>
            <p:spPr>
              <a:xfrm flipH="1">
                <a:off x="2431605" y="2778766"/>
                <a:ext cx="319765" cy="5522"/>
              </a:xfrm>
              <a:custGeom>
                <a:avLst/>
                <a:gdLst/>
                <a:ahLst/>
                <a:cxnLst/>
                <a:rect l="l" t="t" r="r" b="b"/>
                <a:pathLst>
                  <a:path w="6659" h="115" extrusionOk="0">
                    <a:moveTo>
                      <a:pt x="39" y="1"/>
                    </a:moveTo>
                    <a:cubicBezTo>
                      <a:pt x="39" y="1"/>
                      <a:pt x="1" y="1"/>
                      <a:pt x="1" y="39"/>
                    </a:cubicBezTo>
                    <a:cubicBezTo>
                      <a:pt x="1" y="39"/>
                      <a:pt x="1" y="115"/>
                      <a:pt x="39" y="115"/>
                    </a:cubicBezTo>
                    <a:lnTo>
                      <a:pt x="6582" y="115"/>
                    </a:lnTo>
                    <a:cubicBezTo>
                      <a:pt x="6620" y="115"/>
                      <a:pt x="6658" y="115"/>
                      <a:pt x="6620" y="39"/>
                    </a:cubicBezTo>
                    <a:cubicBezTo>
                      <a:pt x="6620" y="39"/>
                      <a:pt x="6620" y="1"/>
                      <a:pt x="6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3"/>
              <p:cNvSpPr/>
              <p:nvPr/>
            </p:nvSpPr>
            <p:spPr>
              <a:xfrm flipH="1">
                <a:off x="2705655" y="2360415"/>
                <a:ext cx="586468" cy="5522"/>
              </a:xfrm>
              <a:custGeom>
                <a:avLst/>
                <a:gdLst/>
                <a:ahLst/>
                <a:cxnLst/>
                <a:rect l="l" t="t" r="r" b="b"/>
                <a:pathLst>
                  <a:path w="12213" h="115" extrusionOk="0">
                    <a:moveTo>
                      <a:pt x="39" y="1"/>
                    </a:moveTo>
                    <a:cubicBezTo>
                      <a:pt x="39" y="1"/>
                      <a:pt x="0" y="1"/>
                      <a:pt x="0" y="77"/>
                    </a:cubicBezTo>
                    <a:cubicBezTo>
                      <a:pt x="0" y="77"/>
                      <a:pt x="0" y="115"/>
                      <a:pt x="39" y="115"/>
                    </a:cubicBezTo>
                    <a:lnTo>
                      <a:pt x="12137" y="115"/>
                    </a:lnTo>
                    <a:cubicBezTo>
                      <a:pt x="12175" y="115"/>
                      <a:pt x="12213" y="77"/>
                      <a:pt x="12175" y="77"/>
                    </a:cubicBezTo>
                    <a:cubicBezTo>
                      <a:pt x="12175" y="77"/>
                      <a:pt x="12175" y="1"/>
                      <a:pt x="12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3"/>
              <p:cNvSpPr/>
              <p:nvPr/>
            </p:nvSpPr>
            <p:spPr>
              <a:xfrm flipH="1">
                <a:off x="3427252" y="2336694"/>
                <a:ext cx="367257" cy="522506"/>
              </a:xfrm>
              <a:custGeom>
                <a:avLst/>
                <a:gdLst/>
                <a:ahLst/>
                <a:cxnLst/>
                <a:rect l="l" t="t" r="r" b="b"/>
                <a:pathLst>
                  <a:path w="7648" h="10881" extrusionOk="0">
                    <a:moveTo>
                      <a:pt x="0" y="0"/>
                    </a:moveTo>
                    <a:lnTo>
                      <a:pt x="0" y="10881"/>
                    </a:lnTo>
                    <a:cubicBezTo>
                      <a:pt x="1598" y="9815"/>
                      <a:pt x="3196" y="8826"/>
                      <a:pt x="4794" y="7799"/>
                    </a:cubicBezTo>
                    <a:cubicBezTo>
                      <a:pt x="5745" y="7723"/>
                      <a:pt x="6696" y="7723"/>
                      <a:pt x="7647" y="7685"/>
                    </a:cubicBezTo>
                    <a:cubicBezTo>
                      <a:pt x="7609" y="6277"/>
                      <a:pt x="7609" y="4794"/>
                      <a:pt x="7609" y="3348"/>
                    </a:cubicBezTo>
                    <a:cubicBezTo>
                      <a:pt x="6658" y="3348"/>
                      <a:pt x="5745" y="3424"/>
                      <a:pt x="4794" y="3424"/>
                    </a:cubicBezTo>
                    <a:cubicBezTo>
                      <a:pt x="3196" y="2283"/>
                      <a:pt x="1598" y="11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3"/>
              <p:cNvSpPr/>
              <p:nvPr/>
            </p:nvSpPr>
            <p:spPr>
              <a:xfrm flipH="1">
                <a:off x="2312852" y="2177747"/>
                <a:ext cx="244854" cy="314243"/>
              </a:xfrm>
              <a:custGeom>
                <a:avLst/>
                <a:gdLst/>
                <a:ahLst/>
                <a:cxnLst/>
                <a:rect l="l" t="t" r="r" b="b"/>
                <a:pathLst>
                  <a:path w="5099" h="6544" extrusionOk="0">
                    <a:moveTo>
                      <a:pt x="3120" y="0"/>
                    </a:moveTo>
                    <a:lnTo>
                      <a:pt x="0" y="5403"/>
                    </a:lnTo>
                    <a:lnTo>
                      <a:pt x="2017" y="6544"/>
                    </a:lnTo>
                    <a:cubicBezTo>
                      <a:pt x="2854" y="5060"/>
                      <a:pt x="3691" y="3614"/>
                      <a:pt x="4528" y="2169"/>
                    </a:cubicBezTo>
                    <a:lnTo>
                      <a:pt x="5098" y="1142"/>
                    </a:lnTo>
                    <a:lnTo>
                      <a:pt x="3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3"/>
              <p:cNvSpPr/>
              <p:nvPr/>
            </p:nvSpPr>
            <p:spPr>
              <a:xfrm flipH="1">
                <a:off x="2331024" y="2865756"/>
                <a:ext cx="314243" cy="1540097"/>
              </a:xfrm>
              <a:custGeom>
                <a:avLst/>
                <a:gdLst/>
                <a:ahLst/>
                <a:cxnLst/>
                <a:rect l="l" t="t" r="r" b="b"/>
                <a:pathLst>
                  <a:path w="6544" h="32072" extrusionOk="0">
                    <a:moveTo>
                      <a:pt x="875" y="0"/>
                    </a:moveTo>
                    <a:lnTo>
                      <a:pt x="0" y="153"/>
                    </a:lnTo>
                    <a:lnTo>
                      <a:pt x="5669" y="32071"/>
                    </a:lnTo>
                    <a:lnTo>
                      <a:pt x="6544" y="31919"/>
                    </a:lnTo>
                    <a:lnTo>
                      <a:pt x="875" y="0"/>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3"/>
              <p:cNvSpPr/>
              <p:nvPr/>
            </p:nvSpPr>
            <p:spPr>
              <a:xfrm flipH="1">
                <a:off x="2466324" y="3398080"/>
                <a:ext cx="95032" cy="155345"/>
              </a:xfrm>
              <a:custGeom>
                <a:avLst/>
                <a:gdLst/>
                <a:ahLst/>
                <a:cxnLst/>
                <a:rect l="l" t="t" r="r" b="b"/>
                <a:pathLst>
                  <a:path w="1979" h="3235" extrusionOk="0">
                    <a:moveTo>
                      <a:pt x="1446" y="1"/>
                    </a:moveTo>
                    <a:lnTo>
                      <a:pt x="0" y="267"/>
                    </a:lnTo>
                    <a:lnTo>
                      <a:pt x="533" y="3234"/>
                    </a:lnTo>
                    <a:lnTo>
                      <a:pt x="1978" y="3006"/>
                    </a:lnTo>
                    <a:lnTo>
                      <a:pt x="1446"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3"/>
              <p:cNvSpPr/>
              <p:nvPr/>
            </p:nvSpPr>
            <p:spPr>
              <a:xfrm flipH="1">
                <a:off x="2285480" y="4366307"/>
                <a:ext cx="151647" cy="42066"/>
              </a:xfrm>
              <a:custGeom>
                <a:avLst/>
                <a:gdLst/>
                <a:ahLst/>
                <a:cxnLst/>
                <a:rect l="l" t="t" r="r" b="b"/>
                <a:pathLst>
                  <a:path w="3158" h="876" extrusionOk="0">
                    <a:moveTo>
                      <a:pt x="0" y="1"/>
                    </a:moveTo>
                    <a:lnTo>
                      <a:pt x="0" y="876"/>
                    </a:lnTo>
                    <a:lnTo>
                      <a:pt x="3158" y="876"/>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3"/>
              <p:cNvSpPr/>
              <p:nvPr/>
            </p:nvSpPr>
            <p:spPr>
              <a:xfrm flipH="1">
                <a:off x="3292076" y="2850027"/>
                <a:ext cx="314291" cy="1541922"/>
              </a:xfrm>
              <a:custGeom>
                <a:avLst/>
                <a:gdLst/>
                <a:ahLst/>
                <a:cxnLst/>
                <a:rect l="l" t="t" r="r" b="b"/>
                <a:pathLst>
                  <a:path w="6545" h="32110" extrusionOk="0">
                    <a:moveTo>
                      <a:pt x="5669" y="0"/>
                    </a:moveTo>
                    <a:lnTo>
                      <a:pt x="1" y="31957"/>
                    </a:lnTo>
                    <a:lnTo>
                      <a:pt x="914" y="32110"/>
                    </a:lnTo>
                    <a:lnTo>
                      <a:pt x="6544" y="191"/>
                    </a:lnTo>
                    <a:lnTo>
                      <a:pt x="5669" y="0"/>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3"/>
              <p:cNvSpPr/>
              <p:nvPr/>
            </p:nvSpPr>
            <p:spPr>
              <a:xfrm flipH="1">
                <a:off x="3376111" y="3399904"/>
                <a:ext cx="95032" cy="155345"/>
              </a:xfrm>
              <a:custGeom>
                <a:avLst/>
                <a:gdLst/>
                <a:ahLst/>
                <a:cxnLst/>
                <a:rect l="l" t="t" r="r" b="b"/>
                <a:pathLst>
                  <a:path w="1979" h="3235" extrusionOk="0">
                    <a:moveTo>
                      <a:pt x="533" y="1"/>
                    </a:moveTo>
                    <a:lnTo>
                      <a:pt x="0" y="2968"/>
                    </a:lnTo>
                    <a:lnTo>
                      <a:pt x="1446" y="3234"/>
                    </a:lnTo>
                    <a:lnTo>
                      <a:pt x="1978" y="229"/>
                    </a:lnTo>
                    <a:lnTo>
                      <a:pt x="533"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3"/>
              <p:cNvSpPr/>
              <p:nvPr/>
            </p:nvSpPr>
            <p:spPr>
              <a:xfrm flipH="1">
                <a:off x="2252587" y="2060771"/>
                <a:ext cx="135224" cy="340174"/>
              </a:xfrm>
              <a:custGeom>
                <a:avLst/>
                <a:gdLst/>
                <a:ahLst/>
                <a:cxnLst/>
                <a:rect l="l" t="t" r="r" b="b"/>
                <a:pathLst>
                  <a:path w="2816" h="7084" extrusionOk="0">
                    <a:moveTo>
                      <a:pt x="549" y="1"/>
                    </a:moveTo>
                    <a:cubicBezTo>
                      <a:pt x="492" y="1"/>
                      <a:pt x="434" y="13"/>
                      <a:pt x="381" y="39"/>
                    </a:cubicBezTo>
                    <a:cubicBezTo>
                      <a:pt x="153" y="78"/>
                      <a:pt x="0" y="344"/>
                      <a:pt x="76" y="610"/>
                    </a:cubicBezTo>
                    <a:lnTo>
                      <a:pt x="1865" y="6773"/>
                    </a:lnTo>
                    <a:cubicBezTo>
                      <a:pt x="1933" y="6944"/>
                      <a:pt x="2123" y="7083"/>
                      <a:pt x="2353" y="7083"/>
                    </a:cubicBezTo>
                    <a:cubicBezTo>
                      <a:pt x="2380" y="7083"/>
                      <a:pt x="2407" y="7082"/>
                      <a:pt x="2435" y="7078"/>
                    </a:cubicBezTo>
                    <a:cubicBezTo>
                      <a:pt x="2663" y="7002"/>
                      <a:pt x="2816" y="6735"/>
                      <a:pt x="2701" y="6507"/>
                    </a:cubicBezTo>
                    <a:lnTo>
                      <a:pt x="951" y="306"/>
                    </a:lnTo>
                    <a:cubicBezTo>
                      <a:pt x="922" y="131"/>
                      <a:pt x="737" y="1"/>
                      <a:pt x="5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3"/>
              <p:cNvSpPr/>
              <p:nvPr/>
            </p:nvSpPr>
            <p:spPr>
              <a:xfrm flipH="1">
                <a:off x="2853605" y="2477344"/>
                <a:ext cx="292346" cy="228383"/>
              </a:xfrm>
              <a:custGeom>
                <a:avLst/>
                <a:gdLst/>
                <a:ahLst/>
                <a:cxnLst/>
                <a:rect l="l" t="t" r="r" b="b"/>
                <a:pathLst>
                  <a:path w="6088" h="4756" extrusionOk="0">
                    <a:moveTo>
                      <a:pt x="1179" y="0"/>
                    </a:moveTo>
                    <a:cubicBezTo>
                      <a:pt x="533" y="0"/>
                      <a:pt x="0" y="533"/>
                      <a:pt x="0" y="1180"/>
                    </a:cubicBezTo>
                    <a:lnTo>
                      <a:pt x="0" y="3577"/>
                    </a:lnTo>
                    <a:cubicBezTo>
                      <a:pt x="0" y="4223"/>
                      <a:pt x="533" y="4756"/>
                      <a:pt x="1179" y="4756"/>
                    </a:cubicBezTo>
                    <a:lnTo>
                      <a:pt x="4908" y="4756"/>
                    </a:lnTo>
                    <a:cubicBezTo>
                      <a:pt x="5554" y="4756"/>
                      <a:pt x="6087" y="4185"/>
                      <a:pt x="6087" y="3577"/>
                    </a:cubicBezTo>
                    <a:lnTo>
                      <a:pt x="6087" y="1180"/>
                    </a:lnTo>
                    <a:cubicBezTo>
                      <a:pt x="6087" y="533"/>
                      <a:pt x="5554" y="0"/>
                      <a:pt x="4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3"/>
              <p:cNvSpPr/>
              <p:nvPr/>
            </p:nvSpPr>
            <p:spPr>
              <a:xfrm>
                <a:off x="2964402" y="2530310"/>
                <a:ext cx="96904" cy="120626"/>
              </a:xfrm>
              <a:custGeom>
                <a:avLst/>
                <a:gdLst/>
                <a:ahLst/>
                <a:cxnLst/>
                <a:rect l="l" t="t" r="r" b="b"/>
                <a:pathLst>
                  <a:path w="2018" h="2512" extrusionOk="0">
                    <a:moveTo>
                      <a:pt x="1" y="1"/>
                    </a:moveTo>
                    <a:lnTo>
                      <a:pt x="1" y="2512"/>
                    </a:lnTo>
                    <a:cubicBezTo>
                      <a:pt x="686" y="2131"/>
                      <a:pt x="1370" y="1713"/>
                      <a:pt x="2017" y="1294"/>
                    </a:cubicBezTo>
                    <a:cubicBezTo>
                      <a:pt x="1332" y="838"/>
                      <a:pt x="648" y="41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3"/>
              <p:cNvSpPr/>
              <p:nvPr/>
            </p:nvSpPr>
            <p:spPr>
              <a:xfrm flipH="1">
                <a:off x="3502469" y="4366307"/>
                <a:ext cx="151647" cy="42066"/>
              </a:xfrm>
              <a:custGeom>
                <a:avLst/>
                <a:gdLst/>
                <a:ahLst/>
                <a:cxnLst/>
                <a:rect l="l" t="t" r="r" b="b"/>
                <a:pathLst>
                  <a:path w="3158" h="876" extrusionOk="0">
                    <a:moveTo>
                      <a:pt x="0" y="1"/>
                    </a:moveTo>
                    <a:lnTo>
                      <a:pt x="0" y="876"/>
                    </a:lnTo>
                    <a:lnTo>
                      <a:pt x="3158" y="876"/>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43"/>
            <p:cNvGrpSpPr/>
            <p:nvPr/>
          </p:nvGrpSpPr>
          <p:grpSpPr>
            <a:xfrm flipH="1">
              <a:off x="3886501" y="3659405"/>
              <a:ext cx="1096153" cy="1023114"/>
              <a:chOff x="639451" y="3536905"/>
              <a:chExt cx="1096153" cy="1023114"/>
            </a:xfrm>
          </p:grpSpPr>
          <p:sp>
            <p:nvSpPr>
              <p:cNvPr id="3285" name="Google Shape;3285;p43"/>
              <p:cNvSpPr/>
              <p:nvPr/>
            </p:nvSpPr>
            <p:spPr>
              <a:xfrm flipH="1">
                <a:off x="703365" y="3536905"/>
                <a:ext cx="570045" cy="571870"/>
              </a:xfrm>
              <a:custGeom>
                <a:avLst/>
                <a:gdLst/>
                <a:ahLst/>
                <a:cxnLst/>
                <a:rect l="l" t="t" r="r" b="b"/>
                <a:pathLst>
                  <a:path w="11871" h="11909" extrusionOk="0">
                    <a:moveTo>
                      <a:pt x="5935" y="1104"/>
                    </a:moveTo>
                    <a:cubicBezTo>
                      <a:pt x="6620" y="1104"/>
                      <a:pt x="7115" y="1599"/>
                      <a:pt x="7115" y="2284"/>
                    </a:cubicBezTo>
                    <a:cubicBezTo>
                      <a:pt x="7115" y="2968"/>
                      <a:pt x="6620" y="3463"/>
                      <a:pt x="5935" y="3463"/>
                    </a:cubicBezTo>
                    <a:cubicBezTo>
                      <a:pt x="5288" y="3463"/>
                      <a:pt x="4756" y="2968"/>
                      <a:pt x="4756" y="2284"/>
                    </a:cubicBezTo>
                    <a:cubicBezTo>
                      <a:pt x="4756" y="1599"/>
                      <a:pt x="5288" y="1104"/>
                      <a:pt x="5935" y="1104"/>
                    </a:cubicBezTo>
                    <a:close/>
                    <a:moveTo>
                      <a:pt x="5935" y="5441"/>
                    </a:moveTo>
                    <a:cubicBezTo>
                      <a:pt x="6240" y="5441"/>
                      <a:pt x="6468" y="5670"/>
                      <a:pt x="6468" y="6012"/>
                    </a:cubicBezTo>
                    <a:cubicBezTo>
                      <a:pt x="6468" y="6278"/>
                      <a:pt x="6240" y="6506"/>
                      <a:pt x="5935" y="6506"/>
                    </a:cubicBezTo>
                    <a:cubicBezTo>
                      <a:pt x="5669" y="6506"/>
                      <a:pt x="5403" y="6278"/>
                      <a:pt x="5403" y="6012"/>
                    </a:cubicBezTo>
                    <a:cubicBezTo>
                      <a:pt x="5403" y="5708"/>
                      <a:pt x="5669" y="5441"/>
                      <a:pt x="5935" y="5441"/>
                    </a:cubicBezTo>
                    <a:close/>
                    <a:moveTo>
                      <a:pt x="2245" y="4794"/>
                    </a:moveTo>
                    <a:cubicBezTo>
                      <a:pt x="2892" y="4794"/>
                      <a:pt x="3424" y="5327"/>
                      <a:pt x="3424" y="6012"/>
                    </a:cubicBezTo>
                    <a:cubicBezTo>
                      <a:pt x="3424" y="6621"/>
                      <a:pt x="2892" y="7191"/>
                      <a:pt x="2245" y="7191"/>
                    </a:cubicBezTo>
                    <a:cubicBezTo>
                      <a:pt x="1560" y="7191"/>
                      <a:pt x="1028" y="6659"/>
                      <a:pt x="1028" y="6012"/>
                    </a:cubicBezTo>
                    <a:cubicBezTo>
                      <a:pt x="1028" y="5327"/>
                      <a:pt x="1560" y="4794"/>
                      <a:pt x="2245" y="4794"/>
                    </a:cubicBezTo>
                    <a:close/>
                    <a:moveTo>
                      <a:pt x="9626" y="4794"/>
                    </a:moveTo>
                    <a:cubicBezTo>
                      <a:pt x="10310" y="4794"/>
                      <a:pt x="10843" y="5327"/>
                      <a:pt x="10843" y="6012"/>
                    </a:cubicBezTo>
                    <a:cubicBezTo>
                      <a:pt x="10843" y="6621"/>
                      <a:pt x="10310" y="7191"/>
                      <a:pt x="9626" y="7191"/>
                    </a:cubicBezTo>
                    <a:cubicBezTo>
                      <a:pt x="8979" y="7191"/>
                      <a:pt x="8446" y="6659"/>
                      <a:pt x="8446" y="6012"/>
                    </a:cubicBezTo>
                    <a:cubicBezTo>
                      <a:pt x="8446" y="5327"/>
                      <a:pt x="8979" y="4794"/>
                      <a:pt x="9626" y="4794"/>
                    </a:cubicBezTo>
                    <a:close/>
                    <a:moveTo>
                      <a:pt x="5935" y="8523"/>
                    </a:moveTo>
                    <a:cubicBezTo>
                      <a:pt x="6620" y="8523"/>
                      <a:pt x="7115" y="9017"/>
                      <a:pt x="7115" y="9702"/>
                    </a:cubicBezTo>
                    <a:cubicBezTo>
                      <a:pt x="7115" y="10387"/>
                      <a:pt x="6620" y="10882"/>
                      <a:pt x="5935" y="10882"/>
                    </a:cubicBezTo>
                    <a:cubicBezTo>
                      <a:pt x="5288" y="10882"/>
                      <a:pt x="4756" y="10387"/>
                      <a:pt x="4756" y="9702"/>
                    </a:cubicBezTo>
                    <a:cubicBezTo>
                      <a:pt x="4756" y="9017"/>
                      <a:pt x="5288" y="8523"/>
                      <a:pt x="5935" y="8523"/>
                    </a:cubicBezTo>
                    <a:close/>
                    <a:moveTo>
                      <a:pt x="5935" y="1"/>
                    </a:moveTo>
                    <a:cubicBezTo>
                      <a:pt x="2663" y="1"/>
                      <a:pt x="0" y="2664"/>
                      <a:pt x="0" y="5936"/>
                    </a:cubicBezTo>
                    <a:cubicBezTo>
                      <a:pt x="0" y="9246"/>
                      <a:pt x="2663" y="11909"/>
                      <a:pt x="5935" y="11909"/>
                    </a:cubicBezTo>
                    <a:cubicBezTo>
                      <a:pt x="9207" y="11909"/>
                      <a:pt x="11870" y="9246"/>
                      <a:pt x="11870" y="5936"/>
                    </a:cubicBezTo>
                    <a:cubicBezTo>
                      <a:pt x="11870" y="2702"/>
                      <a:pt x="9207" y="1"/>
                      <a:pt x="59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3"/>
              <p:cNvSpPr/>
              <p:nvPr/>
            </p:nvSpPr>
            <p:spPr>
              <a:xfrm flipH="1">
                <a:off x="796572" y="3626463"/>
                <a:ext cx="383680" cy="383680"/>
              </a:xfrm>
              <a:custGeom>
                <a:avLst/>
                <a:gdLst/>
                <a:ahLst/>
                <a:cxnLst/>
                <a:rect l="l" t="t" r="r" b="b"/>
                <a:pathLst>
                  <a:path w="7990" h="7990" extrusionOk="0">
                    <a:moveTo>
                      <a:pt x="3995" y="381"/>
                    </a:moveTo>
                    <a:cubicBezTo>
                      <a:pt x="6012" y="381"/>
                      <a:pt x="7609" y="1978"/>
                      <a:pt x="7609" y="3995"/>
                    </a:cubicBezTo>
                    <a:cubicBezTo>
                      <a:pt x="7609" y="5973"/>
                      <a:pt x="6012" y="7609"/>
                      <a:pt x="3995" y="7609"/>
                    </a:cubicBezTo>
                    <a:cubicBezTo>
                      <a:pt x="1979" y="7609"/>
                      <a:pt x="381" y="5973"/>
                      <a:pt x="381" y="3995"/>
                    </a:cubicBezTo>
                    <a:cubicBezTo>
                      <a:pt x="381" y="1978"/>
                      <a:pt x="1979" y="381"/>
                      <a:pt x="3995" y="381"/>
                    </a:cubicBezTo>
                    <a:close/>
                    <a:moveTo>
                      <a:pt x="3995" y="0"/>
                    </a:moveTo>
                    <a:cubicBezTo>
                      <a:pt x="1827" y="0"/>
                      <a:pt x="1" y="1788"/>
                      <a:pt x="1" y="3995"/>
                    </a:cubicBezTo>
                    <a:cubicBezTo>
                      <a:pt x="1" y="6163"/>
                      <a:pt x="1827" y="7989"/>
                      <a:pt x="3995" y="7989"/>
                    </a:cubicBezTo>
                    <a:cubicBezTo>
                      <a:pt x="6202" y="7989"/>
                      <a:pt x="7990" y="6239"/>
                      <a:pt x="7990" y="3995"/>
                    </a:cubicBezTo>
                    <a:cubicBezTo>
                      <a:pt x="7990" y="1788"/>
                      <a:pt x="6202" y="0"/>
                      <a:pt x="39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3"/>
              <p:cNvSpPr/>
              <p:nvPr/>
            </p:nvSpPr>
            <p:spPr>
              <a:xfrm flipH="1">
                <a:off x="639451" y="3831076"/>
                <a:ext cx="884240" cy="655857"/>
              </a:xfrm>
              <a:custGeom>
                <a:avLst/>
                <a:gdLst/>
                <a:ahLst/>
                <a:cxnLst/>
                <a:rect l="l" t="t" r="r" b="b"/>
                <a:pathLst>
                  <a:path w="18414" h="13658" extrusionOk="0">
                    <a:moveTo>
                      <a:pt x="0" y="0"/>
                    </a:moveTo>
                    <a:lnTo>
                      <a:pt x="0" y="13658"/>
                    </a:lnTo>
                    <a:lnTo>
                      <a:pt x="18414" y="13658"/>
                    </a:lnTo>
                    <a:lnTo>
                      <a:pt x="184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3"/>
              <p:cNvSpPr/>
              <p:nvPr/>
            </p:nvSpPr>
            <p:spPr>
              <a:xfrm flipH="1">
                <a:off x="1163781" y="3957128"/>
                <a:ext cx="571822" cy="571822"/>
              </a:xfrm>
              <a:custGeom>
                <a:avLst/>
                <a:gdLst/>
                <a:ahLst/>
                <a:cxnLst/>
                <a:rect l="l" t="t" r="r" b="b"/>
                <a:pathLst>
                  <a:path w="11908" h="11908" extrusionOk="0">
                    <a:moveTo>
                      <a:pt x="5935" y="1065"/>
                    </a:moveTo>
                    <a:cubicBezTo>
                      <a:pt x="6620" y="1065"/>
                      <a:pt x="7152" y="1560"/>
                      <a:pt x="7152" y="2245"/>
                    </a:cubicBezTo>
                    <a:cubicBezTo>
                      <a:pt x="7152" y="2891"/>
                      <a:pt x="6620" y="3424"/>
                      <a:pt x="5935" y="3424"/>
                    </a:cubicBezTo>
                    <a:cubicBezTo>
                      <a:pt x="5288" y="3424"/>
                      <a:pt x="4756" y="2891"/>
                      <a:pt x="4756" y="2245"/>
                    </a:cubicBezTo>
                    <a:cubicBezTo>
                      <a:pt x="4756" y="1560"/>
                      <a:pt x="5288" y="1065"/>
                      <a:pt x="5935" y="1065"/>
                    </a:cubicBezTo>
                    <a:close/>
                    <a:moveTo>
                      <a:pt x="5897" y="5364"/>
                    </a:moveTo>
                    <a:cubicBezTo>
                      <a:pt x="6201" y="5364"/>
                      <a:pt x="6430" y="5631"/>
                      <a:pt x="6430" y="5935"/>
                    </a:cubicBezTo>
                    <a:cubicBezTo>
                      <a:pt x="6430" y="6239"/>
                      <a:pt x="6201" y="6468"/>
                      <a:pt x="5897" y="6468"/>
                    </a:cubicBezTo>
                    <a:cubicBezTo>
                      <a:pt x="5631" y="6468"/>
                      <a:pt x="5402" y="6239"/>
                      <a:pt x="5402" y="5935"/>
                    </a:cubicBezTo>
                    <a:cubicBezTo>
                      <a:pt x="5402" y="5669"/>
                      <a:pt x="5631" y="5364"/>
                      <a:pt x="5897" y="5364"/>
                    </a:cubicBezTo>
                    <a:close/>
                    <a:moveTo>
                      <a:pt x="2245" y="4756"/>
                    </a:moveTo>
                    <a:cubicBezTo>
                      <a:pt x="2930" y="4756"/>
                      <a:pt x="3424" y="5288"/>
                      <a:pt x="3424" y="5935"/>
                    </a:cubicBezTo>
                    <a:cubicBezTo>
                      <a:pt x="3424" y="6620"/>
                      <a:pt x="2930" y="7152"/>
                      <a:pt x="2245" y="7152"/>
                    </a:cubicBezTo>
                    <a:cubicBezTo>
                      <a:pt x="1598" y="7152"/>
                      <a:pt x="1065" y="6620"/>
                      <a:pt x="1065" y="5935"/>
                    </a:cubicBezTo>
                    <a:cubicBezTo>
                      <a:pt x="1065" y="5288"/>
                      <a:pt x="1598" y="4756"/>
                      <a:pt x="2245" y="4756"/>
                    </a:cubicBezTo>
                    <a:close/>
                    <a:moveTo>
                      <a:pt x="9663" y="4756"/>
                    </a:moveTo>
                    <a:cubicBezTo>
                      <a:pt x="10348" y="4756"/>
                      <a:pt x="10843" y="5288"/>
                      <a:pt x="10843" y="5935"/>
                    </a:cubicBezTo>
                    <a:cubicBezTo>
                      <a:pt x="10843" y="6620"/>
                      <a:pt x="10348" y="7152"/>
                      <a:pt x="9663" y="7152"/>
                    </a:cubicBezTo>
                    <a:cubicBezTo>
                      <a:pt x="9017" y="7152"/>
                      <a:pt x="8484" y="6620"/>
                      <a:pt x="8484" y="5935"/>
                    </a:cubicBezTo>
                    <a:cubicBezTo>
                      <a:pt x="8484" y="5288"/>
                      <a:pt x="9017" y="4756"/>
                      <a:pt x="9663" y="4756"/>
                    </a:cubicBezTo>
                    <a:close/>
                    <a:moveTo>
                      <a:pt x="5935" y="8484"/>
                    </a:moveTo>
                    <a:cubicBezTo>
                      <a:pt x="6620" y="8484"/>
                      <a:pt x="7152" y="8978"/>
                      <a:pt x="7152" y="9663"/>
                    </a:cubicBezTo>
                    <a:cubicBezTo>
                      <a:pt x="7152" y="10310"/>
                      <a:pt x="6620" y="10843"/>
                      <a:pt x="5935" y="10843"/>
                    </a:cubicBezTo>
                    <a:cubicBezTo>
                      <a:pt x="5288" y="10843"/>
                      <a:pt x="4756" y="10310"/>
                      <a:pt x="4756" y="9663"/>
                    </a:cubicBezTo>
                    <a:cubicBezTo>
                      <a:pt x="4756" y="8978"/>
                      <a:pt x="5288" y="8484"/>
                      <a:pt x="5935" y="8484"/>
                    </a:cubicBezTo>
                    <a:close/>
                    <a:moveTo>
                      <a:pt x="5935" y="0"/>
                    </a:moveTo>
                    <a:cubicBezTo>
                      <a:pt x="2663" y="0"/>
                      <a:pt x="0" y="2663"/>
                      <a:pt x="0" y="5935"/>
                    </a:cubicBezTo>
                    <a:cubicBezTo>
                      <a:pt x="0" y="9245"/>
                      <a:pt x="2663" y="11908"/>
                      <a:pt x="5935" y="11908"/>
                    </a:cubicBezTo>
                    <a:cubicBezTo>
                      <a:pt x="9245" y="11908"/>
                      <a:pt x="11908" y="9245"/>
                      <a:pt x="11908" y="5935"/>
                    </a:cubicBezTo>
                    <a:cubicBezTo>
                      <a:pt x="11908" y="2663"/>
                      <a:pt x="9245" y="0"/>
                      <a:pt x="5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3"/>
              <p:cNvSpPr/>
              <p:nvPr/>
            </p:nvSpPr>
            <p:spPr>
              <a:xfrm flipH="1">
                <a:off x="1256940" y="4046638"/>
                <a:ext cx="383680" cy="383680"/>
              </a:xfrm>
              <a:custGeom>
                <a:avLst/>
                <a:gdLst/>
                <a:ahLst/>
                <a:cxnLst/>
                <a:rect l="l" t="t" r="r" b="b"/>
                <a:pathLst>
                  <a:path w="7990" h="7990" extrusionOk="0">
                    <a:moveTo>
                      <a:pt x="3957" y="381"/>
                    </a:moveTo>
                    <a:cubicBezTo>
                      <a:pt x="5973" y="381"/>
                      <a:pt x="7609" y="1979"/>
                      <a:pt x="7609" y="3995"/>
                    </a:cubicBezTo>
                    <a:cubicBezTo>
                      <a:pt x="7609" y="5973"/>
                      <a:pt x="5973" y="7609"/>
                      <a:pt x="3957" y="7609"/>
                    </a:cubicBezTo>
                    <a:cubicBezTo>
                      <a:pt x="1979" y="7609"/>
                      <a:pt x="343" y="5973"/>
                      <a:pt x="343" y="3995"/>
                    </a:cubicBezTo>
                    <a:cubicBezTo>
                      <a:pt x="343" y="1979"/>
                      <a:pt x="1979" y="381"/>
                      <a:pt x="3957" y="381"/>
                    </a:cubicBezTo>
                    <a:close/>
                    <a:moveTo>
                      <a:pt x="3957" y="0"/>
                    </a:moveTo>
                    <a:cubicBezTo>
                      <a:pt x="1789" y="0"/>
                      <a:pt x="0" y="1788"/>
                      <a:pt x="0" y="3995"/>
                    </a:cubicBezTo>
                    <a:cubicBezTo>
                      <a:pt x="0" y="6163"/>
                      <a:pt x="1789" y="7989"/>
                      <a:pt x="3957" y="7989"/>
                    </a:cubicBezTo>
                    <a:cubicBezTo>
                      <a:pt x="6164" y="7989"/>
                      <a:pt x="7990" y="6163"/>
                      <a:pt x="7952" y="3995"/>
                    </a:cubicBezTo>
                    <a:cubicBezTo>
                      <a:pt x="7952" y="1788"/>
                      <a:pt x="6164" y="0"/>
                      <a:pt x="39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3"/>
              <p:cNvSpPr/>
              <p:nvPr/>
            </p:nvSpPr>
            <p:spPr>
              <a:xfrm flipH="1">
                <a:off x="732610" y="4368132"/>
                <a:ext cx="933605" cy="191888"/>
              </a:xfrm>
              <a:custGeom>
                <a:avLst/>
                <a:gdLst/>
                <a:ahLst/>
                <a:cxnLst/>
                <a:rect l="l" t="t" r="r" b="b"/>
                <a:pathLst>
                  <a:path w="19442" h="3996" extrusionOk="0">
                    <a:moveTo>
                      <a:pt x="16778" y="1"/>
                    </a:moveTo>
                    <a:cubicBezTo>
                      <a:pt x="15865" y="1"/>
                      <a:pt x="15333" y="572"/>
                      <a:pt x="14724" y="1180"/>
                    </a:cubicBezTo>
                    <a:cubicBezTo>
                      <a:pt x="14305" y="1637"/>
                      <a:pt x="13887" y="2131"/>
                      <a:pt x="13164" y="2588"/>
                    </a:cubicBezTo>
                    <a:cubicBezTo>
                      <a:pt x="11809" y="3415"/>
                      <a:pt x="10356" y="3632"/>
                      <a:pt x="9041" y="3632"/>
                    </a:cubicBezTo>
                    <a:cubicBezTo>
                      <a:pt x="8179" y="3632"/>
                      <a:pt x="7375" y="3538"/>
                      <a:pt x="6697" y="3463"/>
                    </a:cubicBezTo>
                    <a:cubicBezTo>
                      <a:pt x="3729" y="3159"/>
                      <a:pt x="1599" y="1865"/>
                      <a:pt x="267" y="876"/>
                    </a:cubicBezTo>
                    <a:cubicBezTo>
                      <a:pt x="250" y="842"/>
                      <a:pt x="210" y="823"/>
                      <a:pt x="167" y="823"/>
                    </a:cubicBezTo>
                    <a:cubicBezTo>
                      <a:pt x="115" y="823"/>
                      <a:pt x="60" y="851"/>
                      <a:pt x="39" y="914"/>
                    </a:cubicBezTo>
                    <a:cubicBezTo>
                      <a:pt x="1" y="952"/>
                      <a:pt x="1" y="1104"/>
                      <a:pt x="77" y="1142"/>
                    </a:cubicBezTo>
                    <a:cubicBezTo>
                      <a:pt x="1408" y="2131"/>
                      <a:pt x="3653" y="3463"/>
                      <a:pt x="6659" y="3805"/>
                    </a:cubicBezTo>
                    <a:cubicBezTo>
                      <a:pt x="7305" y="3919"/>
                      <a:pt x="8180" y="3996"/>
                      <a:pt x="9017" y="3996"/>
                    </a:cubicBezTo>
                    <a:cubicBezTo>
                      <a:pt x="10425" y="3996"/>
                      <a:pt x="11947" y="3767"/>
                      <a:pt x="13316" y="2854"/>
                    </a:cubicBezTo>
                    <a:cubicBezTo>
                      <a:pt x="14077" y="2398"/>
                      <a:pt x="14534" y="1865"/>
                      <a:pt x="14952" y="1447"/>
                    </a:cubicBezTo>
                    <a:cubicBezTo>
                      <a:pt x="15599" y="800"/>
                      <a:pt x="16017" y="381"/>
                      <a:pt x="16778" y="381"/>
                    </a:cubicBezTo>
                    <a:cubicBezTo>
                      <a:pt x="17729" y="381"/>
                      <a:pt x="18909" y="1104"/>
                      <a:pt x="19023" y="1941"/>
                    </a:cubicBezTo>
                    <a:cubicBezTo>
                      <a:pt x="19061" y="2322"/>
                      <a:pt x="18909" y="2702"/>
                      <a:pt x="18642" y="3006"/>
                    </a:cubicBezTo>
                    <a:cubicBezTo>
                      <a:pt x="18376" y="3235"/>
                      <a:pt x="18024" y="3349"/>
                      <a:pt x="17644" y="3349"/>
                    </a:cubicBezTo>
                    <a:cubicBezTo>
                      <a:pt x="17263" y="3349"/>
                      <a:pt x="16854" y="3235"/>
                      <a:pt x="16474" y="3006"/>
                    </a:cubicBezTo>
                    <a:cubicBezTo>
                      <a:pt x="16442" y="2991"/>
                      <a:pt x="16404" y="2981"/>
                      <a:pt x="16368" y="2981"/>
                    </a:cubicBezTo>
                    <a:cubicBezTo>
                      <a:pt x="16316" y="2981"/>
                      <a:pt x="16268" y="3000"/>
                      <a:pt x="16246" y="3044"/>
                    </a:cubicBezTo>
                    <a:cubicBezTo>
                      <a:pt x="16208" y="3159"/>
                      <a:pt x="16208" y="3235"/>
                      <a:pt x="16284" y="3273"/>
                    </a:cubicBezTo>
                    <a:cubicBezTo>
                      <a:pt x="16714" y="3553"/>
                      <a:pt x="17200" y="3696"/>
                      <a:pt x="17655" y="3696"/>
                    </a:cubicBezTo>
                    <a:cubicBezTo>
                      <a:pt x="18125" y="3696"/>
                      <a:pt x="18561" y="3544"/>
                      <a:pt x="18871" y="3235"/>
                    </a:cubicBezTo>
                    <a:cubicBezTo>
                      <a:pt x="19251" y="2892"/>
                      <a:pt x="19441" y="2398"/>
                      <a:pt x="19403" y="1903"/>
                    </a:cubicBezTo>
                    <a:cubicBezTo>
                      <a:pt x="19289" y="800"/>
                      <a:pt x="17920" y="1"/>
                      <a:pt x="16778"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43"/>
            <p:cNvGrpSpPr/>
            <p:nvPr/>
          </p:nvGrpSpPr>
          <p:grpSpPr>
            <a:xfrm flipH="1">
              <a:off x="4489500" y="1484339"/>
              <a:ext cx="1704025" cy="3159161"/>
              <a:chOff x="5827875" y="1432989"/>
              <a:chExt cx="1704025" cy="3159161"/>
            </a:xfrm>
          </p:grpSpPr>
          <p:grpSp>
            <p:nvGrpSpPr>
              <p:cNvPr id="3292" name="Google Shape;3292;p43"/>
              <p:cNvGrpSpPr/>
              <p:nvPr/>
            </p:nvGrpSpPr>
            <p:grpSpPr>
              <a:xfrm rot="691748" flipH="1">
                <a:off x="6632661" y="1469598"/>
                <a:ext cx="420517" cy="537053"/>
                <a:chOff x="5210331" y="3122792"/>
                <a:chExt cx="336188" cy="429395"/>
              </a:xfrm>
            </p:grpSpPr>
            <p:sp>
              <p:nvSpPr>
                <p:cNvPr id="3293" name="Google Shape;3293;p43"/>
                <p:cNvSpPr/>
                <p:nvPr/>
              </p:nvSpPr>
              <p:spPr>
                <a:xfrm flipH="1">
                  <a:off x="5248699" y="3373072"/>
                  <a:ext cx="115104" cy="179115"/>
                </a:xfrm>
                <a:custGeom>
                  <a:avLst/>
                  <a:gdLst/>
                  <a:ahLst/>
                  <a:cxnLst/>
                  <a:rect l="l" t="t" r="r" b="b"/>
                  <a:pathLst>
                    <a:path w="2397" h="3730" extrusionOk="0">
                      <a:moveTo>
                        <a:pt x="2055" y="1"/>
                      </a:moveTo>
                      <a:cubicBezTo>
                        <a:pt x="1370" y="77"/>
                        <a:pt x="685" y="229"/>
                        <a:pt x="0" y="305"/>
                      </a:cubicBezTo>
                      <a:lnTo>
                        <a:pt x="0" y="876"/>
                      </a:lnTo>
                      <a:lnTo>
                        <a:pt x="76" y="2397"/>
                      </a:lnTo>
                      <a:lnTo>
                        <a:pt x="114" y="3729"/>
                      </a:lnTo>
                      <a:lnTo>
                        <a:pt x="2397" y="3653"/>
                      </a:lnTo>
                      <a:cubicBezTo>
                        <a:pt x="2245" y="2397"/>
                        <a:pt x="2093" y="1180"/>
                        <a:pt x="2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3"/>
                <p:cNvSpPr/>
                <p:nvPr/>
              </p:nvSpPr>
              <p:spPr>
                <a:xfrm flipH="1">
                  <a:off x="5248699" y="3226755"/>
                  <a:ext cx="208311" cy="244470"/>
                </a:xfrm>
                <a:custGeom>
                  <a:avLst/>
                  <a:gdLst/>
                  <a:ahLst/>
                  <a:cxnLst/>
                  <a:rect l="l" t="t" r="r" b="b"/>
                  <a:pathLst>
                    <a:path w="4338" h="5091" extrusionOk="0">
                      <a:moveTo>
                        <a:pt x="2477" y="1"/>
                      </a:moveTo>
                      <a:cubicBezTo>
                        <a:pt x="2391" y="1"/>
                        <a:pt x="2324" y="4"/>
                        <a:pt x="2284" y="4"/>
                      </a:cubicBezTo>
                      <a:cubicBezTo>
                        <a:pt x="2093" y="42"/>
                        <a:pt x="1142" y="80"/>
                        <a:pt x="686" y="841"/>
                      </a:cubicBezTo>
                      <a:cubicBezTo>
                        <a:pt x="610" y="993"/>
                        <a:pt x="343" y="1412"/>
                        <a:pt x="419" y="1906"/>
                      </a:cubicBezTo>
                      <a:cubicBezTo>
                        <a:pt x="457" y="2097"/>
                        <a:pt x="610" y="2211"/>
                        <a:pt x="572" y="2477"/>
                      </a:cubicBezTo>
                      <a:cubicBezTo>
                        <a:pt x="572" y="2515"/>
                        <a:pt x="533" y="2857"/>
                        <a:pt x="343" y="2972"/>
                      </a:cubicBezTo>
                      <a:cubicBezTo>
                        <a:pt x="191" y="3086"/>
                        <a:pt x="39" y="3048"/>
                        <a:pt x="39" y="3124"/>
                      </a:cubicBezTo>
                      <a:cubicBezTo>
                        <a:pt x="1" y="3200"/>
                        <a:pt x="267" y="3314"/>
                        <a:pt x="381" y="3542"/>
                      </a:cubicBezTo>
                      <a:cubicBezTo>
                        <a:pt x="533" y="3847"/>
                        <a:pt x="343" y="3999"/>
                        <a:pt x="381" y="4265"/>
                      </a:cubicBezTo>
                      <a:cubicBezTo>
                        <a:pt x="419" y="4608"/>
                        <a:pt x="762" y="4798"/>
                        <a:pt x="914" y="4874"/>
                      </a:cubicBezTo>
                      <a:cubicBezTo>
                        <a:pt x="1198" y="5041"/>
                        <a:pt x="1504" y="5091"/>
                        <a:pt x="1770" y="5091"/>
                      </a:cubicBezTo>
                      <a:cubicBezTo>
                        <a:pt x="2111" y="5091"/>
                        <a:pt x="2388" y="5009"/>
                        <a:pt x="2474" y="4988"/>
                      </a:cubicBezTo>
                      <a:cubicBezTo>
                        <a:pt x="3615" y="4569"/>
                        <a:pt x="4148" y="3162"/>
                        <a:pt x="4224" y="2211"/>
                      </a:cubicBezTo>
                      <a:cubicBezTo>
                        <a:pt x="4224" y="1830"/>
                        <a:pt x="4338" y="1069"/>
                        <a:pt x="3843" y="499"/>
                      </a:cubicBezTo>
                      <a:cubicBezTo>
                        <a:pt x="3393" y="48"/>
                        <a:pt x="2800" y="1"/>
                        <a:pt x="2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3"/>
                <p:cNvSpPr/>
                <p:nvPr/>
              </p:nvSpPr>
              <p:spPr>
                <a:xfrm flipH="1">
                  <a:off x="5336384" y="3458932"/>
                  <a:ext cx="29244" cy="16519"/>
                </a:xfrm>
                <a:custGeom>
                  <a:avLst/>
                  <a:gdLst/>
                  <a:ahLst/>
                  <a:cxnLst/>
                  <a:rect l="l" t="t" r="r" b="b"/>
                  <a:pathLst>
                    <a:path w="609" h="344" extrusionOk="0">
                      <a:moveTo>
                        <a:pt x="533" y="1"/>
                      </a:moveTo>
                      <a:cubicBezTo>
                        <a:pt x="419" y="115"/>
                        <a:pt x="342" y="153"/>
                        <a:pt x="228" y="191"/>
                      </a:cubicBezTo>
                      <a:cubicBezTo>
                        <a:pt x="190" y="191"/>
                        <a:pt x="114" y="229"/>
                        <a:pt x="38" y="229"/>
                      </a:cubicBezTo>
                      <a:cubicBezTo>
                        <a:pt x="0" y="229"/>
                        <a:pt x="0" y="229"/>
                        <a:pt x="0" y="305"/>
                      </a:cubicBezTo>
                      <a:cubicBezTo>
                        <a:pt x="0" y="343"/>
                        <a:pt x="0" y="343"/>
                        <a:pt x="38" y="343"/>
                      </a:cubicBezTo>
                      <a:cubicBezTo>
                        <a:pt x="152" y="343"/>
                        <a:pt x="228" y="343"/>
                        <a:pt x="342" y="305"/>
                      </a:cubicBezTo>
                      <a:cubicBezTo>
                        <a:pt x="419" y="229"/>
                        <a:pt x="533" y="191"/>
                        <a:pt x="609" y="115"/>
                      </a:cubicBezTo>
                      <a:lnTo>
                        <a:pt x="609"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3"/>
                <p:cNvSpPr/>
                <p:nvPr/>
              </p:nvSpPr>
              <p:spPr>
                <a:xfrm flipH="1">
                  <a:off x="5413120" y="3338353"/>
                  <a:ext cx="9172" cy="21993"/>
                </a:xfrm>
                <a:custGeom>
                  <a:avLst/>
                  <a:gdLst/>
                  <a:ahLst/>
                  <a:cxnLst/>
                  <a:rect l="l" t="t" r="r" b="b"/>
                  <a:pathLst>
                    <a:path w="191" h="458" extrusionOk="0">
                      <a:moveTo>
                        <a:pt x="77" y="1"/>
                      </a:moveTo>
                      <a:cubicBezTo>
                        <a:pt x="39" y="1"/>
                        <a:pt x="1" y="77"/>
                        <a:pt x="1" y="229"/>
                      </a:cubicBezTo>
                      <a:cubicBezTo>
                        <a:pt x="1" y="381"/>
                        <a:pt x="39" y="457"/>
                        <a:pt x="77" y="457"/>
                      </a:cubicBezTo>
                      <a:cubicBezTo>
                        <a:pt x="153" y="457"/>
                        <a:pt x="191" y="381"/>
                        <a:pt x="191" y="229"/>
                      </a:cubicBezTo>
                      <a:cubicBezTo>
                        <a:pt x="191" y="77"/>
                        <a:pt x="153" y="1"/>
                        <a:pt x="77"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3"/>
                <p:cNvSpPr/>
                <p:nvPr/>
              </p:nvSpPr>
              <p:spPr>
                <a:xfrm flipH="1">
                  <a:off x="5383876" y="3405773"/>
                  <a:ext cx="47540" cy="33422"/>
                </a:xfrm>
                <a:custGeom>
                  <a:avLst/>
                  <a:gdLst/>
                  <a:ahLst/>
                  <a:cxnLst/>
                  <a:rect l="l" t="t" r="r" b="b"/>
                  <a:pathLst>
                    <a:path w="990" h="696" extrusionOk="0">
                      <a:moveTo>
                        <a:pt x="942" y="0"/>
                      </a:moveTo>
                      <a:cubicBezTo>
                        <a:pt x="896" y="0"/>
                        <a:pt x="779" y="206"/>
                        <a:pt x="533" y="347"/>
                      </a:cubicBezTo>
                      <a:cubicBezTo>
                        <a:pt x="229" y="499"/>
                        <a:pt x="0" y="461"/>
                        <a:pt x="0" y="499"/>
                      </a:cubicBezTo>
                      <a:cubicBezTo>
                        <a:pt x="0" y="567"/>
                        <a:pt x="212" y="695"/>
                        <a:pt x="447" y="695"/>
                      </a:cubicBezTo>
                      <a:cubicBezTo>
                        <a:pt x="475" y="695"/>
                        <a:pt x="504" y="693"/>
                        <a:pt x="533" y="689"/>
                      </a:cubicBezTo>
                      <a:cubicBezTo>
                        <a:pt x="876" y="575"/>
                        <a:pt x="990" y="81"/>
                        <a:pt x="952" y="4"/>
                      </a:cubicBezTo>
                      <a:cubicBezTo>
                        <a:pt x="949" y="2"/>
                        <a:pt x="945" y="0"/>
                        <a:pt x="9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3"/>
                <p:cNvSpPr/>
                <p:nvPr/>
              </p:nvSpPr>
              <p:spPr>
                <a:xfrm flipH="1">
                  <a:off x="5281545" y="3320106"/>
                  <a:ext cx="54887" cy="82258"/>
                </a:xfrm>
                <a:custGeom>
                  <a:avLst/>
                  <a:gdLst/>
                  <a:ahLst/>
                  <a:cxnLst/>
                  <a:rect l="l" t="t" r="r" b="b"/>
                  <a:pathLst>
                    <a:path w="1143" h="1713" extrusionOk="0">
                      <a:moveTo>
                        <a:pt x="571" y="0"/>
                      </a:moveTo>
                      <a:cubicBezTo>
                        <a:pt x="267" y="0"/>
                        <a:pt x="1" y="381"/>
                        <a:pt x="1" y="837"/>
                      </a:cubicBezTo>
                      <a:cubicBezTo>
                        <a:pt x="1" y="1332"/>
                        <a:pt x="267" y="1712"/>
                        <a:pt x="571" y="1712"/>
                      </a:cubicBezTo>
                      <a:cubicBezTo>
                        <a:pt x="914" y="1712"/>
                        <a:pt x="1142" y="1332"/>
                        <a:pt x="1142" y="837"/>
                      </a:cubicBezTo>
                      <a:cubicBezTo>
                        <a:pt x="1142" y="381"/>
                        <a:pt x="914" y="0"/>
                        <a:pt x="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3"/>
                <p:cNvSpPr/>
                <p:nvPr/>
              </p:nvSpPr>
              <p:spPr>
                <a:xfrm flipH="1">
                  <a:off x="5398522" y="3304739"/>
                  <a:ext cx="42018" cy="24538"/>
                </a:xfrm>
                <a:custGeom>
                  <a:avLst/>
                  <a:gdLst/>
                  <a:ahLst/>
                  <a:cxnLst/>
                  <a:rect l="l" t="t" r="r" b="b"/>
                  <a:pathLst>
                    <a:path w="875" h="511" extrusionOk="0">
                      <a:moveTo>
                        <a:pt x="250" y="0"/>
                      </a:moveTo>
                      <a:cubicBezTo>
                        <a:pt x="181" y="0"/>
                        <a:pt x="119" y="27"/>
                        <a:pt x="38" y="54"/>
                      </a:cubicBezTo>
                      <a:cubicBezTo>
                        <a:pt x="0" y="130"/>
                        <a:pt x="0" y="130"/>
                        <a:pt x="0" y="168"/>
                      </a:cubicBezTo>
                      <a:cubicBezTo>
                        <a:pt x="38" y="206"/>
                        <a:pt x="38" y="206"/>
                        <a:pt x="76" y="206"/>
                      </a:cubicBezTo>
                      <a:cubicBezTo>
                        <a:pt x="152" y="206"/>
                        <a:pt x="229" y="168"/>
                        <a:pt x="343" y="168"/>
                      </a:cubicBezTo>
                      <a:cubicBezTo>
                        <a:pt x="571" y="168"/>
                        <a:pt x="723" y="397"/>
                        <a:pt x="761" y="473"/>
                      </a:cubicBezTo>
                      <a:cubicBezTo>
                        <a:pt x="761" y="511"/>
                        <a:pt x="799" y="511"/>
                        <a:pt x="799" y="511"/>
                      </a:cubicBezTo>
                      <a:cubicBezTo>
                        <a:pt x="824" y="511"/>
                        <a:pt x="832" y="495"/>
                        <a:pt x="825" y="494"/>
                      </a:cubicBezTo>
                      <a:lnTo>
                        <a:pt x="825" y="494"/>
                      </a:lnTo>
                      <a:cubicBezTo>
                        <a:pt x="875" y="453"/>
                        <a:pt x="870" y="392"/>
                        <a:pt x="837" y="358"/>
                      </a:cubicBezTo>
                      <a:cubicBezTo>
                        <a:pt x="799" y="320"/>
                        <a:pt x="647" y="16"/>
                        <a:pt x="343" y="16"/>
                      </a:cubicBezTo>
                      <a:cubicBezTo>
                        <a:pt x="309" y="5"/>
                        <a:pt x="279" y="0"/>
                        <a:pt x="250"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3"/>
                <p:cNvSpPr/>
                <p:nvPr/>
              </p:nvSpPr>
              <p:spPr>
                <a:xfrm flipH="1">
                  <a:off x="5210331" y="3122792"/>
                  <a:ext cx="336188" cy="279572"/>
                </a:xfrm>
                <a:custGeom>
                  <a:avLst/>
                  <a:gdLst/>
                  <a:ahLst/>
                  <a:cxnLst/>
                  <a:rect l="l" t="t" r="r" b="b"/>
                  <a:pathLst>
                    <a:path w="7001" h="5822" extrusionOk="0">
                      <a:moveTo>
                        <a:pt x="2207" y="1"/>
                      </a:moveTo>
                      <a:cubicBezTo>
                        <a:pt x="1599" y="1"/>
                        <a:pt x="533" y="191"/>
                        <a:pt x="305" y="762"/>
                      </a:cubicBezTo>
                      <a:cubicBezTo>
                        <a:pt x="1" y="1522"/>
                        <a:pt x="1142" y="2930"/>
                        <a:pt x="2397" y="3311"/>
                      </a:cubicBezTo>
                      <a:cubicBezTo>
                        <a:pt x="2816" y="3425"/>
                        <a:pt x="3273" y="3501"/>
                        <a:pt x="3881" y="3881"/>
                      </a:cubicBezTo>
                      <a:cubicBezTo>
                        <a:pt x="4300" y="4147"/>
                        <a:pt x="4528" y="4452"/>
                        <a:pt x="4718" y="4680"/>
                      </a:cubicBezTo>
                      <a:cubicBezTo>
                        <a:pt x="4920" y="4310"/>
                        <a:pt x="5182" y="4058"/>
                        <a:pt x="5398" y="4058"/>
                      </a:cubicBezTo>
                      <a:cubicBezTo>
                        <a:pt x="5426" y="4058"/>
                        <a:pt x="5453" y="4063"/>
                        <a:pt x="5479" y="4071"/>
                      </a:cubicBezTo>
                      <a:cubicBezTo>
                        <a:pt x="5631" y="4109"/>
                        <a:pt x="5707" y="4338"/>
                        <a:pt x="5783" y="4528"/>
                      </a:cubicBezTo>
                      <a:cubicBezTo>
                        <a:pt x="5821" y="4908"/>
                        <a:pt x="5517" y="5061"/>
                        <a:pt x="5631" y="5441"/>
                      </a:cubicBezTo>
                      <a:cubicBezTo>
                        <a:pt x="5669" y="5593"/>
                        <a:pt x="5783" y="5821"/>
                        <a:pt x="5860" y="5821"/>
                      </a:cubicBezTo>
                      <a:cubicBezTo>
                        <a:pt x="6278" y="5821"/>
                        <a:pt x="7001" y="2550"/>
                        <a:pt x="6278" y="1979"/>
                      </a:cubicBezTo>
                      <a:cubicBezTo>
                        <a:pt x="6116" y="1850"/>
                        <a:pt x="5989" y="1830"/>
                        <a:pt x="5846" y="1830"/>
                      </a:cubicBezTo>
                      <a:cubicBezTo>
                        <a:pt x="5785" y="1830"/>
                        <a:pt x="5721" y="1834"/>
                        <a:pt x="5650" y="1834"/>
                      </a:cubicBezTo>
                      <a:cubicBezTo>
                        <a:pt x="5498" y="1834"/>
                        <a:pt x="5315" y="1817"/>
                        <a:pt x="5061" y="1713"/>
                      </a:cubicBezTo>
                      <a:cubicBezTo>
                        <a:pt x="4262" y="1446"/>
                        <a:pt x="4300" y="762"/>
                        <a:pt x="3349" y="267"/>
                      </a:cubicBezTo>
                      <a:cubicBezTo>
                        <a:pt x="3196" y="191"/>
                        <a:pt x="2778" y="1"/>
                        <a:pt x="2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1" name="Google Shape;3301;p43"/>
              <p:cNvGrpSpPr/>
              <p:nvPr/>
            </p:nvGrpSpPr>
            <p:grpSpPr>
              <a:xfrm>
                <a:off x="5827875" y="1547625"/>
                <a:ext cx="1704025" cy="3044525"/>
                <a:chOff x="2976800" y="1523300"/>
                <a:chExt cx="1704025" cy="3044525"/>
              </a:xfrm>
            </p:grpSpPr>
            <p:sp>
              <p:nvSpPr>
                <p:cNvPr id="3302" name="Google Shape;3302;p43"/>
                <p:cNvSpPr/>
                <p:nvPr/>
              </p:nvSpPr>
              <p:spPr>
                <a:xfrm>
                  <a:off x="3735100" y="2385350"/>
                  <a:ext cx="515925" cy="704025"/>
                </a:xfrm>
                <a:custGeom>
                  <a:avLst/>
                  <a:gdLst/>
                  <a:ahLst/>
                  <a:cxnLst/>
                  <a:rect l="l" t="t" r="r" b="b"/>
                  <a:pathLst>
                    <a:path w="20637" h="28161" extrusionOk="0">
                      <a:moveTo>
                        <a:pt x="8437" y="1"/>
                      </a:moveTo>
                      <a:cubicBezTo>
                        <a:pt x="4872" y="1"/>
                        <a:pt x="1778" y="2786"/>
                        <a:pt x="1477" y="6425"/>
                      </a:cubicBezTo>
                      <a:lnTo>
                        <a:pt x="319" y="20086"/>
                      </a:lnTo>
                      <a:cubicBezTo>
                        <a:pt x="0" y="23936"/>
                        <a:pt x="2895" y="27380"/>
                        <a:pt x="6715" y="27698"/>
                      </a:cubicBezTo>
                      <a:lnTo>
                        <a:pt x="11577" y="28132"/>
                      </a:lnTo>
                      <a:cubicBezTo>
                        <a:pt x="11786" y="28151"/>
                        <a:pt x="11994" y="28161"/>
                        <a:pt x="12200" y="28161"/>
                      </a:cubicBezTo>
                      <a:cubicBezTo>
                        <a:pt x="15765" y="28161"/>
                        <a:pt x="18859" y="25375"/>
                        <a:pt x="19160" y="21736"/>
                      </a:cubicBezTo>
                      <a:lnTo>
                        <a:pt x="20318" y="8046"/>
                      </a:lnTo>
                      <a:cubicBezTo>
                        <a:pt x="20637" y="4226"/>
                        <a:pt x="17742" y="782"/>
                        <a:pt x="13922" y="434"/>
                      </a:cubicBezTo>
                      <a:lnTo>
                        <a:pt x="9059" y="29"/>
                      </a:lnTo>
                      <a:cubicBezTo>
                        <a:pt x="8851" y="10"/>
                        <a:pt x="8643" y="1"/>
                        <a:pt x="84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4329150" y="2301400"/>
                  <a:ext cx="6525" cy="35500"/>
                </a:xfrm>
                <a:custGeom>
                  <a:avLst/>
                  <a:gdLst/>
                  <a:ahLst/>
                  <a:cxnLst/>
                  <a:rect l="l" t="t" r="r" b="b"/>
                  <a:pathLst>
                    <a:path w="261" h="1420" extrusionOk="0">
                      <a:moveTo>
                        <a:pt x="145" y="1"/>
                      </a:moveTo>
                      <a:cubicBezTo>
                        <a:pt x="116" y="493"/>
                        <a:pt x="58" y="956"/>
                        <a:pt x="0" y="1419"/>
                      </a:cubicBezTo>
                      <a:cubicBezTo>
                        <a:pt x="116" y="985"/>
                        <a:pt x="174" y="580"/>
                        <a:pt x="261" y="261"/>
                      </a:cubicBezTo>
                      <a:cubicBezTo>
                        <a:pt x="203" y="203"/>
                        <a:pt x="174" y="88"/>
                        <a:pt x="145" y="1"/>
                      </a:cubicBezTo>
                      <a:close/>
                    </a:path>
                  </a:pathLst>
                </a:custGeom>
                <a:solidFill>
                  <a:srgbClr val="5A52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678650" y="1968575"/>
                  <a:ext cx="695375" cy="876975"/>
                </a:xfrm>
                <a:custGeom>
                  <a:avLst/>
                  <a:gdLst/>
                  <a:ahLst/>
                  <a:cxnLst/>
                  <a:rect l="l" t="t" r="r" b="b"/>
                  <a:pathLst>
                    <a:path w="27815" h="35079" extrusionOk="0">
                      <a:moveTo>
                        <a:pt x="16382" y="0"/>
                      </a:moveTo>
                      <a:cubicBezTo>
                        <a:pt x="14443" y="0"/>
                        <a:pt x="12475" y="145"/>
                        <a:pt x="10478" y="261"/>
                      </a:cubicBezTo>
                      <a:lnTo>
                        <a:pt x="9002" y="232"/>
                      </a:lnTo>
                      <a:cubicBezTo>
                        <a:pt x="8632" y="181"/>
                        <a:pt x="8282" y="150"/>
                        <a:pt x="7939" y="150"/>
                      </a:cubicBezTo>
                      <a:cubicBezTo>
                        <a:pt x="7693" y="150"/>
                        <a:pt x="7450" y="167"/>
                        <a:pt x="7208" y="203"/>
                      </a:cubicBezTo>
                      <a:lnTo>
                        <a:pt x="7005" y="203"/>
                      </a:lnTo>
                      <a:lnTo>
                        <a:pt x="7005" y="232"/>
                      </a:lnTo>
                      <a:cubicBezTo>
                        <a:pt x="6860" y="232"/>
                        <a:pt x="6773" y="261"/>
                        <a:pt x="6629" y="290"/>
                      </a:cubicBezTo>
                      <a:cubicBezTo>
                        <a:pt x="5471" y="492"/>
                        <a:pt x="4516" y="955"/>
                        <a:pt x="3792" y="1447"/>
                      </a:cubicBezTo>
                      <a:cubicBezTo>
                        <a:pt x="1998" y="2750"/>
                        <a:pt x="1332" y="4573"/>
                        <a:pt x="1332" y="4573"/>
                      </a:cubicBezTo>
                      <a:lnTo>
                        <a:pt x="1159" y="8336"/>
                      </a:lnTo>
                      <a:lnTo>
                        <a:pt x="724" y="17568"/>
                      </a:lnTo>
                      <a:lnTo>
                        <a:pt x="406" y="24746"/>
                      </a:lnTo>
                      <a:lnTo>
                        <a:pt x="348" y="25875"/>
                      </a:lnTo>
                      <a:lnTo>
                        <a:pt x="175" y="29724"/>
                      </a:lnTo>
                      <a:lnTo>
                        <a:pt x="1" y="34384"/>
                      </a:lnTo>
                      <a:lnTo>
                        <a:pt x="22721" y="35079"/>
                      </a:lnTo>
                      <a:lnTo>
                        <a:pt x="22721" y="34876"/>
                      </a:lnTo>
                      <a:cubicBezTo>
                        <a:pt x="22866" y="33342"/>
                        <a:pt x="23039" y="31808"/>
                        <a:pt x="23242" y="30303"/>
                      </a:cubicBezTo>
                      <a:cubicBezTo>
                        <a:pt x="23358" y="29030"/>
                        <a:pt x="23560" y="27756"/>
                        <a:pt x="23763" y="26483"/>
                      </a:cubicBezTo>
                      <a:cubicBezTo>
                        <a:pt x="23850" y="26135"/>
                        <a:pt x="23879" y="25759"/>
                        <a:pt x="23965" y="25383"/>
                      </a:cubicBezTo>
                      <a:cubicBezTo>
                        <a:pt x="24342" y="22981"/>
                        <a:pt x="24805" y="20607"/>
                        <a:pt x="25355" y="18205"/>
                      </a:cubicBezTo>
                      <a:cubicBezTo>
                        <a:pt x="25470" y="17655"/>
                        <a:pt x="25615" y="17134"/>
                        <a:pt x="25760" y="16584"/>
                      </a:cubicBezTo>
                      <a:cubicBezTo>
                        <a:pt x="25876" y="16063"/>
                        <a:pt x="26020" y="15571"/>
                        <a:pt x="26165" y="15108"/>
                      </a:cubicBezTo>
                      <a:cubicBezTo>
                        <a:pt x="27004" y="11838"/>
                        <a:pt x="27815" y="8394"/>
                        <a:pt x="27236" y="5152"/>
                      </a:cubicBezTo>
                      <a:lnTo>
                        <a:pt x="27236" y="5036"/>
                      </a:lnTo>
                      <a:cubicBezTo>
                        <a:pt x="26918" y="3242"/>
                        <a:pt x="25123" y="2113"/>
                        <a:pt x="23473" y="1303"/>
                      </a:cubicBezTo>
                      <a:lnTo>
                        <a:pt x="23415" y="1303"/>
                      </a:lnTo>
                      <a:cubicBezTo>
                        <a:pt x="23242" y="1245"/>
                        <a:pt x="23039" y="1129"/>
                        <a:pt x="22866" y="1071"/>
                      </a:cubicBezTo>
                      <a:cubicBezTo>
                        <a:pt x="22808" y="1013"/>
                        <a:pt x="22750" y="1013"/>
                        <a:pt x="22692" y="984"/>
                      </a:cubicBezTo>
                      <a:cubicBezTo>
                        <a:pt x="22576" y="955"/>
                        <a:pt x="22431" y="869"/>
                        <a:pt x="22316" y="840"/>
                      </a:cubicBezTo>
                      <a:cubicBezTo>
                        <a:pt x="21592" y="579"/>
                        <a:pt x="20869" y="406"/>
                        <a:pt x="20087" y="261"/>
                      </a:cubicBezTo>
                      <a:cubicBezTo>
                        <a:pt x="19827" y="232"/>
                        <a:pt x="19566" y="203"/>
                        <a:pt x="19364" y="145"/>
                      </a:cubicBezTo>
                      <a:cubicBezTo>
                        <a:pt x="19103" y="116"/>
                        <a:pt x="18843" y="116"/>
                        <a:pt x="18640" y="87"/>
                      </a:cubicBezTo>
                      <a:lnTo>
                        <a:pt x="18582" y="87"/>
                      </a:lnTo>
                      <a:cubicBezTo>
                        <a:pt x="18061" y="58"/>
                        <a:pt x="17511" y="0"/>
                        <a:pt x="169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p:nvPr/>
              </p:nvSpPr>
              <p:spPr>
                <a:xfrm>
                  <a:off x="3931900" y="3074900"/>
                  <a:ext cx="25" cy="25"/>
                </a:xfrm>
                <a:custGeom>
                  <a:avLst/>
                  <a:gdLst/>
                  <a:ahLst/>
                  <a:cxnLst/>
                  <a:rect l="l" t="t" r="r" b="b"/>
                  <a:pathLst>
                    <a:path w="1" h="1" fill="none" extrusionOk="0">
                      <a:moveTo>
                        <a:pt x="1" y="0"/>
                      </a:moveTo>
                      <a:close/>
                    </a:path>
                  </a:pathLst>
                </a:custGeom>
                <a:noFill/>
                <a:ln w="362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3"/>
                <p:cNvSpPr/>
                <p:nvPr/>
              </p:nvSpPr>
              <p:spPr>
                <a:xfrm>
                  <a:off x="4151875" y="2023725"/>
                  <a:ext cx="528950" cy="1047575"/>
                </a:xfrm>
                <a:custGeom>
                  <a:avLst/>
                  <a:gdLst/>
                  <a:ahLst/>
                  <a:cxnLst/>
                  <a:rect l="l" t="t" r="r" b="b"/>
                  <a:pathLst>
                    <a:path w="21158" h="41903" extrusionOk="0">
                      <a:moveTo>
                        <a:pt x="4349" y="1"/>
                      </a:moveTo>
                      <a:cubicBezTo>
                        <a:pt x="3603" y="1"/>
                        <a:pt x="2853" y="214"/>
                        <a:pt x="2200" y="660"/>
                      </a:cubicBezTo>
                      <a:cubicBezTo>
                        <a:pt x="435" y="1962"/>
                        <a:pt x="0" y="4364"/>
                        <a:pt x="1187" y="6101"/>
                      </a:cubicBezTo>
                      <a:lnTo>
                        <a:pt x="6252" y="13481"/>
                      </a:lnTo>
                      <a:lnTo>
                        <a:pt x="6831" y="14292"/>
                      </a:lnTo>
                      <a:lnTo>
                        <a:pt x="7989" y="15970"/>
                      </a:lnTo>
                      <a:lnTo>
                        <a:pt x="8133" y="16144"/>
                      </a:lnTo>
                      <a:lnTo>
                        <a:pt x="13719" y="24248"/>
                      </a:lnTo>
                      <a:lnTo>
                        <a:pt x="14558" y="40745"/>
                      </a:lnTo>
                      <a:lnTo>
                        <a:pt x="14616" y="41469"/>
                      </a:lnTo>
                      <a:lnTo>
                        <a:pt x="17540" y="41903"/>
                      </a:lnTo>
                      <a:lnTo>
                        <a:pt x="17655" y="41295"/>
                      </a:lnTo>
                      <a:lnTo>
                        <a:pt x="21157" y="22106"/>
                      </a:lnTo>
                      <a:cubicBezTo>
                        <a:pt x="21042" y="21585"/>
                        <a:pt x="20868" y="21035"/>
                        <a:pt x="20550" y="20601"/>
                      </a:cubicBezTo>
                      <a:lnTo>
                        <a:pt x="12214" y="8474"/>
                      </a:lnTo>
                      <a:lnTo>
                        <a:pt x="8365" y="2830"/>
                      </a:lnTo>
                      <a:lnTo>
                        <a:pt x="7554" y="1673"/>
                      </a:lnTo>
                      <a:cubicBezTo>
                        <a:pt x="6814" y="589"/>
                        <a:pt x="5588" y="1"/>
                        <a:pt x="4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3"/>
                <p:cNvSpPr/>
                <p:nvPr/>
              </p:nvSpPr>
              <p:spPr>
                <a:xfrm>
                  <a:off x="4151875" y="2025025"/>
                  <a:ext cx="305375" cy="336475"/>
                </a:xfrm>
                <a:custGeom>
                  <a:avLst/>
                  <a:gdLst/>
                  <a:ahLst/>
                  <a:cxnLst/>
                  <a:rect l="l" t="t" r="r" b="b"/>
                  <a:pathLst>
                    <a:path w="12215" h="13459" extrusionOk="0">
                      <a:moveTo>
                        <a:pt x="4359" y="1"/>
                      </a:moveTo>
                      <a:cubicBezTo>
                        <a:pt x="3610" y="1"/>
                        <a:pt x="2856" y="218"/>
                        <a:pt x="2200" y="666"/>
                      </a:cubicBezTo>
                      <a:cubicBezTo>
                        <a:pt x="435" y="1910"/>
                        <a:pt x="0" y="4312"/>
                        <a:pt x="1187" y="6049"/>
                      </a:cubicBezTo>
                      <a:lnTo>
                        <a:pt x="6281" y="13458"/>
                      </a:lnTo>
                      <a:cubicBezTo>
                        <a:pt x="8452" y="12011"/>
                        <a:pt x="10449" y="10332"/>
                        <a:pt x="12214" y="8451"/>
                      </a:cubicBezTo>
                      <a:lnTo>
                        <a:pt x="7554" y="1707"/>
                      </a:lnTo>
                      <a:cubicBezTo>
                        <a:pt x="6816" y="590"/>
                        <a:pt x="5595" y="1"/>
                        <a:pt x="4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3"/>
                <p:cNvSpPr/>
                <p:nvPr/>
              </p:nvSpPr>
              <p:spPr>
                <a:xfrm>
                  <a:off x="3714850" y="4215225"/>
                  <a:ext cx="383500" cy="331425"/>
                </a:xfrm>
                <a:custGeom>
                  <a:avLst/>
                  <a:gdLst/>
                  <a:ahLst/>
                  <a:cxnLst/>
                  <a:rect l="l" t="t" r="r" b="b"/>
                  <a:pathLst>
                    <a:path w="15340" h="13257" extrusionOk="0">
                      <a:moveTo>
                        <a:pt x="13632" y="1"/>
                      </a:moveTo>
                      <a:lnTo>
                        <a:pt x="9377" y="869"/>
                      </a:lnTo>
                      <a:cubicBezTo>
                        <a:pt x="9956" y="2750"/>
                        <a:pt x="9349" y="4921"/>
                        <a:pt x="7901" y="6079"/>
                      </a:cubicBezTo>
                      <a:cubicBezTo>
                        <a:pt x="6917" y="6860"/>
                        <a:pt x="5673" y="7121"/>
                        <a:pt x="4573" y="7671"/>
                      </a:cubicBezTo>
                      <a:cubicBezTo>
                        <a:pt x="2402" y="8713"/>
                        <a:pt x="695" y="10796"/>
                        <a:pt x="0" y="13257"/>
                      </a:cubicBezTo>
                      <a:lnTo>
                        <a:pt x="15340" y="10796"/>
                      </a:lnTo>
                      <a:lnTo>
                        <a:pt x="13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3"/>
                <p:cNvSpPr/>
                <p:nvPr/>
              </p:nvSpPr>
              <p:spPr>
                <a:xfrm>
                  <a:off x="3717000" y="4298450"/>
                  <a:ext cx="383525" cy="248925"/>
                </a:xfrm>
                <a:custGeom>
                  <a:avLst/>
                  <a:gdLst/>
                  <a:ahLst/>
                  <a:cxnLst/>
                  <a:rect l="l" t="t" r="r" b="b"/>
                  <a:pathLst>
                    <a:path w="15341" h="9957" extrusionOk="0">
                      <a:moveTo>
                        <a:pt x="9436" y="0"/>
                      </a:moveTo>
                      <a:cubicBezTo>
                        <a:pt x="9205" y="1100"/>
                        <a:pt x="8684" y="2142"/>
                        <a:pt x="7844" y="2808"/>
                      </a:cubicBezTo>
                      <a:cubicBezTo>
                        <a:pt x="6860" y="3560"/>
                        <a:pt x="5645" y="3850"/>
                        <a:pt x="4516" y="4400"/>
                      </a:cubicBezTo>
                      <a:cubicBezTo>
                        <a:pt x="2374" y="5441"/>
                        <a:pt x="667" y="7496"/>
                        <a:pt x="1" y="9957"/>
                      </a:cubicBezTo>
                      <a:lnTo>
                        <a:pt x="15340" y="7496"/>
                      </a:lnTo>
                      <a:lnTo>
                        <a:pt x="14385" y="1679"/>
                      </a:lnTo>
                      <a:cubicBezTo>
                        <a:pt x="14096" y="1968"/>
                        <a:pt x="13778" y="2171"/>
                        <a:pt x="13401" y="2316"/>
                      </a:cubicBezTo>
                      <a:cubicBezTo>
                        <a:pt x="13190" y="2403"/>
                        <a:pt x="12973" y="2442"/>
                        <a:pt x="12755" y="2442"/>
                      </a:cubicBezTo>
                      <a:cubicBezTo>
                        <a:pt x="12467" y="2442"/>
                        <a:pt x="12177" y="2373"/>
                        <a:pt x="11896" y="2258"/>
                      </a:cubicBezTo>
                      <a:cubicBezTo>
                        <a:pt x="11375" y="2026"/>
                        <a:pt x="10999" y="1679"/>
                        <a:pt x="10594" y="1274"/>
                      </a:cubicBezTo>
                      <a:cubicBezTo>
                        <a:pt x="10189" y="869"/>
                        <a:pt x="9841" y="434"/>
                        <a:pt x="94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3"/>
                <p:cNvSpPr/>
                <p:nvPr/>
              </p:nvSpPr>
              <p:spPr>
                <a:xfrm>
                  <a:off x="3703975" y="4465950"/>
                  <a:ext cx="416075" cy="101875"/>
                </a:xfrm>
                <a:custGeom>
                  <a:avLst/>
                  <a:gdLst/>
                  <a:ahLst/>
                  <a:cxnLst/>
                  <a:rect l="l" t="t" r="r" b="b"/>
                  <a:pathLst>
                    <a:path w="16643" h="4075" extrusionOk="0">
                      <a:moveTo>
                        <a:pt x="15775" y="1"/>
                      </a:moveTo>
                      <a:cubicBezTo>
                        <a:pt x="15727" y="1"/>
                        <a:pt x="15678" y="5"/>
                        <a:pt x="15630" y="15"/>
                      </a:cubicBezTo>
                      <a:lnTo>
                        <a:pt x="753" y="2359"/>
                      </a:lnTo>
                      <a:cubicBezTo>
                        <a:pt x="319" y="2417"/>
                        <a:pt x="1" y="2851"/>
                        <a:pt x="88" y="3285"/>
                      </a:cubicBezTo>
                      <a:lnTo>
                        <a:pt x="88" y="3372"/>
                      </a:lnTo>
                      <a:cubicBezTo>
                        <a:pt x="141" y="3796"/>
                        <a:pt x="484" y="4074"/>
                        <a:pt x="897" y="4074"/>
                      </a:cubicBezTo>
                      <a:cubicBezTo>
                        <a:pt x="935" y="4074"/>
                        <a:pt x="974" y="4072"/>
                        <a:pt x="1014" y="4067"/>
                      </a:cubicBezTo>
                      <a:lnTo>
                        <a:pt x="15890" y="1694"/>
                      </a:lnTo>
                      <a:cubicBezTo>
                        <a:pt x="16325" y="1636"/>
                        <a:pt x="16643" y="1202"/>
                        <a:pt x="16585" y="767"/>
                      </a:cubicBezTo>
                      <a:lnTo>
                        <a:pt x="16585" y="681"/>
                      </a:lnTo>
                      <a:cubicBezTo>
                        <a:pt x="16508" y="295"/>
                        <a:pt x="16157" y="1"/>
                        <a:pt x="157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a:off x="4169950" y="3961275"/>
                  <a:ext cx="281500" cy="474675"/>
                </a:xfrm>
                <a:custGeom>
                  <a:avLst/>
                  <a:gdLst/>
                  <a:ahLst/>
                  <a:cxnLst/>
                  <a:rect l="l" t="t" r="r" b="b"/>
                  <a:pathLst>
                    <a:path w="11260" h="18987" extrusionOk="0">
                      <a:moveTo>
                        <a:pt x="2461" y="0"/>
                      </a:moveTo>
                      <a:lnTo>
                        <a:pt x="1" y="3618"/>
                      </a:lnTo>
                      <a:cubicBezTo>
                        <a:pt x="1737" y="4573"/>
                        <a:pt x="2808" y="6541"/>
                        <a:pt x="2606" y="8364"/>
                      </a:cubicBezTo>
                      <a:cubicBezTo>
                        <a:pt x="2461" y="9580"/>
                        <a:pt x="1766" y="10680"/>
                        <a:pt x="1361" y="11838"/>
                      </a:cubicBezTo>
                      <a:cubicBezTo>
                        <a:pt x="580" y="14066"/>
                        <a:pt x="782" y="16758"/>
                        <a:pt x="2027" y="18986"/>
                      </a:cubicBezTo>
                      <a:lnTo>
                        <a:pt x="11260" y="6483"/>
                      </a:lnTo>
                      <a:lnTo>
                        <a:pt x="24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a:off x="4183700" y="4035800"/>
                  <a:ext cx="267750" cy="400150"/>
                </a:xfrm>
                <a:custGeom>
                  <a:avLst/>
                  <a:gdLst/>
                  <a:ahLst/>
                  <a:cxnLst/>
                  <a:rect l="l" t="t" r="r" b="b"/>
                  <a:pathLst>
                    <a:path w="10710" h="16006" extrusionOk="0">
                      <a:moveTo>
                        <a:pt x="5963" y="0"/>
                      </a:moveTo>
                      <a:cubicBezTo>
                        <a:pt x="5934" y="376"/>
                        <a:pt x="5876" y="782"/>
                        <a:pt x="5703" y="1129"/>
                      </a:cubicBezTo>
                      <a:cubicBezTo>
                        <a:pt x="5500" y="1621"/>
                        <a:pt x="5095" y="1968"/>
                        <a:pt x="4574" y="2171"/>
                      </a:cubicBezTo>
                      <a:cubicBezTo>
                        <a:pt x="4082" y="2344"/>
                        <a:pt x="3503" y="2373"/>
                        <a:pt x="2953" y="2373"/>
                      </a:cubicBezTo>
                      <a:cubicBezTo>
                        <a:pt x="2374" y="2344"/>
                        <a:pt x="1824" y="2316"/>
                        <a:pt x="1245" y="2258"/>
                      </a:cubicBezTo>
                      <a:lnTo>
                        <a:pt x="1245" y="2258"/>
                      </a:lnTo>
                      <a:cubicBezTo>
                        <a:pt x="1882" y="3213"/>
                        <a:pt x="2200" y="4342"/>
                        <a:pt x="2056" y="5383"/>
                      </a:cubicBezTo>
                      <a:cubicBezTo>
                        <a:pt x="1911" y="6599"/>
                        <a:pt x="1216" y="7699"/>
                        <a:pt x="811" y="8857"/>
                      </a:cubicBezTo>
                      <a:cubicBezTo>
                        <a:pt x="1" y="11143"/>
                        <a:pt x="232" y="13777"/>
                        <a:pt x="1477" y="16005"/>
                      </a:cubicBezTo>
                      <a:lnTo>
                        <a:pt x="10710" y="3502"/>
                      </a:lnTo>
                      <a:lnTo>
                        <a:pt x="59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a:off x="4202525" y="4105800"/>
                  <a:ext cx="271350" cy="344575"/>
                </a:xfrm>
                <a:custGeom>
                  <a:avLst/>
                  <a:gdLst/>
                  <a:ahLst/>
                  <a:cxnLst/>
                  <a:rect l="l" t="t" r="r" b="b"/>
                  <a:pathLst>
                    <a:path w="10854" h="13783" extrusionOk="0">
                      <a:moveTo>
                        <a:pt x="9866" y="1"/>
                      </a:moveTo>
                      <a:cubicBezTo>
                        <a:pt x="9611" y="1"/>
                        <a:pt x="9350" y="116"/>
                        <a:pt x="9175" y="326"/>
                      </a:cubicBezTo>
                      <a:lnTo>
                        <a:pt x="261" y="12453"/>
                      </a:lnTo>
                      <a:cubicBezTo>
                        <a:pt x="0" y="12829"/>
                        <a:pt x="58" y="13321"/>
                        <a:pt x="434" y="13611"/>
                      </a:cubicBezTo>
                      <a:lnTo>
                        <a:pt x="492" y="13640"/>
                      </a:lnTo>
                      <a:cubicBezTo>
                        <a:pt x="635" y="13738"/>
                        <a:pt x="795" y="13783"/>
                        <a:pt x="953" y="13783"/>
                      </a:cubicBezTo>
                      <a:cubicBezTo>
                        <a:pt x="1213" y="13783"/>
                        <a:pt x="1470" y="13663"/>
                        <a:pt x="1650" y="13466"/>
                      </a:cubicBezTo>
                      <a:lnTo>
                        <a:pt x="10593" y="1339"/>
                      </a:lnTo>
                      <a:cubicBezTo>
                        <a:pt x="10854" y="992"/>
                        <a:pt x="10767" y="471"/>
                        <a:pt x="10420" y="181"/>
                      </a:cubicBezTo>
                      <a:lnTo>
                        <a:pt x="10333" y="152"/>
                      </a:lnTo>
                      <a:cubicBezTo>
                        <a:pt x="10196" y="50"/>
                        <a:pt x="10032" y="1"/>
                        <a:pt x="98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a:off x="3824100" y="2958400"/>
                  <a:ext cx="463100" cy="1138925"/>
                </a:xfrm>
                <a:custGeom>
                  <a:avLst/>
                  <a:gdLst/>
                  <a:ahLst/>
                  <a:cxnLst/>
                  <a:rect l="l" t="t" r="r" b="b"/>
                  <a:pathLst>
                    <a:path w="18524" h="45557" extrusionOk="0">
                      <a:moveTo>
                        <a:pt x="5876" y="1"/>
                      </a:moveTo>
                      <a:lnTo>
                        <a:pt x="290" y="20463"/>
                      </a:lnTo>
                      <a:cubicBezTo>
                        <a:pt x="0" y="21534"/>
                        <a:pt x="174" y="22605"/>
                        <a:pt x="724" y="23502"/>
                      </a:cubicBezTo>
                      <a:lnTo>
                        <a:pt x="14472" y="45556"/>
                      </a:lnTo>
                      <a:lnTo>
                        <a:pt x="18524" y="40694"/>
                      </a:lnTo>
                      <a:lnTo>
                        <a:pt x="8191" y="20868"/>
                      </a:lnTo>
                      <a:lnTo>
                        <a:pt x="14935" y="985"/>
                      </a:lnTo>
                      <a:lnTo>
                        <a:pt x="5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a:off x="3711225" y="2850600"/>
                  <a:ext cx="382075" cy="1433400"/>
                </a:xfrm>
                <a:custGeom>
                  <a:avLst/>
                  <a:gdLst/>
                  <a:ahLst/>
                  <a:cxnLst/>
                  <a:rect l="l" t="t" r="r" b="b"/>
                  <a:pathLst>
                    <a:path w="15283" h="57336" extrusionOk="0">
                      <a:moveTo>
                        <a:pt x="1476" y="0"/>
                      </a:moveTo>
                      <a:lnTo>
                        <a:pt x="0" y="31085"/>
                      </a:lnTo>
                      <a:lnTo>
                        <a:pt x="8770" y="57335"/>
                      </a:lnTo>
                      <a:lnTo>
                        <a:pt x="15282" y="55165"/>
                      </a:lnTo>
                      <a:lnTo>
                        <a:pt x="6947" y="30129"/>
                      </a:lnTo>
                      <a:lnTo>
                        <a:pt x="9928" y="1476"/>
                      </a:lnTo>
                      <a:lnTo>
                        <a:pt x="14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a:off x="3949275" y="2919325"/>
                  <a:ext cx="264125" cy="1052825"/>
                </a:xfrm>
                <a:custGeom>
                  <a:avLst/>
                  <a:gdLst/>
                  <a:ahLst/>
                  <a:cxnLst/>
                  <a:rect l="l" t="t" r="r" b="b"/>
                  <a:pathLst>
                    <a:path w="10565" h="42113" fill="none" extrusionOk="0">
                      <a:moveTo>
                        <a:pt x="7786" y="1"/>
                      </a:moveTo>
                      <a:cubicBezTo>
                        <a:pt x="4979" y="7265"/>
                        <a:pt x="3010" y="14906"/>
                        <a:pt x="319" y="22402"/>
                      </a:cubicBezTo>
                      <a:cubicBezTo>
                        <a:pt x="145" y="22721"/>
                        <a:pt x="0" y="23213"/>
                        <a:pt x="145" y="23560"/>
                      </a:cubicBezTo>
                      <a:cubicBezTo>
                        <a:pt x="3647" y="29870"/>
                        <a:pt x="7120" y="36034"/>
                        <a:pt x="10564" y="42112"/>
                      </a:cubicBezTo>
                    </a:path>
                  </a:pathLst>
                </a:custGeom>
                <a:noFill/>
                <a:ln w="7225" cap="rnd" cmpd="sng">
                  <a:solidFill>
                    <a:srgbClr val="2D1A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a:off x="3808175" y="2962025"/>
                  <a:ext cx="192500" cy="1223575"/>
                </a:xfrm>
                <a:custGeom>
                  <a:avLst/>
                  <a:gdLst/>
                  <a:ahLst/>
                  <a:cxnLst/>
                  <a:rect l="l" t="t" r="r" b="b"/>
                  <a:pathLst>
                    <a:path w="7700" h="48943" fill="none" extrusionOk="0">
                      <a:moveTo>
                        <a:pt x="1187" y="0"/>
                      </a:moveTo>
                      <a:cubicBezTo>
                        <a:pt x="2142" y="898"/>
                        <a:pt x="2808" y="2055"/>
                        <a:pt x="4168" y="2576"/>
                      </a:cubicBezTo>
                      <a:cubicBezTo>
                        <a:pt x="3011" y="9870"/>
                        <a:pt x="1477" y="17048"/>
                        <a:pt x="174" y="24515"/>
                      </a:cubicBezTo>
                      <a:cubicBezTo>
                        <a:pt x="174" y="25036"/>
                        <a:pt x="1" y="25354"/>
                        <a:pt x="174" y="25875"/>
                      </a:cubicBezTo>
                      <a:cubicBezTo>
                        <a:pt x="2663" y="33690"/>
                        <a:pt x="5355" y="41157"/>
                        <a:pt x="7699" y="48942"/>
                      </a:cubicBezTo>
                    </a:path>
                  </a:pathLst>
                </a:custGeom>
                <a:noFill/>
                <a:ln w="7225" cap="rnd" cmpd="sng">
                  <a:solidFill>
                    <a:srgbClr val="2D1A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a:off x="4415975" y="3040900"/>
                  <a:ext cx="180925" cy="198275"/>
                </a:xfrm>
                <a:custGeom>
                  <a:avLst/>
                  <a:gdLst/>
                  <a:ahLst/>
                  <a:cxnLst/>
                  <a:rect l="l" t="t" r="r" b="b"/>
                  <a:pathLst>
                    <a:path w="7237" h="7931" extrusionOk="0">
                      <a:moveTo>
                        <a:pt x="4110" y="0"/>
                      </a:moveTo>
                      <a:cubicBezTo>
                        <a:pt x="4110" y="0"/>
                        <a:pt x="0" y="3386"/>
                        <a:pt x="550" y="4052"/>
                      </a:cubicBezTo>
                      <a:cubicBezTo>
                        <a:pt x="586" y="4094"/>
                        <a:pt x="642" y="4113"/>
                        <a:pt x="715" y="4113"/>
                      </a:cubicBezTo>
                      <a:cubicBezTo>
                        <a:pt x="1294" y="4113"/>
                        <a:pt x="2894" y="2924"/>
                        <a:pt x="2895" y="2923"/>
                      </a:cubicBezTo>
                      <a:lnTo>
                        <a:pt x="2895" y="2923"/>
                      </a:lnTo>
                      <a:cubicBezTo>
                        <a:pt x="2895" y="2924"/>
                        <a:pt x="1708" y="7757"/>
                        <a:pt x="2345" y="7930"/>
                      </a:cubicBezTo>
                      <a:lnTo>
                        <a:pt x="2432" y="7930"/>
                      </a:lnTo>
                      <a:cubicBezTo>
                        <a:pt x="2518" y="7844"/>
                        <a:pt x="2634" y="7699"/>
                        <a:pt x="2779" y="7583"/>
                      </a:cubicBezTo>
                      <a:cubicBezTo>
                        <a:pt x="2953" y="7265"/>
                        <a:pt x="3155" y="6744"/>
                        <a:pt x="3271" y="6194"/>
                      </a:cubicBezTo>
                      <a:cubicBezTo>
                        <a:pt x="3550" y="6403"/>
                        <a:pt x="3917" y="6524"/>
                        <a:pt x="4250" y="6524"/>
                      </a:cubicBezTo>
                      <a:cubicBezTo>
                        <a:pt x="4746" y="6524"/>
                        <a:pt x="5164" y="6256"/>
                        <a:pt x="5094" y="5615"/>
                      </a:cubicBezTo>
                      <a:lnTo>
                        <a:pt x="5094" y="5615"/>
                      </a:lnTo>
                      <a:cubicBezTo>
                        <a:pt x="5247" y="5785"/>
                        <a:pt x="5459" y="5855"/>
                        <a:pt x="5673" y="5855"/>
                      </a:cubicBezTo>
                      <a:cubicBezTo>
                        <a:pt x="5824" y="5855"/>
                        <a:pt x="5975" y="5820"/>
                        <a:pt x="6107" y="5760"/>
                      </a:cubicBezTo>
                      <a:cubicBezTo>
                        <a:pt x="6426" y="5586"/>
                        <a:pt x="6657" y="5297"/>
                        <a:pt x="6802" y="4949"/>
                      </a:cubicBezTo>
                      <a:cubicBezTo>
                        <a:pt x="7120" y="4226"/>
                        <a:pt x="7236" y="3415"/>
                        <a:pt x="7033" y="2634"/>
                      </a:cubicBezTo>
                      <a:cubicBezTo>
                        <a:pt x="7091" y="1360"/>
                        <a:pt x="7062" y="232"/>
                        <a:pt x="7062" y="232"/>
                      </a:cubicBezTo>
                      <a:lnTo>
                        <a:pt x="41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a:off x="4451425" y="3099950"/>
                  <a:ext cx="73100" cy="178075"/>
                </a:xfrm>
                <a:custGeom>
                  <a:avLst/>
                  <a:gdLst/>
                  <a:ahLst/>
                  <a:cxnLst/>
                  <a:rect l="l" t="t" r="r" b="b"/>
                  <a:pathLst>
                    <a:path w="2924" h="7123" extrusionOk="0">
                      <a:moveTo>
                        <a:pt x="2281" y="0"/>
                      </a:moveTo>
                      <a:cubicBezTo>
                        <a:pt x="2007" y="0"/>
                        <a:pt x="1755" y="168"/>
                        <a:pt x="1679" y="446"/>
                      </a:cubicBezTo>
                      <a:lnTo>
                        <a:pt x="58" y="6379"/>
                      </a:lnTo>
                      <a:cubicBezTo>
                        <a:pt x="1" y="6668"/>
                        <a:pt x="174" y="6987"/>
                        <a:pt x="493" y="7102"/>
                      </a:cubicBezTo>
                      <a:cubicBezTo>
                        <a:pt x="543" y="7116"/>
                        <a:pt x="594" y="7123"/>
                        <a:pt x="644" y="7123"/>
                      </a:cubicBezTo>
                      <a:cubicBezTo>
                        <a:pt x="913" y="7123"/>
                        <a:pt x="1167" y="6936"/>
                        <a:pt x="1216" y="6668"/>
                      </a:cubicBezTo>
                      <a:lnTo>
                        <a:pt x="2837" y="735"/>
                      </a:lnTo>
                      <a:cubicBezTo>
                        <a:pt x="2924" y="417"/>
                        <a:pt x="2750" y="98"/>
                        <a:pt x="2403" y="11"/>
                      </a:cubicBezTo>
                      <a:cubicBezTo>
                        <a:pt x="2362" y="4"/>
                        <a:pt x="2321" y="0"/>
                        <a:pt x="2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a:off x="4416700" y="3069525"/>
                  <a:ext cx="97700" cy="83975"/>
                </a:xfrm>
                <a:custGeom>
                  <a:avLst/>
                  <a:gdLst/>
                  <a:ahLst/>
                  <a:cxnLst/>
                  <a:rect l="l" t="t" r="r" b="b"/>
                  <a:pathLst>
                    <a:path w="3908" h="3359" extrusionOk="0">
                      <a:moveTo>
                        <a:pt x="3229" y="1"/>
                      </a:moveTo>
                      <a:cubicBezTo>
                        <a:pt x="3084" y="1"/>
                        <a:pt x="2942" y="52"/>
                        <a:pt x="2837" y="158"/>
                      </a:cubicBezTo>
                      <a:lnTo>
                        <a:pt x="290" y="2270"/>
                      </a:lnTo>
                      <a:cubicBezTo>
                        <a:pt x="29" y="2502"/>
                        <a:pt x="0" y="2849"/>
                        <a:pt x="232" y="3139"/>
                      </a:cubicBezTo>
                      <a:cubicBezTo>
                        <a:pt x="346" y="3285"/>
                        <a:pt x="524" y="3358"/>
                        <a:pt x="704" y="3358"/>
                      </a:cubicBezTo>
                      <a:cubicBezTo>
                        <a:pt x="845" y="3358"/>
                        <a:pt x="986" y="3314"/>
                        <a:pt x="1100" y="3225"/>
                      </a:cubicBezTo>
                      <a:lnTo>
                        <a:pt x="3618" y="1084"/>
                      </a:lnTo>
                      <a:cubicBezTo>
                        <a:pt x="3879" y="881"/>
                        <a:pt x="3908" y="476"/>
                        <a:pt x="3705" y="215"/>
                      </a:cubicBezTo>
                      <a:cubicBezTo>
                        <a:pt x="3579" y="74"/>
                        <a:pt x="3402" y="1"/>
                        <a:pt x="3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a:off x="3036850" y="1582200"/>
                  <a:ext cx="760500" cy="538350"/>
                </a:xfrm>
                <a:custGeom>
                  <a:avLst/>
                  <a:gdLst/>
                  <a:ahLst/>
                  <a:cxnLst/>
                  <a:rect l="l" t="t" r="r" b="b"/>
                  <a:pathLst>
                    <a:path w="30420" h="21534" extrusionOk="0">
                      <a:moveTo>
                        <a:pt x="2240" y="0"/>
                      </a:moveTo>
                      <a:cubicBezTo>
                        <a:pt x="1716" y="0"/>
                        <a:pt x="1188" y="203"/>
                        <a:pt x="782" y="608"/>
                      </a:cubicBezTo>
                      <a:cubicBezTo>
                        <a:pt x="59" y="1331"/>
                        <a:pt x="1" y="2431"/>
                        <a:pt x="580" y="3271"/>
                      </a:cubicBezTo>
                      <a:lnTo>
                        <a:pt x="12012" y="18928"/>
                      </a:lnTo>
                      <a:cubicBezTo>
                        <a:pt x="12504" y="19623"/>
                        <a:pt x="13228" y="20028"/>
                        <a:pt x="14038" y="20144"/>
                      </a:cubicBezTo>
                      <a:lnTo>
                        <a:pt x="14385" y="20173"/>
                      </a:lnTo>
                      <a:lnTo>
                        <a:pt x="25847" y="21504"/>
                      </a:lnTo>
                      <a:cubicBezTo>
                        <a:pt x="26006" y="21524"/>
                        <a:pt x="26164" y="21533"/>
                        <a:pt x="26320" y="21533"/>
                      </a:cubicBezTo>
                      <a:cubicBezTo>
                        <a:pt x="28263" y="21533"/>
                        <a:pt x="29918" y="20071"/>
                        <a:pt x="30159" y="18089"/>
                      </a:cubicBezTo>
                      <a:cubicBezTo>
                        <a:pt x="30420" y="15976"/>
                        <a:pt x="28886" y="14037"/>
                        <a:pt x="26773" y="13806"/>
                      </a:cubicBezTo>
                      <a:lnTo>
                        <a:pt x="26483" y="13806"/>
                      </a:lnTo>
                      <a:lnTo>
                        <a:pt x="16201" y="13186"/>
                      </a:lnTo>
                      <a:lnTo>
                        <a:pt x="16201" y="13186"/>
                      </a:lnTo>
                      <a:lnTo>
                        <a:pt x="3677" y="608"/>
                      </a:lnTo>
                      <a:cubicBezTo>
                        <a:pt x="3286" y="203"/>
                        <a:pt x="2765" y="0"/>
                        <a:pt x="2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a:off x="3577350" y="1924425"/>
                  <a:ext cx="350975" cy="196800"/>
                </a:xfrm>
                <a:custGeom>
                  <a:avLst/>
                  <a:gdLst/>
                  <a:ahLst/>
                  <a:cxnLst/>
                  <a:rect l="l" t="t" r="r" b="b"/>
                  <a:pathLst>
                    <a:path w="14039" h="7872" extrusionOk="0">
                      <a:moveTo>
                        <a:pt x="3329" y="1"/>
                      </a:moveTo>
                      <a:cubicBezTo>
                        <a:pt x="1998" y="2345"/>
                        <a:pt x="840" y="4776"/>
                        <a:pt x="1" y="7323"/>
                      </a:cubicBezTo>
                      <a:lnTo>
                        <a:pt x="4169" y="7815"/>
                      </a:lnTo>
                      <a:cubicBezTo>
                        <a:pt x="4501" y="7851"/>
                        <a:pt x="4956" y="7871"/>
                        <a:pt x="5489" y="7871"/>
                      </a:cubicBezTo>
                      <a:cubicBezTo>
                        <a:pt x="8394" y="7871"/>
                        <a:pt x="13606" y="7281"/>
                        <a:pt x="13778" y="5471"/>
                      </a:cubicBezTo>
                      <a:cubicBezTo>
                        <a:pt x="14038" y="3329"/>
                        <a:pt x="7208" y="348"/>
                        <a:pt x="5066" y="117"/>
                      </a:cubicBezTo>
                      <a:cubicBezTo>
                        <a:pt x="4979" y="88"/>
                        <a:pt x="4921" y="88"/>
                        <a:pt x="4863" y="88"/>
                      </a:cubicBezTo>
                      <a:lnTo>
                        <a:pt x="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3"/>
                <p:cNvSpPr/>
                <p:nvPr/>
              </p:nvSpPr>
              <p:spPr>
                <a:xfrm>
                  <a:off x="2985475" y="1526475"/>
                  <a:ext cx="226500" cy="209525"/>
                </a:xfrm>
                <a:custGeom>
                  <a:avLst/>
                  <a:gdLst/>
                  <a:ahLst/>
                  <a:cxnLst/>
                  <a:rect l="l" t="t" r="r" b="b"/>
                  <a:pathLst>
                    <a:path w="9060" h="8381" extrusionOk="0">
                      <a:moveTo>
                        <a:pt x="3995" y="0"/>
                      </a:moveTo>
                      <a:lnTo>
                        <a:pt x="1" y="3850"/>
                      </a:lnTo>
                      <a:lnTo>
                        <a:pt x="4140" y="8133"/>
                      </a:lnTo>
                      <a:cubicBezTo>
                        <a:pt x="4305" y="8305"/>
                        <a:pt x="4526" y="8381"/>
                        <a:pt x="4768" y="8381"/>
                      </a:cubicBezTo>
                      <a:cubicBezTo>
                        <a:pt x="5670" y="8381"/>
                        <a:pt x="6881" y="7336"/>
                        <a:pt x="6745" y="6310"/>
                      </a:cubicBezTo>
                      <a:cubicBezTo>
                        <a:pt x="7063" y="6049"/>
                        <a:pt x="7555" y="5673"/>
                        <a:pt x="7815" y="5326"/>
                      </a:cubicBezTo>
                      <a:cubicBezTo>
                        <a:pt x="8336" y="4747"/>
                        <a:pt x="8076" y="3271"/>
                        <a:pt x="8250" y="2461"/>
                      </a:cubicBezTo>
                      <a:cubicBezTo>
                        <a:pt x="8336" y="2142"/>
                        <a:pt x="9060" y="1042"/>
                        <a:pt x="9002" y="811"/>
                      </a:cubicBezTo>
                      <a:cubicBezTo>
                        <a:pt x="8945" y="617"/>
                        <a:pt x="8844" y="542"/>
                        <a:pt x="8721" y="542"/>
                      </a:cubicBezTo>
                      <a:cubicBezTo>
                        <a:pt x="8403" y="542"/>
                        <a:pt x="7945" y="1036"/>
                        <a:pt x="7758" y="1245"/>
                      </a:cubicBezTo>
                      <a:cubicBezTo>
                        <a:pt x="7208" y="1766"/>
                        <a:pt x="7092" y="2432"/>
                        <a:pt x="7005" y="3155"/>
                      </a:cubicBezTo>
                      <a:lnTo>
                        <a:pt x="39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3"/>
                <p:cNvSpPr/>
                <p:nvPr/>
              </p:nvSpPr>
              <p:spPr>
                <a:xfrm>
                  <a:off x="3056400" y="1523300"/>
                  <a:ext cx="104925" cy="103075"/>
                </a:xfrm>
                <a:custGeom>
                  <a:avLst/>
                  <a:gdLst/>
                  <a:ahLst/>
                  <a:cxnLst/>
                  <a:rect l="l" t="t" r="r" b="b"/>
                  <a:pathLst>
                    <a:path w="4197" h="4123" extrusionOk="0">
                      <a:moveTo>
                        <a:pt x="879" y="1"/>
                      </a:moveTo>
                      <a:cubicBezTo>
                        <a:pt x="678" y="1"/>
                        <a:pt x="474" y="73"/>
                        <a:pt x="319" y="214"/>
                      </a:cubicBezTo>
                      <a:cubicBezTo>
                        <a:pt x="0" y="504"/>
                        <a:pt x="0" y="996"/>
                        <a:pt x="290" y="1314"/>
                      </a:cubicBezTo>
                      <a:lnTo>
                        <a:pt x="2750" y="3890"/>
                      </a:lnTo>
                      <a:cubicBezTo>
                        <a:pt x="2902" y="4042"/>
                        <a:pt x="3110" y="4122"/>
                        <a:pt x="3323" y="4122"/>
                      </a:cubicBezTo>
                      <a:cubicBezTo>
                        <a:pt x="3516" y="4122"/>
                        <a:pt x="3714" y="4056"/>
                        <a:pt x="3879" y="3919"/>
                      </a:cubicBezTo>
                      <a:cubicBezTo>
                        <a:pt x="4197" y="3629"/>
                        <a:pt x="4197" y="3137"/>
                        <a:pt x="3908" y="2819"/>
                      </a:cubicBezTo>
                      <a:lnTo>
                        <a:pt x="1447" y="243"/>
                      </a:lnTo>
                      <a:cubicBezTo>
                        <a:pt x="1299" y="80"/>
                        <a:pt x="1090" y="1"/>
                        <a:pt x="8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3"/>
                <p:cNvSpPr/>
                <p:nvPr/>
              </p:nvSpPr>
              <p:spPr>
                <a:xfrm>
                  <a:off x="3030350" y="1548625"/>
                  <a:ext cx="104950" cy="103325"/>
                </a:xfrm>
                <a:custGeom>
                  <a:avLst/>
                  <a:gdLst/>
                  <a:ahLst/>
                  <a:cxnLst/>
                  <a:rect l="l" t="t" r="r" b="b"/>
                  <a:pathLst>
                    <a:path w="4198" h="4133" extrusionOk="0">
                      <a:moveTo>
                        <a:pt x="879" y="1"/>
                      </a:moveTo>
                      <a:cubicBezTo>
                        <a:pt x="678" y="1"/>
                        <a:pt x="474" y="73"/>
                        <a:pt x="319" y="214"/>
                      </a:cubicBezTo>
                      <a:cubicBezTo>
                        <a:pt x="0" y="504"/>
                        <a:pt x="0" y="996"/>
                        <a:pt x="290" y="1314"/>
                      </a:cubicBezTo>
                      <a:lnTo>
                        <a:pt x="2750" y="3890"/>
                      </a:lnTo>
                      <a:cubicBezTo>
                        <a:pt x="2898" y="4053"/>
                        <a:pt x="3099" y="4132"/>
                        <a:pt x="3307" y="4132"/>
                      </a:cubicBezTo>
                      <a:cubicBezTo>
                        <a:pt x="3505" y="4132"/>
                        <a:pt x="3709" y="4060"/>
                        <a:pt x="3879" y="3919"/>
                      </a:cubicBezTo>
                      <a:cubicBezTo>
                        <a:pt x="4197" y="3629"/>
                        <a:pt x="4197" y="3137"/>
                        <a:pt x="3908" y="2819"/>
                      </a:cubicBezTo>
                      <a:lnTo>
                        <a:pt x="1448" y="243"/>
                      </a:lnTo>
                      <a:cubicBezTo>
                        <a:pt x="1299" y="80"/>
                        <a:pt x="1091" y="1"/>
                        <a:pt x="8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3"/>
                <p:cNvSpPr/>
                <p:nvPr/>
              </p:nvSpPr>
              <p:spPr>
                <a:xfrm>
                  <a:off x="3002850" y="1573950"/>
                  <a:ext cx="104950" cy="103325"/>
                </a:xfrm>
                <a:custGeom>
                  <a:avLst/>
                  <a:gdLst/>
                  <a:ahLst/>
                  <a:cxnLst/>
                  <a:rect l="l" t="t" r="r" b="b"/>
                  <a:pathLst>
                    <a:path w="4198" h="4133" extrusionOk="0">
                      <a:moveTo>
                        <a:pt x="894" y="1"/>
                      </a:moveTo>
                      <a:cubicBezTo>
                        <a:pt x="700" y="1"/>
                        <a:pt x="503" y="73"/>
                        <a:pt x="348" y="214"/>
                      </a:cubicBezTo>
                      <a:cubicBezTo>
                        <a:pt x="1" y="504"/>
                        <a:pt x="1" y="996"/>
                        <a:pt x="290" y="1314"/>
                      </a:cubicBezTo>
                      <a:lnTo>
                        <a:pt x="2750" y="3890"/>
                      </a:lnTo>
                      <a:cubicBezTo>
                        <a:pt x="2928" y="4053"/>
                        <a:pt x="3144" y="4132"/>
                        <a:pt x="3351" y="4132"/>
                      </a:cubicBezTo>
                      <a:cubicBezTo>
                        <a:pt x="3548" y="4132"/>
                        <a:pt x="3738" y="4060"/>
                        <a:pt x="3879" y="3919"/>
                      </a:cubicBezTo>
                      <a:cubicBezTo>
                        <a:pt x="4197" y="3629"/>
                        <a:pt x="4197" y="3137"/>
                        <a:pt x="3908" y="2819"/>
                      </a:cubicBezTo>
                      <a:lnTo>
                        <a:pt x="1448" y="243"/>
                      </a:lnTo>
                      <a:cubicBezTo>
                        <a:pt x="1300" y="80"/>
                        <a:pt x="1098" y="1"/>
                        <a:pt x="8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3"/>
                <p:cNvSpPr/>
                <p:nvPr/>
              </p:nvSpPr>
              <p:spPr>
                <a:xfrm>
                  <a:off x="2976800" y="1599275"/>
                  <a:ext cx="104950" cy="103325"/>
                </a:xfrm>
                <a:custGeom>
                  <a:avLst/>
                  <a:gdLst/>
                  <a:ahLst/>
                  <a:cxnLst/>
                  <a:rect l="l" t="t" r="r" b="b"/>
                  <a:pathLst>
                    <a:path w="4198" h="4133" extrusionOk="0">
                      <a:moveTo>
                        <a:pt x="879" y="1"/>
                      </a:moveTo>
                      <a:cubicBezTo>
                        <a:pt x="678" y="1"/>
                        <a:pt x="474" y="73"/>
                        <a:pt x="319" y="214"/>
                      </a:cubicBezTo>
                      <a:cubicBezTo>
                        <a:pt x="1" y="504"/>
                        <a:pt x="1" y="996"/>
                        <a:pt x="290" y="1314"/>
                      </a:cubicBezTo>
                      <a:lnTo>
                        <a:pt x="2750" y="3890"/>
                      </a:lnTo>
                      <a:cubicBezTo>
                        <a:pt x="2898" y="4053"/>
                        <a:pt x="3115" y="4132"/>
                        <a:pt x="3330" y="4132"/>
                      </a:cubicBezTo>
                      <a:cubicBezTo>
                        <a:pt x="3534" y="4132"/>
                        <a:pt x="3738" y="4060"/>
                        <a:pt x="3879" y="3919"/>
                      </a:cubicBezTo>
                      <a:cubicBezTo>
                        <a:pt x="4197" y="3629"/>
                        <a:pt x="4197" y="3137"/>
                        <a:pt x="3908" y="2819"/>
                      </a:cubicBezTo>
                      <a:lnTo>
                        <a:pt x="1448" y="243"/>
                      </a:lnTo>
                      <a:cubicBezTo>
                        <a:pt x="1300" y="80"/>
                        <a:pt x="1091" y="1"/>
                        <a:pt x="8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3"/>
                <p:cNvSpPr/>
                <p:nvPr/>
              </p:nvSpPr>
              <p:spPr>
                <a:xfrm>
                  <a:off x="4315400" y="4074150"/>
                  <a:ext cx="69475" cy="186700"/>
                </a:xfrm>
                <a:custGeom>
                  <a:avLst/>
                  <a:gdLst/>
                  <a:ahLst/>
                  <a:cxnLst/>
                  <a:rect l="l" t="t" r="r" b="b"/>
                  <a:pathLst>
                    <a:path w="2779" h="7468" fill="none" extrusionOk="0">
                      <a:moveTo>
                        <a:pt x="319" y="7467"/>
                      </a:moveTo>
                      <a:cubicBezTo>
                        <a:pt x="0" y="4776"/>
                        <a:pt x="955" y="1968"/>
                        <a:pt x="2779" y="0"/>
                      </a:cubicBezTo>
                    </a:path>
                  </a:pathLst>
                </a:custGeom>
                <a:noFill/>
                <a:ln w="4350" cap="flat" cmpd="sng">
                  <a:solidFill>
                    <a:srgbClr val="FFF8F3"/>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3"/>
                <p:cNvSpPr/>
                <p:nvPr/>
              </p:nvSpPr>
              <p:spPr>
                <a:xfrm>
                  <a:off x="3918150" y="4391050"/>
                  <a:ext cx="165000" cy="107850"/>
                </a:xfrm>
                <a:custGeom>
                  <a:avLst/>
                  <a:gdLst/>
                  <a:ahLst/>
                  <a:cxnLst/>
                  <a:rect l="l" t="t" r="r" b="b"/>
                  <a:pathLst>
                    <a:path w="6600" h="4314" fill="none" extrusionOk="0">
                      <a:moveTo>
                        <a:pt x="1" y="4313"/>
                      </a:moveTo>
                      <a:cubicBezTo>
                        <a:pt x="1419" y="1998"/>
                        <a:pt x="3908" y="406"/>
                        <a:pt x="6600" y="1"/>
                      </a:cubicBezTo>
                    </a:path>
                  </a:pathLst>
                </a:custGeom>
                <a:noFill/>
                <a:ln w="4350" cap="flat" cmpd="sng">
                  <a:solidFill>
                    <a:srgbClr val="FFF8F3"/>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3"/>
                <p:cNvSpPr/>
                <p:nvPr/>
              </p:nvSpPr>
              <p:spPr>
                <a:xfrm>
                  <a:off x="3078825" y="1603175"/>
                  <a:ext cx="70925" cy="79625"/>
                </a:xfrm>
                <a:custGeom>
                  <a:avLst/>
                  <a:gdLst/>
                  <a:ahLst/>
                  <a:cxnLst/>
                  <a:rect l="l" t="t" r="r" b="b"/>
                  <a:pathLst>
                    <a:path w="2837" h="3185" fill="none" extrusionOk="0">
                      <a:moveTo>
                        <a:pt x="1" y="0"/>
                      </a:moveTo>
                      <a:cubicBezTo>
                        <a:pt x="406" y="1419"/>
                        <a:pt x="1506" y="2605"/>
                        <a:pt x="2837" y="3184"/>
                      </a:cubicBezTo>
                    </a:path>
                  </a:pathLst>
                </a:custGeom>
                <a:noFill/>
                <a:ln w="5800" cap="rnd" cmpd="sng">
                  <a:solidFill>
                    <a:srgbClr val="2D1A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a:extLst>
              <a:ext uri="{FF2B5EF4-FFF2-40B4-BE49-F238E27FC236}">
                <a16:creationId xmlns:a16="http://schemas.microsoft.com/office/drawing/2014/main" id="{87F6F1F6-823C-F7DE-B6B6-EBAC7254C287}"/>
              </a:ext>
            </a:extLst>
          </p:cNvPr>
          <p:cNvSpPr txBox="1"/>
          <p:nvPr/>
        </p:nvSpPr>
        <p:spPr>
          <a:xfrm>
            <a:off x="1546862" y="1366738"/>
            <a:ext cx="5737341" cy="1531701"/>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IN" sz="1600" dirty="0">
                <a:latin typeface="Fira Sans Extra Condensed" panose="020B0503050000020004" pitchFamily="34" charset="0"/>
                <a:ea typeface="Times New Roman" panose="02020603050405020304" pitchFamily="18" charset="0"/>
              </a:rPr>
              <a:t>As said, this</a:t>
            </a:r>
            <a:r>
              <a:rPr lang="en-IN" sz="1600" dirty="0">
                <a:solidFill>
                  <a:srgbClr val="000000"/>
                </a:solidFill>
                <a:effectLst/>
                <a:latin typeface="Fira Sans Extra Condensed" panose="020B0503050000020004" pitchFamily="34" charset="0"/>
                <a:ea typeface="Times New Roman" panose="02020603050405020304" pitchFamily="18" charset="0"/>
              </a:rPr>
              <a:t> project gives real life understanding of online movie ticket booking system and it overcomes the drawbacks in tradional way of booking.</a:t>
            </a:r>
          </a:p>
          <a:p>
            <a:pPr marL="285750" indent="-285750">
              <a:lnSpc>
                <a:spcPct val="150000"/>
              </a:lnSpc>
              <a:buFont typeface="Wingdings" panose="05000000000000000000" pitchFamily="2" charset="2"/>
              <a:buChar char="§"/>
            </a:pPr>
            <a:r>
              <a:rPr lang="en-US" sz="1600" dirty="0">
                <a:latin typeface="Fira Sans Extra Condensed" panose="020B0503050000020004" pitchFamily="34" charset="0"/>
              </a:rPr>
              <a:t>It facilitates speedy booking and saves time for regular people.</a:t>
            </a:r>
            <a:endParaRPr lang="en-IN" sz="1600" dirty="0">
              <a:latin typeface="Fira Sans Extra Condensed Medium" panose="020B06040202020202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437;p27">
            <a:extLst>
              <a:ext uri="{FF2B5EF4-FFF2-40B4-BE49-F238E27FC236}">
                <a16:creationId xmlns:a16="http://schemas.microsoft.com/office/drawing/2014/main" id="{EE4AE883-487A-CFF2-38F2-EAB7274B9EA6}"/>
              </a:ext>
            </a:extLst>
          </p:cNvPr>
          <p:cNvGrpSpPr/>
          <p:nvPr/>
        </p:nvGrpSpPr>
        <p:grpSpPr>
          <a:xfrm>
            <a:off x="-70390" y="3151354"/>
            <a:ext cx="1693275" cy="1980725"/>
            <a:chOff x="3728982" y="3162775"/>
            <a:chExt cx="1693275" cy="1980725"/>
          </a:xfrm>
        </p:grpSpPr>
        <p:sp>
          <p:nvSpPr>
            <p:cNvPr id="4" name="Google Shape;1438;p27">
              <a:extLst>
                <a:ext uri="{FF2B5EF4-FFF2-40B4-BE49-F238E27FC236}">
                  <a16:creationId xmlns:a16="http://schemas.microsoft.com/office/drawing/2014/main" id="{D23B9067-D579-F55C-6479-C0C24092DBE2}"/>
                </a:ext>
              </a:extLst>
            </p:cNvPr>
            <p:cNvSpPr/>
            <p:nvPr/>
          </p:nvSpPr>
          <p:spPr>
            <a:xfrm>
              <a:off x="4095907" y="3566675"/>
              <a:ext cx="1027825" cy="1027825"/>
            </a:xfrm>
            <a:custGeom>
              <a:avLst/>
              <a:gdLst/>
              <a:ahLst/>
              <a:cxnLst/>
              <a:rect l="l" t="t" r="r" b="b"/>
              <a:pathLst>
                <a:path w="41113" h="41113" extrusionOk="0">
                  <a:moveTo>
                    <a:pt x="20556" y="0"/>
                  </a:moveTo>
                  <a:cubicBezTo>
                    <a:pt x="9169" y="0"/>
                    <a:pt x="1" y="9169"/>
                    <a:pt x="1" y="20556"/>
                  </a:cubicBezTo>
                  <a:cubicBezTo>
                    <a:pt x="1" y="31906"/>
                    <a:pt x="9169" y="41112"/>
                    <a:pt x="20556" y="41112"/>
                  </a:cubicBezTo>
                  <a:cubicBezTo>
                    <a:pt x="20579" y="41112"/>
                    <a:pt x="20602" y="41112"/>
                    <a:pt x="20624" y="41112"/>
                  </a:cubicBezTo>
                  <a:cubicBezTo>
                    <a:pt x="31906" y="41112"/>
                    <a:pt x="41112" y="31884"/>
                    <a:pt x="41112" y="20556"/>
                  </a:cubicBezTo>
                  <a:cubicBezTo>
                    <a:pt x="41112" y="9169"/>
                    <a:pt x="31906" y="0"/>
                    <a:pt x="20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39;p27">
              <a:extLst>
                <a:ext uri="{FF2B5EF4-FFF2-40B4-BE49-F238E27FC236}">
                  <a16:creationId xmlns:a16="http://schemas.microsoft.com/office/drawing/2014/main" id="{1B76139E-3930-6EDC-3326-7EF54D00FA61}"/>
                </a:ext>
              </a:extLst>
            </p:cNvPr>
            <p:cNvSpPr/>
            <p:nvPr/>
          </p:nvSpPr>
          <p:spPr>
            <a:xfrm>
              <a:off x="4117182" y="4188700"/>
              <a:ext cx="987125" cy="954800"/>
            </a:xfrm>
            <a:custGeom>
              <a:avLst/>
              <a:gdLst/>
              <a:ahLst/>
              <a:cxnLst/>
              <a:rect l="l" t="t" r="r" b="b"/>
              <a:pathLst>
                <a:path w="39485" h="38192" extrusionOk="0">
                  <a:moveTo>
                    <a:pt x="39485" y="38192"/>
                  </a:moveTo>
                  <a:lnTo>
                    <a:pt x="0" y="38192"/>
                  </a:lnTo>
                  <a:lnTo>
                    <a:pt x="9908" y="1"/>
                  </a:lnTo>
                  <a:lnTo>
                    <a:pt x="296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40;p27">
              <a:extLst>
                <a:ext uri="{FF2B5EF4-FFF2-40B4-BE49-F238E27FC236}">
                  <a16:creationId xmlns:a16="http://schemas.microsoft.com/office/drawing/2014/main" id="{EB91FED1-55D6-FCFE-A22C-A9A0FEE33C21}"/>
                </a:ext>
              </a:extLst>
            </p:cNvPr>
            <p:cNvSpPr/>
            <p:nvPr/>
          </p:nvSpPr>
          <p:spPr>
            <a:xfrm>
              <a:off x="4231782" y="4012175"/>
              <a:ext cx="98000" cy="250500"/>
            </a:xfrm>
            <a:custGeom>
              <a:avLst/>
              <a:gdLst/>
              <a:ahLst/>
              <a:cxnLst/>
              <a:rect l="l" t="t" r="r" b="b"/>
              <a:pathLst>
                <a:path w="3920" h="10020" extrusionOk="0">
                  <a:moveTo>
                    <a:pt x="1960" y="0"/>
                  </a:moveTo>
                  <a:cubicBezTo>
                    <a:pt x="1405" y="0"/>
                    <a:pt x="925" y="481"/>
                    <a:pt x="925" y="1036"/>
                  </a:cubicBezTo>
                  <a:cubicBezTo>
                    <a:pt x="925" y="1331"/>
                    <a:pt x="1073" y="1627"/>
                    <a:pt x="1331" y="1812"/>
                  </a:cubicBezTo>
                  <a:lnTo>
                    <a:pt x="1331" y="8319"/>
                  </a:lnTo>
                  <a:cubicBezTo>
                    <a:pt x="555" y="8430"/>
                    <a:pt x="0" y="8799"/>
                    <a:pt x="0" y="9169"/>
                  </a:cubicBezTo>
                  <a:cubicBezTo>
                    <a:pt x="0" y="9650"/>
                    <a:pt x="888" y="10019"/>
                    <a:pt x="1960" y="10019"/>
                  </a:cubicBezTo>
                  <a:cubicBezTo>
                    <a:pt x="2995" y="10019"/>
                    <a:pt x="3882" y="9613"/>
                    <a:pt x="3882" y="9169"/>
                  </a:cubicBezTo>
                  <a:cubicBezTo>
                    <a:pt x="3919" y="8799"/>
                    <a:pt x="3328" y="8467"/>
                    <a:pt x="2551" y="8319"/>
                  </a:cubicBezTo>
                  <a:lnTo>
                    <a:pt x="2551" y="1812"/>
                  </a:lnTo>
                  <a:cubicBezTo>
                    <a:pt x="2773" y="1627"/>
                    <a:pt x="2958" y="1331"/>
                    <a:pt x="2958" y="1036"/>
                  </a:cubicBezTo>
                  <a:cubicBezTo>
                    <a:pt x="2958" y="481"/>
                    <a:pt x="2514" y="0"/>
                    <a:pt x="19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41;p27">
              <a:extLst>
                <a:ext uri="{FF2B5EF4-FFF2-40B4-BE49-F238E27FC236}">
                  <a16:creationId xmlns:a16="http://schemas.microsoft.com/office/drawing/2014/main" id="{0B6BC4D3-3E57-4AF7-74B4-E233698182F0}"/>
                </a:ext>
              </a:extLst>
            </p:cNvPr>
            <p:cNvSpPr/>
            <p:nvPr/>
          </p:nvSpPr>
          <p:spPr>
            <a:xfrm>
              <a:off x="4194807" y="4061150"/>
              <a:ext cx="92450" cy="220900"/>
            </a:xfrm>
            <a:custGeom>
              <a:avLst/>
              <a:gdLst/>
              <a:ahLst/>
              <a:cxnLst/>
              <a:rect l="l" t="t" r="r" b="b"/>
              <a:pathLst>
                <a:path w="3698" h="8836" extrusionOk="0">
                  <a:moveTo>
                    <a:pt x="3328" y="1"/>
                  </a:moveTo>
                  <a:cubicBezTo>
                    <a:pt x="3143" y="1332"/>
                    <a:pt x="3180" y="2885"/>
                    <a:pt x="2884" y="4179"/>
                  </a:cubicBezTo>
                  <a:cubicBezTo>
                    <a:pt x="2404" y="6027"/>
                    <a:pt x="1110" y="7617"/>
                    <a:pt x="1" y="7839"/>
                  </a:cubicBezTo>
                  <a:cubicBezTo>
                    <a:pt x="212" y="8557"/>
                    <a:pt x="611" y="8835"/>
                    <a:pt x="1050" y="8835"/>
                  </a:cubicBezTo>
                  <a:cubicBezTo>
                    <a:pt x="1765" y="8835"/>
                    <a:pt x="2587" y="8099"/>
                    <a:pt x="2884" y="7321"/>
                  </a:cubicBezTo>
                  <a:cubicBezTo>
                    <a:pt x="3698" y="5103"/>
                    <a:pt x="3550" y="2071"/>
                    <a:pt x="3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42;p27">
              <a:extLst>
                <a:ext uri="{FF2B5EF4-FFF2-40B4-BE49-F238E27FC236}">
                  <a16:creationId xmlns:a16="http://schemas.microsoft.com/office/drawing/2014/main" id="{76247DC8-816D-6070-F104-33D216C30F1F}"/>
                </a:ext>
              </a:extLst>
            </p:cNvPr>
            <p:cNvSpPr/>
            <p:nvPr/>
          </p:nvSpPr>
          <p:spPr>
            <a:xfrm>
              <a:off x="4145832" y="4188700"/>
              <a:ext cx="121100" cy="305050"/>
            </a:xfrm>
            <a:custGeom>
              <a:avLst/>
              <a:gdLst/>
              <a:ahLst/>
              <a:cxnLst/>
              <a:rect l="l" t="t" r="r" b="b"/>
              <a:pathLst>
                <a:path w="4844" h="12202" extrusionOk="0">
                  <a:moveTo>
                    <a:pt x="2403" y="1"/>
                  </a:moveTo>
                  <a:cubicBezTo>
                    <a:pt x="1775" y="1"/>
                    <a:pt x="1220" y="555"/>
                    <a:pt x="1220" y="1221"/>
                  </a:cubicBezTo>
                  <a:cubicBezTo>
                    <a:pt x="1220" y="1591"/>
                    <a:pt x="1405" y="1960"/>
                    <a:pt x="1664" y="2182"/>
                  </a:cubicBezTo>
                  <a:lnTo>
                    <a:pt x="1664" y="10131"/>
                  </a:lnTo>
                  <a:cubicBezTo>
                    <a:pt x="703" y="10279"/>
                    <a:pt x="0" y="10685"/>
                    <a:pt x="0" y="11166"/>
                  </a:cubicBezTo>
                  <a:cubicBezTo>
                    <a:pt x="0" y="11757"/>
                    <a:pt x="1072" y="12201"/>
                    <a:pt x="2366" y="12201"/>
                  </a:cubicBezTo>
                  <a:cubicBezTo>
                    <a:pt x="3660" y="12201"/>
                    <a:pt x="4732" y="11757"/>
                    <a:pt x="4732" y="11166"/>
                  </a:cubicBezTo>
                  <a:cubicBezTo>
                    <a:pt x="4843" y="10685"/>
                    <a:pt x="4141" y="10279"/>
                    <a:pt x="3180" y="10131"/>
                  </a:cubicBezTo>
                  <a:lnTo>
                    <a:pt x="3180" y="2182"/>
                  </a:lnTo>
                  <a:cubicBezTo>
                    <a:pt x="3438" y="1960"/>
                    <a:pt x="3623" y="1627"/>
                    <a:pt x="3623" y="1221"/>
                  </a:cubicBezTo>
                  <a:cubicBezTo>
                    <a:pt x="3623" y="555"/>
                    <a:pt x="3069" y="1"/>
                    <a:pt x="2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3;p27">
              <a:extLst>
                <a:ext uri="{FF2B5EF4-FFF2-40B4-BE49-F238E27FC236}">
                  <a16:creationId xmlns:a16="http://schemas.microsoft.com/office/drawing/2014/main" id="{67D1D2FE-4AD6-2C26-7410-2F947EE0E0C4}"/>
                </a:ext>
              </a:extLst>
            </p:cNvPr>
            <p:cNvSpPr/>
            <p:nvPr/>
          </p:nvSpPr>
          <p:spPr>
            <a:xfrm>
              <a:off x="4100532" y="4246925"/>
              <a:ext cx="114625" cy="275125"/>
            </a:xfrm>
            <a:custGeom>
              <a:avLst/>
              <a:gdLst/>
              <a:ahLst/>
              <a:cxnLst/>
              <a:rect l="l" t="t" r="r" b="b"/>
              <a:pathLst>
                <a:path w="4585" h="11005" extrusionOk="0">
                  <a:moveTo>
                    <a:pt x="4104" y="1"/>
                  </a:moveTo>
                  <a:cubicBezTo>
                    <a:pt x="3919" y="1665"/>
                    <a:pt x="3956" y="3587"/>
                    <a:pt x="3550" y="5214"/>
                  </a:cubicBezTo>
                  <a:cubicBezTo>
                    <a:pt x="2995" y="7543"/>
                    <a:pt x="1368" y="9502"/>
                    <a:pt x="1" y="9798"/>
                  </a:cubicBezTo>
                  <a:cubicBezTo>
                    <a:pt x="253" y="10667"/>
                    <a:pt x="738" y="11004"/>
                    <a:pt x="1277" y="11004"/>
                  </a:cubicBezTo>
                  <a:cubicBezTo>
                    <a:pt x="2159" y="11004"/>
                    <a:pt x="3182" y="10097"/>
                    <a:pt x="3550" y="9133"/>
                  </a:cubicBezTo>
                  <a:cubicBezTo>
                    <a:pt x="4585" y="6360"/>
                    <a:pt x="4363" y="2552"/>
                    <a:pt x="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4;p27">
              <a:extLst>
                <a:ext uri="{FF2B5EF4-FFF2-40B4-BE49-F238E27FC236}">
                  <a16:creationId xmlns:a16="http://schemas.microsoft.com/office/drawing/2014/main" id="{BE5F2B9E-0219-BD9F-A5BF-0BF2562EB35B}"/>
                </a:ext>
              </a:extLst>
            </p:cNvPr>
            <p:cNvSpPr/>
            <p:nvPr/>
          </p:nvSpPr>
          <p:spPr>
            <a:xfrm>
              <a:off x="4046932" y="4400375"/>
              <a:ext cx="141425" cy="363250"/>
            </a:xfrm>
            <a:custGeom>
              <a:avLst/>
              <a:gdLst/>
              <a:ahLst/>
              <a:cxnLst/>
              <a:rect l="l" t="t" r="r" b="b"/>
              <a:pathLst>
                <a:path w="5657" h="14530" extrusionOk="0">
                  <a:moveTo>
                    <a:pt x="2810" y="0"/>
                  </a:moveTo>
                  <a:cubicBezTo>
                    <a:pt x="2034" y="0"/>
                    <a:pt x="1368" y="629"/>
                    <a:pt x="1368" y="1442"/>
                  </a:cubicBezTo>
                  <a:cubicBezTo>
                    <a:pt x="1368" y="1886"/>
                    <a:pt x="1627" y="2329"/>
                    <a:pt x="1923" y="2588"/>
                  </a:cubicBezTo>
                  <a:lnTo>
                    <a:pt x="1923" y="12016"/>
                  </a:lnTo>
                  <a:cubicBezTo>
                    <a:pt x="814" y="12200"/>
                    <a:pt x="0" y="12644"/>
                    <a:pt x="0" y="13236"/>
                  </a:cubicBezTo>
                  <a:cubicBezTo>
                    <a:pt x="0" y="13901"/>
                    <a:pt x="1257" y="14530"/>
                    <a:pt x="2810" y="14530"/>
                  </a:cubicBezTo>
                  <a:cubicBezTo>
                    <a:pt x="4400" y="14530"/>
                    <a:pt x="5657" y="13975"/>
                    <a:pt x="5657" y="13236"/>
                  </a:cubicBezTo>
                  <a:cubicBezTo>
                    <a:pt x="5657" y="12681"/>
                    <a:pt x="4806" y="12163"/>
                    <a:pt x="3697" y="12016"/>
                  </a:cubicBezTo>
                  <a:lnTo>
                    <a:pt x="3697" y="2588"/>
                  </a:lnTo>
                  <a:cubicBezTo>
                    <a:pt x="4030" y="2329"/>
                    <a:pt x="4252" y="1886"/>
                    <a:pt x="4252" y="1442"/>
                  </a:cubicBezTo>
                  <a:cubicBezTo>
                    <a:pt x="4252" y="666"/>
                    <a:pt x="3623" y="0"/>
                    <a:pt x="2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5;p27">
              <a:extLst>
                <a:ext uri="{FF2B5EF4-FFF2-40B4-BE49-F238E27FC236}">
                  <a16:creationId xmlns:a16="http://schemas.microsoft.com/office/drawing/2014/main" id="{A231CE29-848D-6FC5-941E-B3C70A32F9E8}"/>
                </a:ext>
              </a:extLst>
            </p:cNvPr>
            <p:cNvSpPr/>
            <p:nvPr/>
          </p:nvSpPr>
          <p:spPr>
            <a:xfrm>
              <a:off x="3977607" y="4505725"/>
              <a:ext cx="145125" cy="345225"/>
            </a:xfrm>
            <a:custGeom>
              <a:avLst/>
              <a:gdLst/>
              <a:ahLst/>
              <a:cxnLst/>
              <a:rect l="l" t="t" r="r" b="b"/>
              <a:pathLst>
                <a:path w="5805" h="13809" extrusionOk="0">
                  <a:moveTo>
                    <a:pt x="5139" y="1"/>
                  </a:moveTo>
                  <a:cubicBezTo>
                    <a:pt x="4918" y="2108"/>
                    <a:pt x="4955" y="4511"/>
                    <a:pt x="4437" y="6545"/>
                  </a:cubicBezTo>
                  <a:cubicBezTo>
                    <a:pt x="3735" y="9465"/>
                    <a:pt x="1775" y="11905"/>
                    <a:pt x="0" y="12275"/>
                  </a:cubicBezTo>
                  <a:cubicBezTo>
                    <a:pt x="336" y="13381"/>
                    <a:pt x="953" y="13808"/>
                    <a:pt x="1630" y="13808"/>
                  </a:cubicBezTo>
                  <a:cubicBezTo>
                    <a:pt x="2741" y="13808"/>
                    <a:pt x="4014" y="12656"/>
                    <a:pt x="4474" y="11462"/>
                  </a:cubicBezTo>
                  <a:cubicBezTo>
                    <a:pt x="5805" y="7949"/>
                    <a:pt x="5546" y="3143"/>
                    <a:pt x="5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46;p27">
              <a:extLst>
                <a:ext uri="{FF2B5EF4-FFF2-40B4-BE49-F238E27FC236}">
                  <a16:creationId xmlns:a16="http://schemas.microsoft.com/office/drawing/2014/main" id="{832652A2-96C2-56C8-08DB-89B417A0B113}"/>
                </a:ext>
              </a:extLst>
            </p:cNvPr>
            <p:cNvSpPr/>
            <p:nvPr/>
          </p:nvSpPr>
          <p:spPr>
            <a:xfrm>
              <a:off x="3912907" y="4703525"/>
              <a:ext cx="161775" cy="413175"/>
            </a:xfrm>
            <a:custGeom>
              <a:avLst/>
              <a:gdLst/>
              <a:ahLst/>
              <a:cxnLst/>
              <a:rect l="l" t="t" r="r" b="b"/>
              <a:pathLst>
                <a:path w="6471" h="16527" extrusionOk="0">
                  <a:moveTo>
                    <a:pt x="3180" y="0"/>
                  </a:moveTo>
                  <a:cubicBezTo>
                    <a:pt x="2256" y="0"/>
                    <a:pt x="1553" y="740"/>
                    <a:pt x="1553" y="1664"/>
                  </a:cubicBezTo>
                  <a:cubicBezTo>
                    <a:pt x="1553" y="2219"/>
                    <a:pt x="1849" y="2662"/>
                    <a:pt x="2219" y="2958"/>
                  </a:cubicBezTo>
                  <a:lnTo>
                    <a:pt x="2219" y="13717"/>
                  </a:lnTo>
                  <a:cubicBezTo>
                    <a:pt x="925" y="13901"/>
                    <a:pt x="1" y="14456"/>
                    <a:pt x="1" y="15085"/>
                  </a:cubicBezTo>
                  <a:cubicBezTo>
                    <a:pt x="1" y="15898"/>
                    <a:pt x="1442" y="16526"/>
                    <a:pt x="3217" y="16526"/>
                  </a:cubicBezTo>
                  <a:cubicBezTo>
                    <a:pt x="5029" y="16526"/>
                    <a:pt x="6470" y="15898"/>
                    <a:pt x="6470" y="15085"/>
                  </a:cubicBezTo>
                  <a:cubicBezTo>
                    <a:pt x="6396" y="14493"/>
                    <a:pt x="5472" y="13938"/>
                    <a:pt x="4178" y="13754"/>
                  </a:cubicBezTo>
                  <a:lnTo>
                    <a:pt x="4178" y="2958"/>
                  </a:lnTo>
                  <a:cubicBezTo>
                    <a:pt x="4548" y="2662"/>
                    <a:pt x="4807" y="2145"/>
                    <a:pt x="4807" y="1664"/>
                  </a:cubicBezTo>
                  <a:cubicBezTo>
                    <a:pt x="4807" y="740"/>
                    <a:pt x="4067" y="0"/>
                    <a:pt x="3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47;p27">
              <a:extLst>
                <a:ext uri="{FF2B5EF4-FFF2-40B4-BE49-F238E27FC236}">
                  <a16:creationId xmlns:a16="http://schemas.microsoft.com/office/drawing/2014/main" id="{137ACF6B-7FF3-B515-9AB9-D052CDAFD57A}"/>
                </a:ext>
              </a:extLst>
            </p:cNvPr>
            <p:cNvSpPr/>
            <p:nvPr/>
          </p:nvSpPr>
          <p:spPr>
            <a:xfrm>
              <a:off x="4888007" y="4012175"/>
              <a:ext cx="97075" cy="250500"/>
            </a:xfrm>
            <a:custGeom>
              <a:avLst/>
              <a:gdLst/>
              <a:ahLst/>
              <a:cxnLst/>
              <a:rect l="l" t="t" r="r" b="b"/>
              <a:pathLst>
                <a:path w="3883" h="10020" extrusionOk="0">
                  <a:moveTo>
                    <a:pt x="1960" y="0"/>
                  </a:moveTo>
                  <a:cubicBezTo>
                    <a:pt x="1406" y="0"/>
                    <a:pt x="925" y="481"/>
                    <a:pt x="925" y="1036"/>
                  </a:cubicBezTo>
                  <a:cubicBezTo>
                    <a:pt x="925" y="1331"/>
                    <a:pt x="1110" y="1627"/>
                    <a:pt x="1332" y="1812"/>
                  </a:cubicBezTo>
                  <a:lnTo>
                    <a:pt x="1332" y="8319"/>
                  </a:lnTo>
                  <a:cubicBezTo>
                    <a:pt x="555" y="8467"/>
                    <a:pt x="1" y="8799"/>
                    <a:pt x="1" y="9169"/>
                  </a:cubicBezTo>
                  <a:cubicBezTo>
                    <a:pt x="1" y="9613"/>
                    <a:pt x="888" y="10019"/>
                    <a:pt x="1960" y="10019"/>
                  </a:cubicBezTo>
                  <a:cubicBezTo>
                    <a:pt x="2995" y="10019"/>
                    <a:pt x="3883" y="9650"/>
                    <a:pt x="3883" y="9169"/>
                  </a:cubicBezTo>
                  <a:cubicBezTo>
                    <a:pt x="3883" y="8799"/>
                    <a:pt x="3328" y="8430"/>
                    <a:pt x="2552" y="8319"/>
                  </a:cubicBezTo>
                  <a:lnTo>
                    <a:pt x="2552" y="1812"/>
                  </a:lnTo>
                  <a:cubicBezTo>
                    <a:pt x="2810" y="1627"/>
                    <a:pt x="2958" y="1331"/>
                    <a:pt x="2958" y="1036"/>
                  </a:cubicBezTo>
                  <a:cubicBezTo>
                    <a:pt x="2958" y="481"/>
                    <a:pt x="2515" y="0"/>
                    <a:pt x="19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48;p27">
              <a:extLst>
                <a:ext uri="{FF2B5EF4-FFF2-40B4-BE49-F238E27FC236}">
                  <a16:creationId xmlns:a16="http://schemas.microsoft.com/office/drawing/2014/main" id="{9750DD05-79C6-2F78-F7DD-D3974E9EC275}"/>
                </a:ext>
              </a:extLst>
            </p:cNvPr>
            <p:cNvSpPr/>
            <p:nvPr/>
          </p:nvSpPr>
          <p:spPr>
            <a:xfrm>
              <a:off x="4929600" y="4069150"/>
              <a:ext cx="93375" cy="220900"/>
            </a:xfrm>
            <a:custGeom>
              <a:avLst/>
              <a:gdLst/>
              <a:ahLst/>
              <a:cxnLst/>
              <a:rect l="l" t="t" r="r" b="b"/>
              <a:pathLst>
                <a:path w="3735" h="8836" extrusionOk="0">
                  <a:moveTo>
                    <a:pt x="296" y="1"/>
                  </a:moveTo>
                  <a:cubicBezTo>
                    <a:pt x="185" y="2071"/>
                    <a:pt x="0" y="5103"/>
                    <a:pt x="888" y="7321"/>
                  </a:cubicBezTo>
                  <a:cubicBezTo>
                    <a:pt x="1162" y="8099"/>
                    <a:pt x="1976" y="8835"/>
                    <a:pt x="2687" y="8835"/>
                  </a:cubicBezTo>
                  <a:cubicBezTo>
                    <a:pt x="3124" y="8835"/>
                    <a:pt x="3523" y="8557"/>
                    <a:pt x="3734" y="7839"/>
                  </a:cubicBezTo>
                  <a:cubicBezTo>
                    <a:pt x="2625" y="7617"/>
                    <a:pt x="1331" y="6027"/>
                    <a:pt x="888" y="4179"/>
                  </a:cubicBezTo>
                  <a:cubicBezTo>
                    <a:pt x="555" y="2885"/>
                    <a:pt x="592" y="1332"/>
                    <a:pt x="4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9;p27">
              <a:extLst>
                <a:ext uri="{FF2B5EF4-FFF2-40B4-BE49-F238E27FC236}">
                  <a16:creationId xmlns:a16="http://schemas.microsoft.com/office/drawing/2014/main" id="{B260BB27-3C84-EBDA-9C38-6ED3BBC744B6}"/>
                </a:ext>
              </a:extLst>
            </p:cNvPr>
            <p:cNvSpPr/>
            <p:nvPr/>
          </p:nvSpPr>
          <p:spPr>
            <a:xfrm>
              <a:off x="4950857" y="4188700"/>
              <a:ext cx="120175" cy="305050"/>
            </a:xfrm>
            <a:custGeom>
              <a:avLst/>
              <a:gdLst/>
              <a:ahLst/>
              <a:cxnLst/>
              <a:rect l="l" t="t" r="r" b="b"/>
              <a:pathLst>
                <a:path w="4807" h="12202" extrusionOk="0">
                  <a:moveTo>
                    <a:pt x="2404" y="1"/>
                  </a:moveTo>
                  <a:cubicBezTo>
                    <a:pt x="1738" y="1"/>
                    <a:pt x="1184" y="555"/>
                    <a:pt x="1184" y="1221"/>
                  </a:cubicBezTo>
                  <a:cubicBezTo>
                    <a:pt x="1184" y="1627"/>
                    <a:pt x="1369" y="1960"/>
                    <a:pt x="1664" y="2182"/>
                  </a:cubicBezTo>
                  <a:lnTo>
                    <a:pt x="1664" y="10131"/>
                  </a:lnTo>
                  <a:cubicBezTo>
                    <a:pt x="666" y="10279"/>
                    <a:pt x="1" y="10685"/>
                    <a:pt x="75" y="11166"/>
                  </a:cubicBezTo>
                  <a:cubicBezTo>
                    <a:pt x="75" y="11757"/>
                    <a:pt x="1147" y="12201"/>
                    <a:pt x="2441" y="12201"/>
                  </a:cubicBezTo>
                  <a:cubicBezTo>
                    <a:pt x="3735" y="12201"/>
                    <a:pt x="4807" y="11757"/>
                    <a:pt x="4807" y="11166"/>
                  </a:cubicBezTo>
                  <a:cubicBezTo>
                    <a:pt x="4807" y="10685"/>
                    <a:pt x="4104" y="10279"/>
                    <a:pt x="3143" y="10131"/>
                  </a:cubicBezTo>
                  <a:lnTo>
                    <a:pt x="3143" y="2182"/>
                  </a:lnTo>
                  <a:cubicBezTo>
                    <a:pt x="3402" y="1960"/>
                    <a:pt x="3587" y="1591"/>
                    <a:pt x="3587" y="1221"/>
                  </a:cubicBezTo>
                  <a:cubicBezTo>
                    <a:pt x="3587" y="555"/>
                    <a:pt x="3032" y="1"/>
                    <a:pt x="2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0;p27">
              <a:extLst>
                <a:ext uri="{FF2B5EF4-FFF2-40B4-BE49-F238E27FC236}">
                  <a16:creationId xmlns:a16="http://schemas.microsoft.com/office/drawing/2014/main" id="{711A3190-4ABD-36EA-D5EC-597790F449A3}"/>
                </a:ext>
              </a:extLst>
            </p:cNvPr>
            <p:cNvSpPr/>
            <p:nvPr/>
          </p:nvSpPr>
          <p:spPr>
            <a:xfrm>
              <a:off x="5002607" y="4246925"/>
              <a:ext cx="115575" cy="275125"/>
            </a:xfrm>
            <a:custGeom>
              <a:avLst/>
              <a:gdLst/>
              <a:ahLst/>
              <a:cxnLst/>
              <a:rect l="l" t="t" r="r" b="b"/>
              <a:pathLst>
                <a:path w="4623" h="11005" extrusionOk="0">
                  <a:moveTo>
                    <a:pt x="334" y="1"/>
                  </a:moveTo>
                  <a:cubicBezTo>
                    <a:pt x="186" y="2552"/>
                    <a:pt x="1" y="6360"/>
                    <a:pt x="1073" y="9133"/>
                  </a:cubicBezTo>
                  <a:cubicBezTo>
                    <a:pt x="1441" y="10097"/>
                    <a:pt x="2450" y="11004"/>
                    <a:pt x="3330" y="11004"/>
                  </a:cubicBezTo>
                  <a:cubicBezTo>
                    <a:pt x="3867" y="11004"/>
                    <a:pt x="4356" y="10667"/>
                    <a:pt x="4622" y="9798"/>
                  </a:cubicBezTo>
                  <a:cubicBezTo>
                    <a:pt x="3217" y="9502"/>
                    <a:pt x="1628" y="7543"/>
                    <a:pt x="1073" y="5214"/>
                  </a:cubicBezTo>
                  <a:cubicBezTo>
                    <a:pt x="630" y="3587"/>
                    <a:pt x="703" y="1665"/>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51;p27">
              <a:extLst>
                <a:ext uri="{FF2B5EF4-FFF2-40B4-BE49-F238E27FC236}">
                  <a16:creationId xmlns:a16="http://schemas.microsoft.com/office/drawing/2014/main" id="{DD35E49F-BFB0-2171-7DAA-75089DA36CE3}"/>
                </a:ext>
              </a:extLst>
            </p:cNvPr>
            <p:cNvSpPr/>
            <p:nvPr/>
          </p:nvSpPr>
          <p:spPr>
            <a:xfrm>
              <a:off x="5029432" y="4400375"/>
              <a:ext cx="141425" cy="363250"/>
            </a:xfrm>
            <a:custGeom>
              <a:avLst/>
              <a:gdLst/>
              <a:ahLst/>
              <a:cxnLst/>
              <a:rect l="l" t="t" r="r" b="b"/>
              <a:pathLst>
                <a:path w="5657" h="14530" extrusionOk="0">
                  <a:moveTo>
                    <a:pt x="2847" y="0"/>
                  </a:moveTo>
                  <a:cubicBezTo>
                    <a:pt x="2071" y="0"/>
                    <a:pt x="1405" y="666"/>
                    <a:pt x="1405" y="1442"/>
                  </a:cubicBezTo>
                  <a:cubicBezTo>
                    <a:pt x="1405" y="1886"/>
                    <a:pt x="1664" y="2329"/>
                    <a:pt x="1960" y="2588"/>
                  </a:cubicBezTo>
                  <a:lnTo>
                    <a:pt x="1960" y="12016"/>
                  </a:lnTo>
                  <a:cubicBezTo>
                    <a:pt x="814" y="12163"/>
                    <a:pt x="0" y="12681"/>
                    <a:pt x="37" y="13236"/>
                  </a:cubicBezTo>
                  <a:cubicBezTo>
                    <a:pt x="37" y="13975"/>
                    <a:pt x="1294" y="14530"/>
                    <a:pt x="2847" y="14530"/>
                  </a:cubicBezTo>
                  <a:cubicBezTo>
                    <a:pt x="4437" y="14530"/>
                    <a:pt x="5657" y="13901"/>
                    <a:pt x="5657" y="13236"/>
                  </a:cubicBezTo>
                  <a:cubicBezTo>
                    <a:pt x="5657" y="12644"/>
                    <a:pt x="4843" y="12200"/>
                    <a:pt x="3734" y="12016"/>
                  </a:cubicBezTo>
                  <a:lnTo>
                    <a:pt x="3734" y="2588"/>
                  </a:lnTo>
                  <a:cubicBezTo>
                    <a:pt x="4067" y="2329"/>
                    <a:pt x="4289" y="1886"/>
                    <a:pt x="4289" y="1442"/>
                  </a:cubicBezTo>
                  <a:cubicBezTo>
                    <a:pt x="4289" y="629"/>
                    <a:pt x="3623" y="0"/>
                    <a:pt x="2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52;p27">
              <a:extLst>
                <a:ext uri="{FF2B5EF4-FFF2-40B4-BE49-F238E27FC236}">
                  <a16:creationId xmlns:a16="http://schemas.microsoft.com/office/drawing/2014/main" id="{4A6E1145-1943-C713-2D73-962C1B876B59}"/>
                </a:ext>
              </a:extLst>
            </p:cNvPr>
            <p:cNvSpPr/>
            <p:nvPr/>
          </p:nvSpPr>
          <p:spPr>
            <a:xfrm>
              <a:off x="5094132" y="4505725"/>
              <a:ext cx="145125" cy="345225"/>
            </a:xfrm>
            <a:custGeom>
              <a:avLst/>
              <a:gdLst/>
              <a:ahLst/>
              <a:cxnLst/>
              <a:rect l="l" t="t" r="r" b="b"/>
              <a:pathLst>
                <a:path w="5805" h="13809" extrusionOk="0">
                  <a:moveTo>
                    <a:pt x="444" y="1"/>
                  </a:moveTo>
                  <a:cubicBezTo>
                    <a:pt x="259" y="3143"/>
                    <a:pt x="0" y="7949"/>
                    <a:pt x="1331" y="11462"/>
                  </a:cubicBezTo>
                  <a:cubicBezTo>
                    <a:pt x="1791" y="12656"/>
                    <a:pt x="3064" y="13808"/>
                    <a:pt x="4175" y="13808"/>
                  </a:cubicBezTo>
                  <a:cubicBezTo>
                    <a:pt x="4852" y="13808"/>
                    <a:pt x="5469" y="13381"/>
                    <a:pt x="5805" y="12275"/>
                  </a:cubicBezTo>
                  <a:cubicBezTo>
                    <a:pt x="4067" y="11905"/>
                    <a:pt x="2070" y="9465"/>
                    <a:pt x="1368" y="6545"/>
                  </a:cubicBezTo>
                  <a:cubicBezTo>
                    <a:pt x="850" y="4511"/>
                    <a:pt x="924" y="2108"/>
                    <a:pt x="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53;p27">
              <a:extLst>
                <a:ext uri="{FF2B5EF4-FFF2-40B4-BE49-F238E27FC236}">
                  <a16:creationId xmlns:a16="http://schemas.microsoft.com/office/drawing/2014/main" id="{073179C7-334A-7734-9FB7-FE14674B7ADB}"/>
                </a:ext>
              </a:extLst>
            </p:cNvPr>
            <p:cNvSpPr/>
            <p:nvPr/>
          </p:nvSpPr>
          <p:spPr>
            <a:xfrm>
              <a:off x="5143107" y="4703525"/>
              <a:ext cx="161775" cy="413175"/>
            </a:xfrm>
            <a:custGeom>
              <a:avLst/>
              <a:gdLst/>
              <a:ahLst/>
              <a:cxnLst/>
              <a:rect l="l" t="t" r="r" b="b"/>
              <a:pathLst>
                <a:path w="6471" h="16527" extrusionOk="0">
                  <a:moveTo>
                    <a:pt x="3291" y="0"/>
                  </a:moveTo>
                  <a:cubicBezTo>
                    <a:pt x="2404" y="0"/>
                    <a:pt x="1664" y="740"/>
                    <a:pt x="1664" y="1664"/>
                  </a:cubicBezTo>
                  <a:cubicBezTo>
                    <a:pt x="1664" y="2145"/>
                    <a:pt x="1960" y="2662"/>
                    <a:pt x="2330" y="2958"/>
                  </a:cubicBezTo>
                  <a:lnTo>
                    <a:pt x="2330" y="13754"/>
                  </a:lnTo>
                  <a:cubicBezTo>
                    <a:pt x="1036" y="13938"/>
                    <a:pt x="111" y="14493"/>
                    <a:pt x="1" y="15085"/>
                  </a:cubicBezTo>
                  <a:cubicBezTo>
                    <a:pt x="1" y="15898"/>
                    <a:pt x="1479" y="16526"/>
                    <a:pt x="3254" y="16526"/>
                  </a:cubicBezTo>
                  <a:cubicBezTo>
                    <a:pt x="5066" y="16526"/>
                    <a:pt x="6470" y="15898"/>
                    <a:pt x="6470" y="15085"/>
                  </a:cubicBezTo>
                  <a:cubicBezTo>
                    <a:pt x="6470" y="14456"/>
                    <a:pt x="5546" y="13901"/>
                    <a:pt x="4252" y="13717"/>
                  </a:cubicBezTo>
                  <a:lnTo>
                    <a:pt x="4252" y="2958"/>
                  </a:lnTo>
                  <a:cubicBezTo>
                    <a:pt x="4622" y="2662"/>
                    <a:pt x="4918" y="2219"/>
                    <a:pt x="4918" y="1664"/>
                  </a:cubicBezTo>
                  <a:cubicBezTo>
                    <a:pt x="4918" y="740"/>
                    <a:pt x="4215" y="0"/>
                    <a:pt x="3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54;p27">
              <a:extLst>
                <a:ext uri="{FF2B5EF4-FFF2-40B4-BE49-F238E27FC236}">
                  <a16:creationId xmlns:a16="http://schemas.microsoft.com/office/drawing/2014/main" id="{018D4D8B-006D-C2D0-CEB0-045A081739F9}"/>
                </a:ext>
              </a:extLst>
            </p:cNvPr>
            <p:cNvSpPr/>
            <p:nvPr/>
          </p:nvSpPr>
          <p:spPr>
            <a:xfrm>
              <a:off x="4098682" y="3268125"/>
              <a:ext cx="110950" cy="110950"/>
            </a:xfrm>
            <a:custGeom>
              <a:avLst/>
              <a:gdLst/>
              <a:ahLst/>
              <a:cxnLst/>
              <a:rect l="l" t="t" r="r" b="b"/>
              <a:pathLst>
                <a:path w="4438" h="4438" extrusionOk="0">
                  <a:moveTo>
                    <a:pt x="2219" y="1"/>
                  </a:moveTo>
                  <a:lnTo>
                    <a:pt x="1442" y="1443"/>
                  </a:lnTo>
                  <a:lnTo>
                    <a:pt x="1" y="2219"/>
                  </a:lnTo>
                  <a:lnTo>
                    <a:pt x="1442" y="2996"/>
                  </a:lnTo>
                  <a:lnTo>
                    <a:pt x="2219" y="4437"/>
                  </a:lnTo>
                  <a:lnTo>
                    <a:pt x="3032" y="2996"/>
                  </a:lnTo>
                  <a:lnTo>
                    <a:pt x="4437" y="2219"/>
                  </a:lnTo>
                  <a:lnTo>
                    <a:pt x="3032" y="1443"/>
                  </a:lnTo>
                  <a:lnTo>
                    <a:pt x="22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55;p27">
              <a:extLst>
                <a:ext uri="{FF2B5EF4-FFF2-40B4-BE49-F238E27FC236}">
                  <a16:creationId xmlns:a16="http://schemas.microsoft.com/office/drawing/2014/main" id="{ABA5C621-F1F6-5528-7997-794D3E434D53}"/>
                </a:ext>
              </a:extLst>
            </p:cNvPr>
            <p:cNvSpPr/>
            <p:nvPr/>
          </p:nvSpPr>
          <p:spPr>
            <a:xfrm>
              <a:off x="4383357" y="3323600"/>
              <a:ext cx="56400" cy="56400"/>
            </a:xfrm>
            <a:custGeom>
              <a:avLst/>
              <a:gdLst/>
              <a:ahLst/>
              <a:cxnLst/>
              <a:rect l="l" t="t" r="r" b="b"/>
              <a:pathLst>
                <a:path w="2256" h="2256" extrusionOk="0">
                  <a:moveTo>
                    <a:pt x="1147" y="0"/>
                  </a:moveTo>
                  <a:lnTo>
                    <a:pt x="740" y="740"/>
                  </a:lnTo>
                  <a:lnTo>
                    <a:pt x="1" y="1146"/>
                  </a:lnTo>
                  <a:lnTo>
                    <a:pt x="740" y="1516"/>
                  </a:lnTo>
                  <a:lnTo>
                    <a:pt x="1147" y="2255"/>
                  </a:lnTo>
                  <a:lnTo>
                    <a:pt x="1516" y="1516"/>
                  </a:lnTo>
                  <a:lnTo>
                    <a:pt x="2256" y="1146"/>
                  </a:lnTo>
                  <a:lnTo>
                    <a:pt x="1516" y="740"/>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56;p27">
              <a:extLst>
                <a:ext uri="{FF2B5EF4-FFF2-40B4-BE49-F238E27FC236}">
                  <a16:creationId xmlns:a16="http://schemas.microsoft.com/office/drawing/2014/main" id="{6154FE8A-9B05-7BFC-F0D5-C2ABA944E9FB}"/>
                </a:ext>
              </a:extLst>
            </p:cNvPr>
            <p:cNvSpPr/>
            <p:nvPr/>
          </p:nvSpPr>
          <p:spPr>
            <a:xfrm>
              <a:off x="4276157" y="3509375"/>
              <a:ext cx="107225" cy="108150"/>
            </a:xfrm>
            <a:custGeom>
              <a:avLst/>
              <a:gdLst/>
              <a:ahLst/>
              <a:cxnLst/>
              <a:rect l="l" t="t" r="r" b="b"/>
              <a:pathLst>
                <a:path w="4289" h="4326" extrusionOk="0">
                  <a:moveTo>
                    <a:pt x="2144" y="0"/>
                  </a:moveTo>
                  <a:lnTo>
                    <a:pt x="1368" y="1405"/>
                  </a:lnTo>
                  <a:lnTo>
                    <a:pt x="0" y="2182"/>
                  </a:lnTo>
                  <a:lnTo>
                    <a:pt x="1368" y="2921"/>
                  </a:lnTo>
                  <a:lnTo>
                    <a:pt x="2144" y="4326"/>
                  </a:lnTo>
                  <a:lnTo>
                    <a:pt x="2884" y="2921"/>
                  </a:lnTo>
                  <a:lnTo>
                    <a:pt x="4289" y="2182"/>
                  </a:lnTo>
                  <a:lnTo>
                    <a:pt x="2884" y="1405"/>
                  </a:lnTo>
                  <a:lnTo>
                    <a:pt x="2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57;p27">
              <a:extLst>
                <a:ext uri="{FF2B5EF4-FFF2-40B4-BE49-F238E27FC236}">
                  <a16:creationId xmlns:a16="http://schemas.microsoft.com/office/drawing/2014/main" id="{B16B8562-415A-255F-D2A0-8A94D1C5AC52}"/>
                </a:ext>
              </a:extLst>
            </p:cNvPr>
            <p:cNvSpPr/>
            <p:nvPr/>
          </p:nvSpPr>
          <p:spPr>
            <a:xfrm>
              <a:off x="3728982" y="3599025"/>
              <a:ext cx="53625" cy="52700"/>
            </a:xfrm>
            <a:custGeom>
              <a:avLst/>
              <a:gdLst/>
              <a:ahLst/>
              <a:cxnLst/>
              <a:rect l="l" t="t" r="r" b="b"/>
              <a:pathLst>
                <a:path w="2145" h="2108" extrusionOk="0">
                  <a:moveTo>
                    <a:pt x="1073" y="0"/>
                  </a:moveTo>
                  <a:lnTo>
                    <a:pt x="703" y="666"/>
                  </a:lnTo>
                  <a:lnTo>
                    <a:pt x="0" y="1036"/>
                  </a:lnTo>
                  <a:lnTo>
                    <a:pt x="703" y="1405"/>
                  </a:lnTo>
                  <a:lnTo>
                    <a:pt x="1073" y="2108"/>
                  </a:lnTo>
                  <a:lnTo>
                    <a:pt x="1442" y="1405"/>
                  </a:lnTo>
                  <a:lnTo>
                    <a:pt x="2145" y="1036"/>
                  </a:lnTo>
                  <a:lnTo>
                    <a:pt x="1442" y="666"/>
                  </a:lnTo>
                  <a:lnTo>
                    <a:pt x="1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58;p27">
              <a:extLst>
                <a:ext uri="{FF2B5EF4-FFF2-40B4-BE49-F238E27FC236}">
                  <a16:creationId xmlns:a16="http://schemas.microsoft.com/office/drawing/2014/main" id="{5D4008E8-7F1D-3F3B-247C-22B9C2F48E68}"/>
                </a:ext>
              </a:extLst>
            </p:cNvPr>
            <p:cNvSpPr/>
            <p:nvPr/>
          </p:nvSpPr>
          <p:spPr>
            <a:xfrm>
              <a:off x="3898107" y="3458525"/>
              <a:ext cx="101700" cy="101700"/>
            </a:xfrm>
            <a:custGeom>
              <a:avLst/>
              <a:gdLst/>
              <a:ahLst/>
              <a:cxnLst/>
              <a:rect l="l" t="t" r="r" b="b"/>
              <a:pathLst>
                <a:path w="4068" h="4068" extrusionOk="0">
                  <a:moveTo>
                    <a:pt x="2034" y="1"/>
                  </a:moveTo>
                  <a:lnTo>
                    <a:pt x="1332" y="1369"/>
                  </a:lnTo>
                  <a:lnTo>
                    <a:pt x="1" y="2034"/>
                  </a:lnTo>
                  <a:lnTo>
                    <a:pt x="1332" y="2774"/>
                  </a:lnTo>
                  <a:lnTo>
                    <a:pt x="2034" y="4068"/>
                  </a:lnTo>
                  <a:lnTo>
                    <a:pt x="2774" y="2774"/>
                  </a:lnTo>
                  <a:lnTo>
                    <a:pt x="4068" y="2034"/>
                  </a:lnTo>
                  <a:lnTo>
                    <a:pt x="2774" y="1369"/>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59;p27">
              <a:extLst>
                <a:ext uri="{FF2B5EF4-FFF2-40B4-BE49-F238E27FC236}">
                  <a16:creationId xmlns:a16="http://schemas.microsoft.com/office/drawing/2014/main" id="{02ED01E2-01E6-53AF-74A8-2435A5169167}"/>
                </a:ext>
              </a:extLst>
            </p:cNvPr>
            <p:cNvSpPr/>
            <p:nvPr/>
          </p:nvSpPr>
          <p:spPr>
            <a:xfrm>
              <a:off x="4907432" y="3566675"/>
              <a:ext cx="86900" cy="85975"/>
            </a:xfrm>
            <a:custGeom>
              <a:avLst/>
              <a:gdLst/>
              <a:ahLst/>
              <a:cxnLst/>
              <a:rect l="l" t="t" r="r" b="b"/>
              <a:pathLst>
                <a:path w="3476" h="3439" extrusionOk="0">
                  <a:moveTo>
                    <a:pt x="1738" y="0"/>
                  </a:moveTo>
                  <a:lnTo>
                    <a:pt x="1109" y="1147"/>
                  </a:lnTo>
                  <a:lnTo>
                    <a:pt x="0" y="1738"/>
                  </a:lnTo>
                  <a:lnTo>
                    <a:pt x="1109" y="2330"/>
                  </a:lnTo>
                  <a:lnTo>
                    <a:pt x="1738" y="3439"/>
                  </a:lnTo>
                  <a:lnTo>
                    <a:pt x="2366" y="2330"/>
                  </a:lnTo>
                  <a:lnTo>
                    <a:pt x="3475" y="1738"/>
                  </a:lnTo>
                  <a:lnTo>
                    <a:pt x="2366" y="1147"/>
                  </a:lnTo>
                  <a:lnTo>
                    <a:pt x="17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60;p27">
              <a:extLst>
                <a:ext uri="{FF2B5EF4-FFF2-40B4-BE49-F238E27FC236}">
                  <a16:creationId xmlns:a16="http://schemas.microsoft.com/office/drawing/2014/main" id="{090AED91-47E1-967F-0B99-77A626D4AB3A}"/>
                </a:ext>
              </a:extLst>
            </p:cNvPr>
            <p:cNvSpPr/>
            <p:nvPr/>
          </p:nvSpPr>
          <p:spPr>
            <a:xfrm>
              <a:off x="5059932" y="3294950"/>
              <a:ext cx="115550" cy="114625"/>
            </a:xfrm>
            <a:custGeom>
              <a:avLst/>
              <a:gdLst/>
              <a:ahLst/>
              <a:cxnLst/>
              <a:rect l="l" t="t" r="r" b="b"/>
              <a:pathLst>
                <a:path w="4622" h="4585" extrusionOk="0">
                  <a:moveTo>
                    <a:pt x="2329" y="0"/>
                  </a:moveTo>
                  <a:lnTo>
                    <a:pt x="1479" y="1479"/>
                  </a:lnTo>
                  <a:lnTo>
                    <a:pt x="0" y="2292"/>
                  </a:lnTo>
                  <a:lnTo>
                    <a:pt x="1479" y="3069"/>
                  </a:lnTo>
                  <a:lnTo>
                    <a:pt x="2329" y="4584"/>
                  </a:lnTo>
                  <a:lnTo>
                    <a:pt x="3143" y="3069"/>
                  </a:lnTo>
                  <a:lnTo>
                    <a:pt x="4622" y="2292"/>
                  </a:lnTo>
                  <a:lnTo>
                    <a:pt x="3143" y="1479"/>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1;p27">
              <a:extLst>
                <a:ext uri="{FF2B5EF4-FFF2-40B4-BE49-F238E27FC236}">
                  <a16:creationId xmlns:a16="http://schemas.microsoft.com/office/drawing/2014/main" id="{F3C40D84-75F3-863F-6804-290ED61CFD24}"/>
                </a:ext>
              </a:extLst>
            </p:cNvPr>
            <p:cNvSpPr/>
            <p:nvPr/>
          </p:nvSpPr>
          <p:spPr>
            <a:xfrm>
              <a:off x="5362157" y="3647075"/>
              <a:ext cx="60100" cy="60125"/>
            </a:xfrm>
            <a:custGeom>
              <a:avLst/>
              <a:gdLst/>
              <a:ahLst/>
              <a:cxnLst/>
              <a:rect l="l" t="t" r="r" b="b"/>
              <a:pathLst>
                <a:path w="2404" h="2405" extrusionOk="0">
                  <a:moveTo>
                    <a:pt x="1184" y="1"/>
                  </a:moveTo>
                  <a:lnTo>
                    <a:pt x="777" y="777"/>
                  </a:lnTo>
                  <a:lnTo>
                    <a:pt x="1" y="1221"/>
                  </a:lnTo>
                  <a:lnTo>
                    <a:pt x="777" y="1628"/>
                  </a:lnTo>
                  <a:lnTo>
                    <a:pt x="1184" y="2404"/>
                  </a:lnTo>
                  <a:lnTo>
                    <a:pt x="1664" y="1628"/>
                  </a:lnTo>
                  <a:lnTo>
                    <a:pt x="2404" y="1221"/>
                  </a:lnTo>
                  <a:lnTo>
                    <a:pt x="1664" y="777"/>
                  </a:lnTo>
                  <a:lnTo>
                    <a:pt x="1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1462;p27">
              <a:extLst>
                <a:ext uri="{FF2B5EF4-FFF2-40B4-BE49-F238E27FC236}">
                  <a16:creationId xmlns:a16="http://schemas.microsoft.com/office/drawing/2014/main" id="{78869A8D-936E-9B34-BD47-D353421ACD19}"/>
                </a:ext>
              </a:extLst>
            </p:cNvPr>
            <p:cNvGrpSpPr/>
            <p:nvPr/>
          </p:nvGrpSpPr>
          <p:grpSpPr>
            <a:xfrm>
              <a:off x="4467457" y="3162775"/>
              <a:ext cx="301350" cy="986225"/>
              <a:chOff x="4947750" y="3164350"/>
              <a:chExt cx="301350" cy="986225"/>
            </a:xfrm>
          </p:grpSpPr>
          <p:sp>
            <p:nvSpPr>
              <p:cNvPr id="33" name="Google Shape;1463;p27">
                <a:extLst>
                  <a:ext uri="{FF2B5EF4-FFF2-40B4-BE49-F238E27FC236}">
                    <a16:creationId xmlns:a16="http://schemas.microsoft.com/office/drawing/2014/main" id="{1EC7FCFD-66EA-1207-4A9E-2E0E7EC808E1}"/>
                  </a:ext>
                </a:extLst>
              </p:cNvPr>
              <p:cNvSpPr/>
              <p:nvPr/>
            </p:nvSpPr>
            <p:spPr>
              <a:xfrm>
                <a:off x="4979175" y="3164350"/>
                <a:ext cx="237575" cy="830000"/>
              </a:xfrm>
              <a:custGeom>
                <a:avLst/>
                <a:gdLst/>
                <a:ahLst/>
                <a:cxnLst/>
                <a:rect l="l" t="t" r="r" b="b"/>
                <a:pathLst>
                  <a:path w="9503" h="33200" extrusionOk="0">
                    <a:moveTo>
                      <a:pt x="4770" y="0"/>
                    </a:moveTo>
                    <a:cubicBezTo>
                      <a:pt x="3698" y="0"/>
                      <a:pt x="2848" y="814"/>
                      <a:pt x="2848" y="1775"/>
                    </a:cubicBezTo>
                    <a:lnTo>
                      <a:pt x="2848" y="3328"/>
                    </a:lnTo>
                    <a:cubicBezTo>
                      <a:pt x="2848" y="3697"/>
                      <a:pt x="2996" y="4067"/>
                      <a:pt x="3217" y="4363"/>
                    </a:cubicBezTo>
                    <a:lnTo>
                      <a:pt x="3217" y="5472"/>
                    </a:lnTo>
                    <a:lnTo>
                      <a:pt x="1147" y="5472"/>
                    </a:lnTo>
                    <a:cubicBezTo>
                      <a:pt x="519" y="5472"/>
                      <a:pt x="1" y="6027"/>
                      <a:pt x="1" y="6766"/>
                    </a:cubicBezTo>
                    <a:lnTo>
                      <a:pt x="334" y="16083"/>
                    </a:lnTo>
                    <a:cubicBezTo>
                      <a:pt x="334" y="16674"/>
                      <a:pt x="777" y="17192"/>
                      <a:pt x="1332" y="17340"/>
                    </a:cubicBezTo>
                    <a:lnTo>
                      <a:pt x="2885" y="31019"/>
                    </a:lnTo>
                    <a:lnTo>
                      <a:pt x="1591" y="31019"/>
                    </a:lnTo>
                    <a:lnTo>
                      <a:pt x="1591" y="31906"/>
                    </a:lnTo>
                    <a:lnTo>
                      <a:pt x="592" y="31906"/>
                    </a:lnTo>
                    <a:lnTo>
                      <a:pt x="592" y="33200"/>
                    </a:lnTo>
                    <a:lnTo>
                      <a:pt x="8874" y="33200"/>
                    </a:lnTo>
                    <a:lnTo>
                      <a:pt x="8874" y="31906"/>
                    </a:lnTo>
                    <a:lnTo>
                      <a:pt x="7839" y="31906"/>
                    </a:lnTo>
                    <a:lnTo>
                      <a:pt x="7839" y="31019"/>
                    </a:lnTo>
                    <a:lnTo>
                      <a:pt x="6545" y="31019"/>
                    </a:lnTo>
                    <a:lnTo>
                      <a:pt x="8135" y="17340"/>
                    </a:lnTo>
                    <a:cubicBezTo>
                      <a:pt x="8689" y="17266"/>
                      <a:pt x="9059" y="16785"/>
                      <a:pt x="9059" y="16156"/>
                    </a:cubicBezTo>
                    <a:lnTo>
                      <a:pt x="9502" y="6766"/>
                    </a:lnTo>
                    <a:cubicBezTo>
                      <a:pt x="9502" y="6063"/>
                      <a:pt x="9022" y="5472"/>
                      <a:pt x="8356" y="5472"/>
                    </a:cubicBezTo>
                    <a:lnTo>
                      <a:pt x="6286" y="5472"/>
                    </a:lnTo>
                    <a:lnTo>
                      <a:pt x="6286" y="4363"/>
                    </a:lnTo>
                    <a:cubicBezTo>
                      <a:pt x="6508" y="4067"/>
                      <a:pt x="6656" y="3697"/>
                      <a:pt x="6656" y="3328"/>
                    </a:cubicBezTo>
                    <a:lnTo>
                      <a:pt x="6656" y="1775"/>
                    </a:lnTo>
                    <a:cubicBezTo>
                      <a:pt x="6656" y="814"/>
                      <a:pt x="5768" y="0"/>
                      <a:pt x="47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64;p27">
                <a:extLst>
                  <a:ext uri="{FF2B5EF4-FFF2-40B4-BE49-F238E27FC236}">
                    <a16:creationId xmlns:a16="http://schemas.microsoft.com/office/drawing/2014/main" id="{54A2EEC7-C549-614B-F0EA-A2B713E95683}"/>
                  </a:ext>
                </a:extLst>
              </p:cNvPr>
              <p:cNvSpPr/>
              <p:nvPr/>
            </p:nvSpPr>
            <p:spPr>
              <a:xfrm>
                <a:off x="4960700" y="3995250"/>
                <a:ext cx="274525" cy="155325"/>
              </a:xfrm>
              <a:custGeom>
                <a:avLst/>
                <a:gdLst/>
                <a:ahLst/>
                <a:cxnLst/>
                <a:rect l="l" t="t" r="r" b="b"/>
                <a:pathLst>
                  <a:path w="10981" h="6213" extrusionOk="0">
                    <a:moveTo>
                      <a:pt x="1" y="1"/>
                    </a:moveTo>
                    <a:lnTo>
                      <a:pt x="1" y="6212"/>
                    </a:lnTo>
                    <a:lnTo>
                      <a:pt x="10981" y="6212"/>
                    </a:lnTo>
                    <a:lnTo>
                      <a:pt x="10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65;p27">
                <a:extLst>
                  <a:ext uri="{FF2B5EF4-FFF2-40B4-BE49-F238E27FC236}">
                    <a16:creationId xmlns:a16="http://schemas.microsoft.com/office/drawing/2014/main" id="{58508DB4-DB83-FFF3-293D-F970E63179C9}"/>
                  </a:ext>
                </a:extLst>
              </p:cNvPr>
              <p:cNvSpPr/>
              <p:nvPr/>
            </p:nvSpPr>
            <p:spPr>
              <a:xfrm>
                <a:off x="4947750" y="3995250"/>
                <a:ext cx="301350" cy="27775"/>
              </a:xfrm>
              <a:custGeom>
                <a:avLst/>
                <a:gdLst/>
                <a:ahLst/>
                <a:cxnLst/>
                <a:rect l="l" t="t" r="r" b="b"/>
                <a:pathLst>
                  <a:path w="12054" h="1111" extrusionOk="0">
                    <a:moveTo>
                      <a:pt x="1" y="1"/>
                    </a:moveTo>
                    <a:lnTo>
                      <a:pt x="1" y="1110"/>
                    </a:lnTo>
                    <a:lnTo>
                      <a:pt x="12053" y="1110"/>
                    </a:lnTo>
                    <a:lnTo>
                      <a:pt x="1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66;p27">
                <a:extLst>
                  <a:ext uri="{FF2B5EF4-FFF2-40B4-BE49-F238E27FC236}">
                    <a16:creationId xmlns:a16="http://schemas.microsoft.com/office/drawing/2014/main" id="{C9549266-04C4-BB2F-FBFB-FE01BD1866AE}"/>
                  </a:ext>
                </a:extLst>
              </p:cNvPr>
              <p:cNvSpPr/>
              <p:nvPr/>
            </p:nvSpPr>
            <p:spPr>
              <a:xfrm>
                <a:off x="4947750" y="4122800"/>
                <a:ext cx="301350" cy="27775"/>
              </a:xfrm>
              <a:custGeom>
                <a:avLst/>
                <a:gdLst/>
                <a:ahLst/>
                <a:cxnLst/>
                <a:rect l="l" t="t" r="r" b="b"/>
                <a:pathLst>
                  <a:path w="12054" h="1111" extrusionOk="0">
                    <a:moveTo>
                      <a:pt x="1" y="1"/>
                    </a:moveTo>
                    <a:lnTo>
                      <a:pt x="1" y="1110"/>
                    </a:lnTo>
                    <a:lnTo>
                      <a:pt x="12053" y="1110"/>
                    </a:lnTo>
                    <a:lnTo>
                      <a:pt x="1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67;p27">
                <a:extLst>
                  <a:ext uri="{FF2B5EF4-FFF2-40B4-BE49-F238E27FC236}">
                    <a16:creationId xmlns:a16="http://schemas.microsoft.com/office/drawing/2014/main" id="{534EE855-96AF-AF69-F7E8-F53352B60C82}"/>
                  </a:ext>
                </a:extLst>
              </p:cNvPr>
              <p:cNvSpPr/>
              <p:nvPr/>
            </p:nvSpPr>
            <p:spPr>
              <a:xfrm>
                <a:off x="5003225" y="3216100"/>
                <a:ext cx="195050" cy="770875"/>
              </a:xfrm>
              <a:custGeom>
                <a:avLst/>
                <a:gdLst/>
                <a:ahLst/>
                <a:cxnLst/>
                <a:rect l="l" t="t" r="r" b="b"/>
                <a:pathLst>
                  <a:path w="7802" h="30835" extrusionOk="0">
                    <a:moveTo>
                      <a:pt x="7801" y="4696"/>
                    </a:moveTo>
                    <a:lnTo>
                      <a:pt x="7357" y="14086"/>
                    </a:lnTo>
                    <a:cubicBezTo>
                      <a:pt x="7357" y="14382"/>
                      <a:pt x="7173" y="14678"/>
                      <a:pt x="6951" y="14715"/>
                    </a:cubicBezTo>
                    <a:lnTo>
                      <a:pt x="6581" y="14789"/>
                    </a:lnTo>
                    <a:lnTo>
                      <a:pt x="4991" y="28394"/>
                    </a:lnTo>
                    <a:lnTo>
                      <a:pt x="3660" y="28394"/>
                    </a:lnTo>
                    <a:cubicBezTo>
                      <a:pt x="3660" y="28394"/>
                      <a:pt x="3993" y="15824"/>
                      <a:pt x="3993" y="14900"/>
                    </a:cubicBezTo>
                    <a:cubicBezTo>
                      <a:pt x="3993" y="13976"/>
                      <a:pt x="6322" y="13458"/>
                      <a:pt x="6322" y="13458"/>
                    </a:cubicBezTo>
                    <a:lnTo>
                      <a:pt x="6655" y="8393"/>
                    </a:lnTo>
                    <a:lnTo>
                      <a:pt x="6655" y="7875"/>
                    </a:lnTo>
                    <a:lnTo>
                      <a:pt x="4030" y="7875"/>
                    </a:lnTo>
                    <a:lnTo>
                      <a:pt x="3660" y="7099"/>
                    </a:lnTo>
                    <a:lnTo>
                      <a:pt x="3328" y="7875"/>
                    </a:lnTo>
                    <a:lnTo>
                      <a:pt x="296" y="7875"/>
                    </a:lnTo>
                    <a:lnTo>
                      <a:pt x="0" y="6544"/>
                    </a:lnTo>
                    <a:lnTo>
                      <a:pt x="481" y="7395"/>
                    </a:lnTo>
                    <a:lnTo>
                      <a:pt x="3254" y="7395"/>
                    </a:lnTo>
                    <a:lnTo>
                      <a:pt x="3623" y="6249"/>
                    </a:lnTo>
                    <a:lnTo>
                      <a:pt x="4030" y="7395"/>
                    </a:lnTo>
                    <a:lnTo>
                      <a:pt x="6655" y="7395"/>
                    </a:lnTo>
                    <a:lnTo>
                      <a:pt x="6655" y="5842"/>
                    </a:lnTo>
                    <a:cubicBezTo>
                      <a:pt x="6655" y="4437"/>
                      <a:pt x="4067" y="4326"/>
                      <a:pt x="4067" y="4326"/>
                    </a:cubicBezTo>
                    <a:lnTo>
                      <a:pt x="3660" y="2219"/>
                    </a:lnTo>
                    <a:lnTo>
                      <a:pt x="3549" y="1110"/>
                    </a:lnTo>
                    <a:lnTo>
                      <a:pt x="3845" y="1110"/>
                    </a:lnTo>
                    <a:lnTo>
                      <a:pt x="3845" y="1"/>
                    </a:lnTo>
                    <a:lnTo>
                      <a:pt x="4954" y="1"/>
                    </a:lnTo>
                    <a:lnTo>
                      <a:pt x="4954" y="1258"/>
                    </a:lnTo>
                    <a:cubicBezTo>
                      <a:pt x="4954" y="1479"/>
                      <a:pt x="4843" y="1738"/>
                      <a:pt x="4732" y="1923"/>
                    </a:cubicBezTo>
                    <a:lnTo>
                      <a:pt x="4585" y="2034"/>
                    </a:lnTo>
                    <a:lnTo>
                      <a:pt x="4917" y="3661"/>
                    </a:lnTo>
                    <a:lnTo>
                      <a:pt x="7209" y="3883"/>
                    </a:lnTo>
                    <a:cubicBezTo>
                      <a:pt x="7542" y="3993"/>
                      <a:pt x="7801" y="4326"/>
                      <a:pt x="7801" y="4696"/>
                    </a:cubicBezTo>
                    <a:close/>
                    <a:moveTo>
                      <a:pt x="3623" y="8837"/>
                    </a:moveTo>
                    <a:cubicBezTo>
                      <a:pt x="3623" y="8837"/>
                      <a:pt x="1516" y="8800"/>
                      <a:pt x="1516" y="10242"/>
                    </a:cubicBezTo>
                    <a:lnTo>
                      <a:pt x="1627" y="10242"/>
                    </a:lnTo>
                    <a:cubicBezTo>
                      <a:pt x="1627" y="10242"/>
                      <a:pt x="1886" y="9243"/>
                      <a:pt x="3623" y="9243"/>
                    </a:cubicBezTo>
                    <a:close/>
                    <a:moveTo>
                      <a:pt x="5583" y="10242"/>
                    </a:moveTo>
                    <a:lnTo>
                      <a:pt x="5694" y="10242"/>
                    </a:lnTo>
                    <a:cubicBezTo>
                      <a:pt x="5694" y="8800"/>
                      <a:pt x="3623" y="8837"/>
                      <a:pt x="3623" y="8837"/>
                    </a:cubicBezTo>
                    <a:lnTo>
                      <a:pt x="3623" y="9243"/>
                    </a:lnTo>
                    <a:cubicBezTo>
                      <a:pt x="5324" y="9280"/>
                      <a:pt x="5583" y="10242"/>
                      <a:pt x="5583" y="10242"/>
                    </a:cubicBezTo>
                    <a:close/>
                    <a:moveTo>
                      <a:pt x="3808" y="29355"/>
                    </a:moveTo>
                    <a:lnTo>
                      <a:pt x="3808" y="29873"/>
                    </a:lnTo>
                    <a:lnTo>
                      <a:pt x="5398" y="29873"/>
                    </a:lnTo>
                    <a:lnTo>
                      <a:pt x="5398" y="29355"/>
                    </a:lnTo>
                    <a:close/>
                    <a:moveTo>
                      <a:pt x="3512" y="30834"/>
                    </a:moveTo>
                    <a:lnTo>
                      <a:pt x="6507" y="30834"/>
                    </a:lnTo>
                    <a:lnTo>
                      <a:pt x="6507" y="30206"/>
                    </a:lnTo>
                    <a:lnTo>
                      <a:pt x="3512" y="30206"/>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68;p27">
                <a:extLst>
                  <a:ext uri="{FF2B5EF4-FFF2-40B4-BE49-F238E27FC236}">
                    <a16:creationId xmlns:a16="http://schemas.microsoft.com/office/drawing/2014/main" id="{3878177F-85B0-DD83-748B-6C5646174E81}"/>
                  </a:ext>
                </a:extLst>
              </p:cNvPr>
              <p:cNvSpPr/>
              <p:nvPr/>
            </p:nvSpPr>
            <p:spPr>
              <a:xfrm>
                <a:off x="5006000" y="4046100"/>
                <a:ext cx="189500" cy="56400"/>
              </a:xfrm>
              <a:custGeom>
                <a:avLst/>
                <a:gdLst/>
                <a:ahLst/>
                <a:cxnLst/>
                <a:rect l="l" t="t" r="r" b="b"/>
                <a:pathLst>
                  <a:path w="7580" h="2256" extrusionOk="0">
                    <a:moveTo>
                      <a:pt x="0" y="0"/>
                    </a:moveTo>
                    <a:lnTo>
                      <a:pt x="0" y="2256"/>
                    </a:lnTo>
                    <a:lnTo>
                      <a:pt x="7579" y="2256"/>
                    </a:lnTo>
                    <a:lnTo>
                      <a:pt x="75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69;p27">
                <a:extLst>
                  <a:ext uri="{FF2B5EF4-FFF2-40B4-BE49-F238E27FC236}">
                    <a16:creationId xmlns:a16="http://schemas.microsoft.com/office/drawing/2014/main" id="{C712DF15-B824-386A-D9F3-747DA0CCAAB7}"/>
                  </a:ext>
                </a:extLst>
              </p:cNvPr>
              <p:cNvSpPr/>
              <p:nvPr/>
            </p:nvSpPr>
            <p:spPr>
              <a:xfrm>
                <a:off x="4960700" y="4023000"/>
                <a:ext cx="273600" cy="99825"/>
              </a:xfrm>
              <a:custGeom>
                <a:avLst/>
                <a:gdLst/>
                <a:ahLst/>
                <a:cxnLst/>
                <a:rect l="l" t="t" r="r" b="b"/>
                <a:pathLst>
                  <a:path w="10944" h="3993" extrusionOk="0">
                    <a:moveTo>
                      <a:pt x="1" y="0"/>
                    </a:moveTo>
                    <a:lnTo>
                      <a:pt x="1" y="924"/>
                    </a:lnTo>
                    <a:lnTo>
                      <a:pt x="8837" y="1516"/>
                    </a:lnTo>
                    <a:lnTo>
                      <a:pt x="9021" y="3993"/>
                    </a:lnTo>
                    <a:lnTo>
                      <a:pt x="10944" y="3993"/>
                    </a:lnTo>
                    <a:lnTo>
                      <a:pt x="10944"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470;p27">
              <a:extLst>
                <a:ext uri="{FF2B5EF4-FFF2-40B4-BE49-F238E27FC236}">
                  <a16:creationId xmlns:a16="http://schemas.microsoft.com/office/drawing/2014/main" id="{D5F87C1F-F594-015E-1283-372F72071E3B}"/>
                </a:ext>
              </a:extLst>
            </p:cNvPr>
            <p:cNvSpPr/>
            <p:nvPr/>
          </p:nvSpPr>
          <p:spPr>
            <a:xfrm>
              <a:off x="4856582" y="3184025"/>
              <a:ext cx="62875" cy="63800"/>
            </a:xfrm>
            <a:custGeom>
              <a:avLst/>
              <a:gdLst/>
              <a:ahLst/>
              <a:cxnLst/>
              <a:rect l="l" t="t" r="r" b="b"/>
              <a:pathLst>
                <a:path w="2515" h="2552" extrusionOk="0">
                  <a:moveTo>
                    <a:pt x="1258" y="1"/>
                  </a:moveTo>
                  <a:lnTo>
                    <a:pt x="814" y="814"/>
                  </a:lnTo>
                  <a:lnTo>
                    <a:pt x="1" y="1295"/>
                  </a:lnTo>
                  <a:lnTo>
                    <a:pt x="814" y="1701"/>
                  </a:lnTo>
                  <a:lnTo>
                    <a:pt x="1258" y="2552"/>
                  </a:lnTo>
                  <a:lnTo>
                    <a:pt x="1664" y="1701"/>
                  </a:lnTo>
                  <a:lnTo>
                    <a:pt x="2515" y="1295"/>
                  </a:lnTo>
                  <a:lnTo>
                    <a:pt x="1664" y="814"/>
                  </a:lnTo>
                  <a:lnTo>
                    <a:pt x="12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71;p27">
              <a:extLst>
                <a:ext uri="{FF2B5EF4-FFF2-40B4-BE49-F238E27FC236}">
                  <a16:creationId xmlns:a16="http://schemas.microsoft.com/office/drawing/2014/main" id="{9E4D631E-1C66-13B2-270B-3E97D02C387B}"/>
                </a:ext>
              </a:extLst>
            </p:cNvPr>
            <p:cNvSpPr/>
            <p:nvPr/>
          </p:nvSpPr>
          <p:spPr>
            <a:xfrm>
              <a:off x="5117232" y="4229375"/>
              <a:ext cx="106300" cy="106325"/>
            </a:xfrm>
            <a:custGeom>
              <a:avLst/>
              <a:gdLst/>
              <a:ahLst/>
              <a:cxnLst/>
              <a:rect l="l" t="t" r="r" b="b"/>
              <a:pathLst>
                <a:path w="4252" h="4253" extrusionOk="0">
                  <a:moveTo>
                    <a:pt x="2108" y="0"/>
                  </a:moveTo>
                  <a:lnTo>
                    <a:pt x="1368" y="1405"/>
                  </a:lnTo>
                  <a:lnTo>
                    <a:pt x="0" y="2145"/>
                  </a:lnTo>
                  <a:lnTo>
                    <a:pt x="1368" y="2884"/>
                  </a:lnTo>
                  <a:lnTo>
                    <a:pt x="2108" y="4252"/>
                  </a:lnTo>
                  <a:lnTo>
                    <a:pt x="2847" y="2884"/>
                  </a:lnTo>
                  <a:lnTo>
                    <a:pt x="4252" y="2145"/>
                  </a:lnTo>
                  <a:lnTo>
                    <a:pt x="2847" y="1405"/>
                  </a:lnTo>
                  <a:lnTo>
                    <a:pt x="21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72;p27">
              <a:extLst>
                <a:ext uri="{FF2B5EF4-FFF2-40B4-BE49-F238E27FC236}">
                  <a16:creationId xmlns:a16="http://schemas.microsoft.com/office/drawing/2014/main" id="{32C04EB4-5AF8-9FC0-FEEC-D7B7ADFC2066}"/>
                </a:ext>
              </a:extLst>
            </p:cNvPr>
            <p:cNvSpPr/>
            <p:nvPr/>
          </p:nvSpPr>
          <p:spPr>
            <a:xfrm>
              <a:off x="3935082" y="4156350"/>
              <a:ext cx="112800" cy="113725"/>
            </a:xfrm>
            <a:custGeom>
              <a:avLst/>
              <a:gdLst/>
              <a:ahLst/>
              <a:cxnLst/>
              <a:rect l="l" t="t" r="r" b="b"/>
              <a:pathLst>
                <a:path w="4512" h="4549" extrusionOk="0">
                  <a:moveTo>
                    <a:pt x="2256" y="1"/>
                  </a:moveTo>
                  <a:lnTo>
                    <a:pt x="1480" y="1480"/>
                  </a:lnTo>
                  <a:lnTo>
                    <a:pt x="1" y="2293"/>
                  </a:lnTo>
                  <a:lnTo>
                    <a:pt x="1480" y="3069"/>
                  </a:lnTo>
                  <a:lnTo>
                    <a:pt x="2256" y="4548"/>
                  </a:lnTo>
                  <a:lnTo>
                    <a:pt x="3032" y="3069"/>
                  </a:lnTo>
                  <a:lnTo>
                    <a:pt x="4511" y="2293"/>
                  </a:lnTo>
                  <a:lnTo>
                    <a:pt x="3032" y="1480"/>
                  </a:lnTo>
                  <a:lnTo>
                    <a:pt x="22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73;p27">
              <a:extLst>
                <a:ext uri="{FF2B5EF4-FFF2-40B4-BE49-F238E27FC236}">
                  <a16:creationId xmlns:a16="http://schemas.microsoft.com/office/drawing/2014/main" id="{EBB2661B-27FF-025D-B9FD-AE3AEC18E764}"/>
                </a:ext>
              </a:extLst>
            </p:cNvPr>
            <p:cNvSpPr/>
            <p:nvPr/>
          </p:nvSpPr>
          <p:spPr>
            <a:xfrm>
              <a:off x="4050632" y="4281125"/>
              <a:ext cx="43450" cy="43475"/>
            </a:xfrm>
            <a:custGeom>
              <a:avLst/>
              <a:gdLst/>
              <a:ahLst/>
              <a:cxnLst/>
              <a:rect l="l" t="t" r="r" b="b"/>
              <a:pathLst>
                <a:path w="1738" h="1739" extrusionOk="0">
                  <a:moveTo>
                    <a:pt x="887" y="1"/>
                  </a:moveTo>
                  <a:lnTo>
                    <a:pt x="592" y="555"/>
                  </a:lnTo>
                  <a:lnTo>
                    <a:pt x="0" y="888"/>
                  </a:lnTo>
                  <a:lnTo>
                    <a:pt x="592" y="1184"/>
                  </a:lnTo>
                  <a:lnTo>
                    <a:pt x="887" y="1738"/>
                  </a:lnTo>
                  <a:lnTo>
                    <a:pt x="1183" y="1184"/>
                  </a:lnTo>
                  <a:lnTo>
                    <a:pt x="1738" y="888"/>
                  </a:lnTo>
                  <a:lnTo>
                    <a:pt x="1183" y="555"/>
                  </a:lnTo>
                  <a:lnTo>
                    <a:pt x="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437;p27">
            <a:extLst>
              <a:ext uri="{FF2B5EF4-FFF2-40B4-BE49-F238E27FC236}">
                <a16:creationId xmlns:a16="http://schemas.microsoft.com/office/drawing/2014/main" id="{2121C68F-0C32-825B-1098-8809B973B59A}"/>
              </a:ext>
            </a:extLst>
          </p:cNvPr>
          <p:cNvGrpSpPr/>
          <p:nvPr/>
        </p:nvGrpSpPr>
        <p:grpSpPr>
          <a:xfrm>
            <a:off x="7467490" y="3144749"/>
            <a:ext cx="1693275" cy="1980725"/>
            <a:chOff x="3728982" y="3162775"/>
            <a:chExt cx="1693275" cy="1980725"/>
          </a:xfrm>
        </p:grpSpPr>
        <p:sp>
          <p:nvSpPr>
            <p:cNvPr id="41" name="Google Shape;1438;p27">
              <a:extLst>
                <a:ext uri="{FF2B5EF4-FFF2-40B4-BE49-F238E27FC236}">
                  <a16:creationId xmlns:a16="http://schemas.microsoft.com/office/drawing/2014/main" id="{74285BED-8B9E-E00B-113B-11D377C92AAE}"/>
                </a:ext>
              </a:extLst>
            </p:cNvPr>
            <p:cNvSpPr/>
            <p:nvPr/>
          </p:nvSpPr>
          <p:spPr>
            <a:xfrm>
              <a:off x="4095907" y="3566675"/>
              <a:ext cx="1027825" cy="1027825"/>
            </a:xfrm>
            <a:custGeom>
              <a:avLst/>
              <a:gdLst/>
              <a:ahLst/>
              <a:cxnLst/>
              <a:rect l="l" t="t" r="r" b="b"/>
              <a:pathLst>
                <a:path w="41113" h="41113" extrusionOk="0">
                  <a:moveTo>
                    <a:pt x="20556" y="0"/>
                  </a:moveTo>
                  <a:cubicBezTo>
                    <a:pt x="9169" y="0"/>
                    <a:pt x="1" y="9169"/>
                    <a:pt x="1" y="20556"/>
                  </a:cubicBezTo>
                  <a:cubicBezTo>
                    <a:pt x="1" y="31906"/>
                    <a:pt x="9169" y="41112"/>
                    <a:pt x="20556" y="41112"/>
                  </a:cubicBezTo>
                  <a:cubicBezTo>
                    <a:pt x="20579" y="41112"/>
                    <a:pt x="20602" y="41112"/>
                    <a:pt x="20624" y="41112"/>
                  </a:cubicBezTo>
                  <a:cubicBezTo>
                    <a:pt x="31906" y="41112"/>
                    <a:pt x="41112" y="31884"/>
                    <a:pt x="41112" y="20556"/>
                  </a:cubicBezTo>
                  <a:cubicBezTo>
                    <a:pt x="41112" y="9169"/>
                    <a:pt x="31906" y="0"/>
                    <a:pt x="20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39;p27">
              <a:extLst>
                <a:ext uri="{FF2B5EF4-FFF2-40B4-BE49-F238E27FC236}">
                  <a16:creationId xmlns:a16="http://schemas.microsoft.com/office/drawing/2014/main" id="{489CE7B5-F2C5-C48D-FE35-BFC4AB7EA1DE}"/>
                </a:ext>
              </a:extLst>
            </p:cNvPr>
            <p:cNvSpPr/>
            <p:nvPr/>
          </p:nvSpPr>
          <p:spPr>
            <a:xfrm>
              <a:off x="4117182" y="4188700"/>
              <a:ext cx="987125" cy="954800"/>
            </a:xfrm>
            <a:custGeom>
              <a:avLst/>
              <a:gdLst/>
              <a:ahLst/>
              <a:cxnLst/>
              <a:rect l="l" t="t" r="r" b="b"/>
              <a:pathLst>
                <a:path w="39485" h="38192" extrusionOk="0">
                  <a:moveTo>
                    <a:pt x="39485" y="38192"/>
                  </a:moveTo>
                  <a:lnTo>
                    <a:pt x="0" y="38192"/>
                  </a:lnTo>
                  <a:lnTo>
                    <a:pt x="9908" y="1"/>
                  </a:lnTo>
                  <a:lnTo>
                    <a:pt x="296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0;p27">
              <a:extLst>
                <a:ext uri="{FF2B5EF4-FFF2-40B4-BE49-F238E27FC236}">
                  <a16:creationId xmlns:a16="http://schemas.microsoft.com/office/drawing/2014/main" id="{B754C29B-56FE-AB54-7CA7-2E4E4049AE99}"/>
                </a:ext>
              </a:extLst>
            </p:cNvPr>
            <p:cNvSpPr/>
            <p:nvPr/>
          </p:nvSpPr>
          <p:spPr>
            <a:xfrm>
              <a:off x="4231782" y="4012175"/>
              <a:ext cx="98000" cy="250500"/>
            </a:xfrm>
            <a:custGeom>
              <a:avLst/>
              <a:gdLst/>
              <a:ahLst/>
              <a:cxnLst/>
              <a:rect l="l" t="t" r="r" b="b"/>
              <a:pathLst>
                <a:path w="3920" h="10020" extrusionOk="0">
                  <a:moveTo>
                    <a:pt x="1960" y="0"/>
                  </a:moveTo>
                  <a:cubicBezTo>
                    <a:pt x="1405" y="0"/>
                    <a:pt x="925" y="481"/>
                    <a:pt x="925" y="1036"/>
                  </a:cubicBezTo>
                  <a:cubicBezTo>
                    <a:pt x="925" y="1331"/>
                    <a:pt x="1073" y="1627"/>
                    <a:pt x="1331" y="1812"/>
                  </a:cubicBezTo>
                  <a:lnTo>
                    <a:pt x="1331" y="8319"/>
                  </a:lnTo>
                  <a:cubicBezTo>
                    <a:pt x="555" y="8430"/>
                    <a:pt x="0" y="8799"/>
                    <a:pt x="0" y="9169"/>
                  </a:cubicBezTo>
                  <a:cubicBezTo>
                    <a:pt x="0" y="9650"/>
                    <a:pt x="888" y="10019"/>
                    <a:pt x="1960" y="10019"/>
                  </a:cubicBezTo>
                  <a:cubicBezTo>
                    <a:pt x="2995" y="10019"/>
                    <a:pt x="3882" y="9613"/>
                    <a:pt x="3882" y="9169"/>
                  </a:cubicBezTo>
                  <a:cubicBezTo>
                    <a:pt x="3919" y="8799"/>
                    <a:pt x="3328" y="8467"/>
                    <a:pt x="2551" y="8319"/>
                  </a:cubicBezTo>
                  <a:lnTo>
                    <a:pt x="2551" y="1812"/>
                  </a:lnTo>
                  <a:cubicBezTo>
                    <a:pt x="2773" y="1627"/>
                    <a:pt x="2958" y="1331"/>
                    <a:pt x="2958" y="1036"/>
                  </a:cubicBezTo>
                  <a:cubicBezTo>
                    <a:pt x="2958" y="481"/>
                    <a:pt x="2514" y="0"/>
                    <a:pt x="19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1;p27">
              <a:extLst>
                <a:ext uri="{FF2B5EF4-FFF2-40B4-BE49-F238E27FC236}">
                  <a16:creationId xmlns:a16="http://schemas.microsoft.com/office/drawing/2014/main" id="{6997CD8A-3765-08A0-2276-0995431B1919}"/>
                </a:ext>
              </a:extLst>
            </p:cNvPr>
            <p:cNvSpPr/>
            <p:nvPr/>
          </p:nvSpPr>
          <p:spPr>
            <a:xfrm>
              <a:off x="4194807" y="4061150"/>
              <a:ext cx="92450" cy="220900"/>
            </a:xfrm>
            <a:custGeom>
              <a:avLst/>
              <a:gdLst/>
              <a:ahLst/>
              <a:cxnLst/>
              <a:rect l="l" t="t" r="r" b="b"/>
              <a:pathLst>
                <a:path w="3698" h="8836" extrusionOk="0">
                  <a:moveTo>
                    <a:pt x="3328" y="1"/>
                  </a:moveTo>
                  <a:cubicBezTo>
                    <a:pt x="3143" y="1332"/>
                    <a:pt x="3180" y="2885"/>
                    <a:pt x="2884" y="4179"/>
                  </a:cubicBezTo>
                  <a:cubicBezTo>
                    <a:pt x="2404" y="6027"/>
                    <a:pt x="1110" y="7617"/>
                    <a:pt x="1" y="7839"/>
                  </a:cubicBezTo>
                  <a:cubicBezTo>
                    <a:pt x="212" y="8557"/>
                    <a:pt x="611" y="8835"/>
                    <a:pt x="1050" y="8835"/>
                  </a:cubicBezTo>
                  <a:cubicBezTo>
                    <a:pt x="1765" y="8835"/>
                    <a:pt x="2587" y="8099"/>
                    <a:pt x="2884" y="7321"/>
                  </a:cubicBezTo>
                  <a:cubicBezTo>
                    <a:pt x="3698" y="5103"/>
                    <a:pt x="3550" y="2071"/>
                    <a:pt x="3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2;p27">
              <a:extLst>
                <a:ext uri="{FF2B5EF4-FFF2-40B4-BE49-F238E27FC236}">
                  <a16:creationId xmlns:a16="http://schemas.microsoft.com/office/drawing/2014/main" id="{3BDD0D9B-556B-74DA-6A50-D8C06E0EF0BE}"/>
                </a:ext>
              </a:extLst>
            </p:cNvPr>
            <p:cNvSpPr/>
            <p:nvPr/>
          </p:nvSpPr>
          <p:spPr>
            <a:xfrm>
              <a:off x="4145832" y="4188700"/>
              <a:ext cx="121100" cy="305050"/>
            </a:xfrm>
            <a:custGeom>
              <a:avLst/>
              <a:gdLst/>
              <a:ahLst/>
              <a:cxnLst/>
              <a:rect l="l" t="t" r="r" b="b"/>
              <a:pathLst>
                <a:path w="4844" h="12202" extrusionOk="0">
                  <a:moveTo>
                    <a:pt x="2403" y="1"/>
                  </a:moveTo>
                  <a:cubicBezTo>
                    <a:pt x="1775" y="1"/>
                    <a:pt x="1220" y="555"/>
                    <a:pt x="1220" y="1221"/>
                  </a:cubicBezTo>
                  <a:cubicBezTo>
                    <a:pt x="1220" y="1591"/>
                    <a:pt x="1405" y="1960"/>
                    <a:pt x="1664" y="2182"/>
                  </a:cubicBezTo>
                  <a:lnTo>
                    <a:pt x="1664" y="10131"/>
                  </a:lnTo>
                  <a:cubicBezTo>
                    <a:pt x="703" y="10279"/>
                    <a:pt x="0" y="10685"/>
                    <a:pt x="0" y="11166"/>
                  </a:cubicBezTo>
                  <a:cubicBezTo>
                    <a:pt x="0" y="11757"/>
                    <a:pt x="1072" y="12201"/>
                    <a:pt x="2366" y="12201"/>
                  </a:cubicBezTo>
                  <a:cubicBezTo>
                    <a:pt x="3660" y="12201"/>
                    <a:pt x="4732" y="11757"/>
                    <a:pt x="4732" y="11166"/>
                  </a:cubicBezTo>
                  <a:cubicBezTo>
                    <a:pt x="4843" y="10685"/>
                    <a:pt x="4141" y="10279"/>
                    <a:pt x="3180" y="10131"/>
                  </a:cubicBezTo>
                  <a:lnTo>
                    <a:pt x="3180" y="2182"/>
                  </a:lnTo>
                  <a:cubicBezTo>
                    <a:pt x="3438" y="1960"/>
                    <a:pt x="3623" y="1627"/>
                    <a:pt x="3623" y="1221"/>
                  </a:cubicBezTo>
                  <a:cubicBezTo>
                    <a:pt x="3623" y="555"/>
                    <a:pt x="3069" y="1"/>
                    <a:pt x="2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3;p27">
              <a:extLst>
                <a:ext uri="{FF2B5EF4-FFF2-40B4-BE49-F238E27FC236}">
                  <a16:creationId xmlns:a16="http://schemas.microsoft.com/office/drawing/2014/main" id="{D388FECE-4880-71B8-89A0-612A7D6F96A1}"/>
                </a:ext>
              </a:extLst>
            </p:cNvPr>
            <p:cNvSpPr/>
            <p:nvPr/>
          </p:nvSpPr>
          <p:spPr>
            <a:xfrm>
              <a:off x="4100532" y="4246925"/>
              <a:ext cx="114625" cy="275125"/>
            </a:xfrm>
            <a:custGeom>
              <a:avLst/>
              <a:gdLst/>
              <a:ahLst/>
              <a:cxnLst/>
              <a:rect l="l" t="t" r="r" b="b"/>
              <a:pathLst>
                <a:path w="4585" h="11005" extrusionOk="0">
                  <a:moveTo>
                    <a:pt x="4104" y="1"/>
                  </a:moveTo>
                  <a:cubicBezTo>
                    <a:pt x="3919" y="1665"/>
                    <a:pt x="3956" y="3587"/>
                    <a:pt x="3550" y="5214"/>
                  </a:cubicBezTo>
                  <a:cubicBezTo>
                    <a:pt x="2995" y="7543"/>
                    <a:pt x="1368" y="9502"/>
                    <a:pt x="1" y="9798"/>
                  </a:cubicBezTo>
                  <a:cubicBezTo>
                    <a:pt x="253" y="10667"/>
                    <a:pt x="738" y="11004"/>
                    <a:pt x="1277" y="11004"/>
                  </a:cubicBezTo>
                  <a:cubicBezTo>
                    <a:pt x="2159" y="11004"/>
                    <a:pt x="3182" y="10097"/>
                    <a:pt x="3550" y="9133"/>
                  </a:cubicBezTo>
                  <a:cubicBezTo>
                    <a:pt x="4585" y="6360"/>
                    <a:pt x="4363" y="2552"/>
                    <a:pt x="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44;p27">
              <a:extLst>
                <a:ext uri="{FF2B5EF4-FFF2-40B4-BE49-F238E27FC236}">
                  <a16:creationId xmlns:a16="http://schemas.microsoft.com/office/drawing/2014/main" id="{5329018A-06C0-A507-1784-85AB7A8640BD}"/>
                </a:ext>
              </a:extLst>
            </p:cNvPr>
            <p:cNvSpPr/>
            <p:nvPr/>
          </p:nvSpPr>
          <p:spPr>
            <a:xfrm>
              <a:off x="4046932" y="4400375"/>
              <a:ext cx="141425" cy="363250"/>
            </a:xfrm>
            <a:custGeom>
              <a:avLst/>
              <a:gdLst/>
              <a:ahLst/>
              <a:cxnLst/>
              <a:rect l="l" t="t" r="r" b="b"/>
              <a:pathLst>
                <a:path w="5657" h="14530" extrusionOk="0">
                  <a:moveTo>
                    <a:pt x="2810" y="0"/>
                  </a:moveTo>
                  <a:cubicBezTo>
                    <a:pt x="2034" y="0"/>
                    <a:pt x="1368" y="629"/>
                    <a:pt x="1368" y="1442"/>
                  </a:cubicBezTo>
                  <a:cubicBezTo>
                    <a:pt x="1368" y="1886"/>
                    <a:pt x="1627" y="2329"/>
                    <a:pt x="1923" y="2588"/>
                  </a:cubicBezTo>
                  <a:lnTo>
                    <a:pt x="1923" y="12016"/>
                  </a:lnTo>
                  <a:cubicBezTo>
                    <a:pt x="814" y="12200"/>
                    <a:pt x="0" y="12644"/>
                    <a:pt x="0" y="13236"/>
                  </a:cubicBezTo>
                  <a:cubicBezTo>
                    <a:pt x="0" y="13901"/>
                    <a:pt x="1257" y="14530"/>
                    <a:pt x="2810" y="14530"/>
                  </a:cubicBezTo>
                  <a:cubicBezTo>
                    <a:pt x="4400" y="14530"/>
                    <a:pt x="5657" y="13975"/>
                    <a:pt x="5657" y="13236"/>
                  </a:cubicBezTo>
                  <a:cubicBezTo>
                    <a:pt x="5657" y="12681"/>
                    <a:pt x="4806" y="12163"/>
                    <a:pt x="3697" y="12016"/>
                  </a:cubicBezTo>
                  <a:lnTo>
                    <a:pt x="3697" y="2588"/>
                  </a:lnTo>
                  <a:cubicBezTo>
                    <a:pt x="4030" y="2329"/>
                    <a:pt x="4252" y="1886"/>
                    <a:pt x="4252" y="1442"/>
                  </a:cubicBezTo>
                  <a:cubicBezTo>
                    <a:pt x="4252" y="666"/>
                    <a:pt x="3623" y="0"/>
                    <a:pt x="2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45;p27">
              <a:extLst>
                <a:ext uri="{FF2B5EF4-FFF2-40B4-BE49-F238E27FC236}">
                  <a16:creationId xmlns:a16="http://schemas.microsoft.com/office/drawing/2014/main" id="{9600DA3E-4461-4E1B-A460-08149DDE44D3}"/>
                </a:ext>
              </a:extLst>
            </p:cNvPr>
            <p:cNvSpPr/>
            <p:nvPr/>
          </p:nvSpPr>
          <p:spPr>
            <a:xfrm>
              <a:off x="3977607" y="4505725"/>
              <a:ext cx="145125" cy="345225"/>
            </a:xfrm>
            <a:custGeom>
              <a:avLst/>
              <a:gdLst/>
              <a:ahLst/>
              <a:cxnLst/>
              <a:rect l="l" t="t" r="r" b="b"/>
              <a:pathLst>
                <a:path w="5805" h="13809" extrusionOk="0">
                  <a:moveTo>
                    <a:pt x="5139" y="1"/>
                  </a:moveTo>
                  <a:cubicBezTo>
                    <a:pt x="4918" y="2108"/>
                    <a:pt x="4955" y="4511"/>
                    <a:pt x="4437" y="6545"/>
                  </a:cubicBezTo>
                  <a:cubicBezTo>
                    <a:pt x="3735" y="9465"/>
                    <a:pt x="1775" y="11905"/>
                    <a:pt x="0" y="12275"/>
                  </a:cubicBezTo>
                  <a:cubicBezTo>
                    <a:pt x="336" y="13381"/>
                    <a:pt x="953" y="13808"/>
                    <a:pt x="1630" y="13808"/>
                  </a:cubicBezTo>
                  <a:cubicBezTo>
                    <a:pt x="2741" y="13808"/>
                    <a:pt x="4014" y="12656"/>
                    <a:pt x="4474" y="11462"/>
                  </a:cubicBezTo>
                  <a:cubicBezTo>
                    <a:pt x="5805" y="7949"/>
                    <a:pt x="5546" y="3143"/>
                    <a:pt x="5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46;p27">
              <a:extLst>
                <a:ext uri="{FF2B5EF4-FFF2-40B4-BE49-F238E27FC236}">
                  <a16:creationId xmlns:a16="http://schemas.microsoft.com/office/drawing/2014/main" id="{3406D9FF-F3A9-1E1C-47E9-DB04C6532D0A}"/>
                </a:ext>
              </a:extLst>
            </p:cNvPr>
            <p:cNvSpPr/>
            <p:nvPr/>
          </p:nvSpPr>
          <p:spPr>
            <a:xfrm>
              <a:off x="3912907" y="4703525"/>
              <a:ext cx="161775" cy="413175"/>
            </a:xfrm>
            <a:custGeom>
              <a:avLst/>
              <a:gdLst/>
              <a:ahLst/>
              <a:cxnLst/>
              <a:rect l="l" t="t" r="r" b="b"/>
              <a:pathLst>
                <a:path w="6471" h="16527" extrusionOk="0">
                  <a:moveTo>
                    <a:pt x="3180" y="0"/>
                  </a:moveTo>
                  <a:cubicBezTo>
                    <a:pt x="2256" y="0"/>
                    <a:pt x="1553" y="740"/>
                    <a:pt x="1553" y="1664"/>
                  </a:cubicBezTo>
                  <a:cubicBezTo>
                    <a:pt x="1553" y="2219"/>
                    <a:pt x="1849" y="2662"/>
                    <a:pt x="2219" y="2958"/>
                  </a:cubicBezTo>
                  <a:lnTo>
                    <a:pt x="2219" y="13717"/>
                  </a:lnTo>
                  <a:cubicBezTo>
                    <a:pt x="925" y="13901"/>
                    <a:pt x="1" y="14456"/>
                    <a:pt x="1" y="15085"/>
                  </a:cubicBezTo>
                  <a:cubicBezTo>
                    <a:pt x="1" y="15898"/>
                    <a:pt x="1442" y="16526"/>
                    <a:pt x="3217" y="16526"/>
                  </a:cubicBezTo>
                  <a:cubicBezTo>
                    <a:pt x="5029" y="16526"/>
                    <a:pt x="6470" y="15898"/>
                    <a:pt x="6470" y="15085"/>
                  </a:cubicBezTo>
                  <a:cubicBezTo>
                    <a:pt x="6396" y="14493"/>
                    <a:pt x="5472" y="13938"/>
                    <a:pt x="4178" y="13754"/>
                  </a:cubicBezTo>
                  <a:lnTo>
                    <a:pt x="4178" y="2958"/>
                  </a:lnTo>
                  <a:cubicBezTo>
                    <a:pt x="4548" y="2662"/>
                    <a:pt x="4807" y="2145"/>
                    <a:pt x="4807" y="1664"/>
                  </a:cubicBezTo>
                  <a:cubicBezTo>
                    <a:pt x="4807" y="740"/>
                    <a:pt x="4067" y="0"/>
                    <a:pt x="3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47;p27">
              <a:extLst>
                <a:ext uri="{FF2B5EF4-FFF2-40B4-BE49-F238E27FC236}">
                  <a16:creationId xmlns:a16="http://schemas.microsoft.com/office/drawing/2014/main" id="{3D43AAC9-BB5C-2584-8F83-6172DB095E53}"/>
                </a:ext>
              </a:extLst>
            </p:cNvPr>
            <p:cNvSpPr/>
            <p:nvPr/>
          </p:nvSpPr>
          <p:spPr>
            <a:xfrm>
              <a:off x="4888007" y="4012175"/>
              <a:ext cx="97075" cy="250500"/>
            </a:xfrm>
            <a:custGeom>
              <a:avLst/>
              <a:gdLst/>
              <a:ahLst/>
              <a:cxnLst/>
              <a:rect l="l" t="t" r="r" b="b"/>
              <a:pathLst>
                <a:path w="3883" h="10020" extrusionOk="0">
                  <a:moveTo>
                    <a:pt x="1960" y="0"/>
                  </a:moveTo>
                  <a:cubicBezTo>
                    <a:pt x="1406" y="0"/>
                    <a:pt x="925" y="481"/>
                    <a:pt x="925" y="1036"/>
                  </a:cubicBezTo>
                  <a:cubicBezTo>
                    <a:pt x="925" y="1331"/>
                    <a:pt x="1110" y="1627"/>
                    <a:pt x="1332" y="1812"/>
                  </a:cubicBezTo>
                  <a:lnTo>
                    <a:pt x="1332" y="8319"/>
                  </a:lnTo>
                  <a:cubicBezTo>
                    <a:pt x="555" y="8467"/>
                    <a:pt x="1" y="8799"/>
                    <a:pt x="1" y="9169"/>
                  </a:cubicBezTo>
                  <a:cubicBezTo>
                    <a:pt x="1" y="9613"/>
                    <a:pt x="888" y="10019"/>
                    <a:pt x="1960" y="10019"/>
                  </a:cubicBezTo>
                  <a:cubicBezTo>
                    <a:pt x="2995" y="10019"/>
                    <a:pt x="3883" y="9650"/>
                    <a:pt x="3883" y="9169"/>
                  </a:cubicBezTo>
                  <a:cubicBezTo>
                    <a:pt x="3883" y="8799"/>
                    <a:pt x="3328" y="8430"/>
                    <a:pt x="2552" y="8319"/>
                  </a:cubicBezTo>
                  <a:lnTo>
                    <a:pt x="2552" y="1812"/>
                  </a:lnTo>
                  <a:cubicBezTo>
                    <a:pt x="2810" y="1627"/>
                    <a:pt x="2958" y="1331"/>
                    <a:pt x="2958" y="1036"/>
                  </a:cubicBezTo>
                  <a:cubicBezTo>
                    <a:pt x="2958" y="481"/>
                    <a:pt x="2515" y="0"/>
                    <a:pt x="19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48;p27">
              <a:extLst>
                <a:ext uri="{FF2B5EF4-FFF2-40B4-BE49-F238E27FC236}">
                  <a16:creationId xmlns:a16="http://schemas.microsoft.com/office/drawing/2014/main" id="{48B80DBA-AE66-8E51-1B9B-9B222A243ED8}"/>
                </a:ext>
              </a:extLst>
            </p:cNvPr>
            <p:cNvSpPr/>
            <p:nvPr/>
          </p:nvSpPr>
          <p:spPr>
            <a:xfrm>
              <a:off x="4929600" y="4069150"/>
              <a:ext cx="93375" cy="220900"/>
            </a:xfrm>
            <a:custGeom>
              <a:avLst/>
              <a:gdLst/>
              <a:ahLst/>
              <a:cxnLst/>
              <a:rect l="l" t="t" r="r" b="b"/>
              <a:pathLst>
                <a:path w="3735" h="8836" extrusionOk="0">
                  <a:moveTo>
                    <a:pt x="296" y="1"/>
                  </a:moveTo>
                  <a:cubicBezTo>
                    <a:pt x="185" y="2071"/>
                    <a:pt x="0" y="5103"/>
                    <a:pt x="888" y="7321"/>
                  </a:cubicBezTo>
                  <a:cubicBezTo>
                    <a:pt x="1162" y="8099"/>
                    <a:pt x="1976" y="8835"/>
                    <a:pt x="2687" y="8835"/>
                  </a:cubicBezTo>
                  <a:cubicBezTo>
                    <a:pt x="3124" y="8835"/>
                    <a:pt x="3523" y="8557"/>
                    <a:pt x="3734" y="7839"/>
                  </a:cubicBezTo>
                  <a:cubicBezTo>
                    <a:pt x="2625" y="7617"/>
                    <a:pt x="1331" y="6027"/>
                    <a:pt x="888" y="4179"/>
                  </a:cubicBezTo>
                  <a:cubicBezTo>
                    <a:pt x="555" y="2885"/>
                    <a:pt x="592" y="1332"/>
                    <a:pt x="4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49;p27">
              <a:extLst>
                <a:ext uri="{FF2B5EF4-FFF2-40B4-BE49-F238E27FC236}">
                  <a16:creationId xmlns:a16="http://schemas.microsoft.com/office/drawing/2014/main" id="{F6F401D9-E50F-25EC-55B1-3666C1C1A24E}"/>
                </a:ext>
              </a:extLst>
            </p:cNvPr>
            <p:cNvSpPr/>
            <p:nvPr/>
          </p:nvSpPr>
          <p:spPr>
            <a:xfrm>
              <a:off x="4950857" y="4188700"/>
              <a:ext cx="120175" cy="305050"/>
            </a:xfrm>
            <a:custGeom>
              <a:avLst/>
              <a:gdLst/>
              <a:ahLst/>
              <a:cxnLst/>
              <a:rect l="l" t="t" r="r" b="b"/>
              <a:pathLst>
                <a:path w="4807" h="12202" extrusionOk="0">
                  <a:moveTo>
                    <a:pt x="2404" y="1"/>
                  </a:moveTo>
                  <a:cubicBezTo>
                    <a:pt x="1738" y="1"/>
                    <a:pt x="1184" y="555"/>
                    <a:pt x="1184" y="1221"/>
                  </a:cubicBezTo>
                  <a:cubicBezTo>
                    <a:pt x="1184" y="1627"/>
                    <a:pt x="1369" y="1960"/>
                    <a:pt x="1664" y="2182"/>
                  </a:cubicBezTo>
                  <a:lnTo>
                    <a:pt x="1664" y="10131"/>
                  </a:lnTo>
                  <a:cubicBezTo>
                    <a:pt x="666" y="10279"/>
                    <a:pt x="1" y="10685"/>
                    <a:pt x="75" y="11166"/>
                  </a:cubicBezTo>
                  <a:cubicBezTo>
                    <a:pt x="75" y="11757"/>
                    <a:pt x="1147" y="12201"/>
                    <a:pt x="2441" y="12201"/>
                  </a:cubicBezTo>
                  <a:cubicBezTo>
                    <a:pt x="3735" y="12201"/>
                    <a:pt x="4807" y="11757"/>
                    <a:pt x="4807" y="11166"/>
                  </a:cubicBezTo>
                  <a:cubicBezTo>
                    <a:pt x="4807" y="10685"/>
                    <a:pt x="4104" y="10279"/>
                    <a:pt x="3143" y="10131"/>
                  </a:cubicBezTo>
                  <a:lnTo>
                    <a:pt x="3143" y="2182"/>
                  </a:lnTo>
                  <a:cubicBezTo>
                    <a:pt x="3402" y="1960"/>
                    <a:pt x="3587" y="1591"/>
                    <a:pt x="3587" y="1221"/>
                  </a:cubicBezTo>
                  <a:cubicBezTo>
                    <a:pt x="3587" y="555"/>
                    <a:pt x="3032" y="1"/>
                    <a:pt x="2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0;p27">
              <a:extLst>
                <a:ext uri="{FF2B5EF4-FFF2-40B4-BE49-F238E27FC236}">
                  <a16:creationId xmlns:a16="http://schemas.microsoft.com/office/drawing/2014/main" id="{6F31DE97-13FB-8434-9518-F8E1941CE6CF}"/>
                </a:ext>
              </a:extLst>
            </p:cNvPr>
            <p:cNvSpPr/>
            <p:nvPr/>
          </p:nvSpPr>
          <p:spPr>
            <a:xfrm>
              <a:off x="5002607" y="4246925"/>
              <a:ext cx="115575" cy="275125"/>
            </a:xfrm>
            <a:custGeom>
              <a:avLst/>
              <a:gdLst/>
              <a:ahLst/>
              <a:cxnLst/>
              <a:rect l="l" t="t" r="r" b="b"/>
              <a:pathLst>
                <a:path w="4623" h="11005" extrusionOk="0">
                  <a:moveTo>
                    <a:pt x="334" y="1"/>
                  </a:moveTo>
                  <a:cubicBezTo>
                    <a:pt x="186" y="2552"/>
                    <a:pt x="1" y="6360"/>
                    <a:pt x="1073" y="9133"/>
                  </a:cubicBezTo>
                  <a:cubicBezTo>
                    <a:pt x="1441" y="10097"/>
                    <a:pt x="2450" y="11004"/>
                    <a:pt x="3330" y="11004"/>
                  </a:cubicBezTo>
                  <a:cubicBezTo>
                    <a:pt x="3867" y="11004"/>
                    <a:pt x="4356" y="10667"/>
                    <a:pt x="4622" y="9798"/>
                  </a:cubicBezTo>
                  <a:cubicBezTo>
                    <a:pt x="3217" y="9502"/>
                    <a:pt x="1628" y="7543"/>
                    <a:pt x="1073" y="5214"/>
                  </a:cubicBezTo>
                  <a:cubicBezTo>
                    <a:pt x="630" y="3587"/>
                    <a:pt x="703" y="1665"/>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51;p27">
              <a:extLst>
                <a:ext uri="{FF2B5EF4-FFF2-40B4-BE49-F238E27FC236}">
                  <a16:creationId xmlns:a16="http://schemas.microsoft.com/office/drawing/2014/main" id="{5A45EA2A-649F-A1DB-CCFE-529C57E3BFAB}"/>
                </a:ext>
              </a:extLst>
            </p:cNvPr>
            <p:cNvSpPr/>
            <p:nvPr/>
          </p:nvSpPr>
          <p:spPr>
            <a:xfrm>
              <a:off x="5029432" y="4400375"/>
              <a:ext cx="141425" cy="363250"/>
            </a:xfrm>
            <a:custGeom>
              <a:avLst/>
              <a:gdLst/>
              <a:ahLst/>
              <a:cxnLst/>
              <a:rect l="l" t="t" r="r" b="b"/>
              <a:pathLst>
                <a:path w="5657" h="14530" extrusionOk="0">
                  <a:moveTo>
                    <a:pt x="2847" y="0"/>
                  </a:moveTo>
                  <a:cubicBezTo>
                    <a:pt x="2071" y="0"/>
                    <a:pt x="1405" y="666"/>
                    <a:pt x="1405" y="1442"/>
                  </a:cubicBezTo>
                  <a:cubicBezTo>
                    <a:pt x="1405" y="1886"/>
                    <a:pt x="1664" y="2329"/>
                    <a:pt x="1960" y="2588"/>
                  </a:cubicBezTo>
                  <a:lnTo>
                    <a:pt x="1960" y="12016"/>
                  </a:lnTo>
                  <a:cubicBezTo>
                    <a:pt x="814" y="12163"/>
                    <a:pt x="0" y="12681"/>
                    <a:pt x="37" y="13236"/>
                  </a:cubicBezTo>
                  <a:cubicBezTo>
                    <a:pt x="37" y="13975"/>
                    <a:pt x="1294" y="14530"/>
                    <a:pt x="2847" y="14530"/>
                  </a:cubicBezTo>
                  <a:cubicBezTo>
                    <a:pt x="4437" y="14530"/>
                    <a:pt x="5657" y="13901"/>
                    <a:pt x="5657" y="13236"/>
                  </a:cubicBezTo>
                  <a:cubicBezTo>
                    <a:pt x="5657" y="12644"/>
                    <a:pt x="4843" y="12200"/>
                    <a:pt x="3734" y="12016"/>
                  </a:cubicBezTo>
                  <a:lnTo>
                    <a:pt x="3734" y="2588"/>
                  </a:lnTo>
                  <a:cubicBezTo>
                    <a:pt x="4067" y="2329"/>
                    <a:pt x="4289" y="1886"/>
                    <a:pt x="4289" y="1442"/>
                  </a:cubicBezTo>
                  <a:cubicBezTo>
                    <a:pt x="4289" y="629"/>
                    <a:pt x="3623" y="0"/>
                    <a:pt x="2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52;p27">
              <a:extLst>
                <a:ext uri="{FF2B5EF4-FFF2-40B4-BE49-F238E27FC236}">
                  <a16:creationId xmlns:a16="http://schemas.microsoft.com/office/drawing/2014/main" id="{78A0C256-5341-2B26-9386-A7FE61583323}"/>
                </a:ext>
              </a:extLst>
            </p:cNvPr>
            <p:cNvSpPr/>
            <p:nvPr/>
          </p:nvSpPr>
          <p:spPr>
            <a:xfrm>
              <a:off x="5094132" y="4505725"/>
              <a:ext cx="145125" cy="345225"/>
            </a:xfrm>
            <a:custGeom>
              <a:avLst/>
              <a:gdLst/>
              <a:ahLst/>
              <a:cxnLst/>
              <a:rect l="l" t="t" r="r" b="b"/>
              <a:pathLst>
                <a:path w="5805" h="13809" extrusionOk="0">
                  <a:moveTo>
                    <a:pt x="444" y="1"/>
                  </a:moveTo>
                  <a:cubicBezTo>
                    <a:pt x="259" y="3143"/>
                    <a:pt x="0" y="7949"/>
                    <a:pt x="1331" y="11462"/>
                  </a:cubicBezTo>
                  <a:cubicBezTo>
                    <a:pt x="1791" y="12656"/>
                    <a:pt x="3064" y="13808"/>
                    <a:pt x="4175" y="13808"/>
                  </a:cubicBezTo>
                  <a:cubicBezTo>
                    <a:pt x="4852" y="13808"/>
                    <a:pt x="5469" y="13381"/>
                    <a:pt x="5805" y="12275"/>
                  </a:cubicBezTo>
                  <a:cubicBezTo>
                    <a:pt x="4067" y="11905"/>
                    <a:pt x="2070" y="9465"/>
                    <a:pt x="1368" y="6545"/>
                  </a:cubicBezTo>
                  <a:cubicBezTo>
                    <a:pt x="850" y="4511"/>
                    <a:pt x="924" y="2108"/>
                    <a:pt x="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53;p27">
              <a:extLst>
                <a:ext uri="{FF2B5EF4-FFF2-40B4-BE49-F238E27FC236}">
                  <a16:creationId xmlns:a16="http://schemas.microsoft.com/office/drawing/2014/main" id="{D07FE17A-C6C0-8695-C11C-B41E89A19664}"/>
                </a:ext>
              </a:extLst>
            </p:cNvPr>
            <p:cNvSpPr/>
            <p:nvPr/>
          </p:nvSpPr>
          <p:spPr>
            <a:xfrm>
              <a:off x="5143107" y="4703525"/>
              <a:ext cx="161775" cy="413175"/>
            </a:xfrm>
            <a:custGeom>
              <a:avLst/>
              <a:gdLst/>
              <a:ahLst/>
              <a:cxnLst/>
              <a:rect l="l" t="t" r="r" b="b"/>
              <a:pathLst>
                <a:path w="6471" h="16527" extrusionOk="0">
                  <a:moveTo>
                    <a:pt x="3291" y="0"/>
                  </a:moveTo>
                  <a:cubicBezTo>
                    <a:pt x="2404" y="0"/>
                    <a:pt x="1664" y="740"/>
                    <a:pt x="1664" y="1664"/>
                  </a:cubicBezTo>
                  <a:cubicBezTo>
                    <a:pt x="1664" y="2145"/>
                    <a:pt x="1960" y="2662"/>
                    <a:pt x="2330" y="2958"/>
                  </a:cubicBezTo>
                  <a:lnTo>
                    <a:pt x="2330" y="13754"/>
                  </a:lnTo>
                  <a:cubicBezTo>
                    <a:pt x="1036" y="13938"/>
                    <a:pt x="111" y="14493"/>
                    <a:pt x="1" y="15085"/>
                  </a:cubicBezTo>
                  <a:cubicBezTo>
                    <a:pt x="1" y="15898"/>
                    <a:pt x="1479" y="16526"/>
                    <a:pt x="3254" y="16526"/>
                  </a:cubicBezTo>
                  <a:cubicBezTo>
                    <a:pt x="5066" y="16526"/>
                    <a:pt x="6470" y="15898"/>
                    <a:pt x="6470" y="15085"/>
                  </a:cubicBezTo>
                  <a:cubicBezTo>
                    <a:pt x="6470" y="14456"/>
                    <a:pt x="5546" y="13901"/>
                    <a:pt x="4252" y="13717"/>
                  </a:cubicBezTo>
                  <a:lnTo>
                    <a:pt x="4252" y="2958"/>
                  </a:lnTo>
                  <a:cubicBezTo>
                    <a:pt x="4622" y="2662"/>
                    <a:pt x="4918" y="2219"/>
                    <a:pt x="4918" y="1664"/>
                  </a:cubicBezTo>
                  <a:cubicBezTo>
                    <a:pt x="4918" y="740"/>
                    <a:pt x="4215" y="0"/>
                    <a:pt x="3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54;p27">
              <a:extLst>
                <a:ext uri="{FF2B5EF4-FFF2-40B4-BE49-F238E27FC236}">
                  <a16:creationId xmlns:a16="http://schemas.microsoft.com/office/drawing/2014/main" id="{7C456AD0-9125-C324-7FA7-87A331CABF95}"/>
                </a:ext>
              </a:extLst>
            </p:cNvPr>
            <p:cNvSpPr/>
            <p:nvPr/>
          </p:nvSpPr>
          <p:spPr>
            <a:xfrm>
              <a:off x="4098682" y="3268125"/>
              <a:ext cx="110950" cy="110950"/>
            </a:xfrm>
            <a:custGeom>
              <a:avLst/>
              <a:gdLst/>
              <a:ahLst/>
              <a:cxnLst/>
              <a:rect l="l" t="t" r="r" b="b"/>
              <a:pathLst>
                <a:path w="4438" h="4438" extrusionOk="0">
                  <a:moveTo>
                    <a:pt x="2219" y="1"/>
                  </a:moveTo>
                  <a:lnTo>
                    <a:pt x="1442" y="1443"/>
                  </a:lnTo>
                  <a:lnTo>
                    <a:pt x="1" y="2219"/>
                  </a:lnTo>
                  <a:lnTo>
                    <a:pt x="1442" y="2996"/>
                  </a:lnTo>
                  <a:lnTo>
                    <a:pt x="2219" y="4437"/>
                  </a:lnTo>
                  <a:lnTo>
                    <a:pt x="3032" y="2996"/>
                  </a:lnTo>
                  <a:lnTo>
                    <a:pt x="4437" y="2219"/>
                  </a:lnTo>
                  <a:lnTo>
                    <a:pt x="3032" y="1443"/>
                  </a:lnTo>
                  <a:lnTo>
                    <a:pt x="22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55;p27">
              <a:extLst>
                <a:ext uri="{FF2B5EF4-FFF2-40B4-BE49-F238E27FC236}">
                  <a16:creationId xmlns:a16="http://schemas.microsoft.com/office/drawing/2014/main" id="{D19899F6-3659-655E-E739-4BF9E0350F38}"/>
                </a:ext>
              </a:extLst>
            </p:cNvPr>
            <p:cNvSpPr/>
            <p:nvPr/>
          </p:nvSpPr>
          <p:spPr>
            <a:xfrm>
              <a:off x="4383357" y="3323600"/>
              <a:ext cx="56400" cy="56400"/>
            </a:xfrm>
            <a:custGeom>
              <a:avLst/>
              <a:gdLst/>
              <a:ahLst/>
              <a:cxnLst/>
              <a:rect l="l" t="t" r="r" b="b"/>
              <a:pathLst>
                <a:path w="2256" h="2256" extrusionOk="0">
                  <a:moveTo>
                    <a:pt x="1147" y="0"/>
                  </a:moveTo>
                  <a:lnTo>
                    <a:pt x="740" y="740"/>
                  </a:lnTo>
                  <a:lnTo>
                    <a:pt x="1" y="1146"/>
                  </a:lnTo>
                  <a:lnTo>
                    <a:pt x="740" y="1516"/>
                  </a:lnTo>
                  <a:lnTo>
                    <a:pt x="1147" y="2255"/>
                  </a:lnTo>
                  <a:lnTo>
                    <a:pt x="1516" y="1516"/>
                  </a:lnTo>
                  <a:lnTo>
                    <a:pt x="2256" y="1146"/>
                  </a:lnTo>
                  <a:lnTo>
                    <a:pt x="1516" y="740"/>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56;p27">
              <a:extLst>
                <a:ext uri="{FF2B5EF4-FFF2-40B4-BE49-F238E27FC236}">
                  <a16:creationId xmlns:a16="http://schemas.microsoft.com/office/drawing/2014/main" id="{7128F885-84D6-C0C6-68E3-A2F0F2E5C328}"/>
                </a:ext>
              </a:extLst>
            </p:cNvPr>
            <p:cNvSpPr/>
            <p:nvPr/>
          </p:nvSpPr>
          <p:spPr>
            <a:xfrm>
              <a:off x="4276157" y="3509375"/>
              <a:ext cx="107225" cy="108150"/>
            </a:xfrm>
            <a:custGeom>
              <a:avLst/>
              <a:gdLst/>
              <a:ahLst/>
              <a:cxnLst/>
              <a:rect l="l" t="t" r="r" b="b"/>
              <a:pathLst>
                <a:path w="4289" h="4326" extrusionOk="0">
                  <a:moveTo>
                    <a:pt x="2144" y="0"/>
                  </a:moveTo>
                  <a:lnTo>
                    <a:pt x="1368" y="1405"/>
                  </a:lnTo>
                  <a:lnTo>
                    <a:pt x="0" y="2182"/>
                  </a:lnTo>
                  <a:lnTo>
                    <a:pt x="1368" y="2921"/>
                  </a:lnTo>
                  <a:lnTo>
                    <a:pt x="2144" y="4326"/>
                  </a:lnTo>
                  <a:lnTo>
                    <a:pt x="2884" y="2921"/>
                  </a:lnTo>
                  <a:lnTo>
                    <a:pt x="4289" y="2182"/>
                  </a:lnTo>
                  <a:lnTo>
                    <a:pt x="2884" y="1405"/>
                  </a:lnTo>
                  <a:lnTo>
                    <a:pt x="2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57;p27">
              <a:extLst>
                <a:ext uri="{FF2B5EF4-FFF2-40B4-BE49-F238E27FC236}">
                  <a16:creationId xmlns:a16="http://schemas.microsoft.com/office/drawing/2014/main" id="{A18A0509-FB63-64A1-B236-3BABB029F684}"/>
                </a:ext>
              </a:extLst>
            </p:cNvPr>
            <p:cNvSpPr/>
            <p:nvPr/>
          </p:nvSpPr>
          <p:spPr>
            <a:xfrm>
              <a:off x="3728982" y="3599025"/>
              <a:ext cx="53625" cy="52700"/>
            </a:xfrm>
            <a:custGeom>
              <a:avLst/>
              <a:gdLst/>
              <a:ahLst/>
              <a:cxnLst/>
              <a:rect l="l" t="t" r="r" b="b"/>
              <a:pathLst>
                <a:path w="2145" h="2108" extrusionOk="0">
                  <a:moveTo>
                    <a:pt x="1073" y="0"/>
                  </a:moveTo>
                  <a:lnTo>
                    <a:pt x="703" y="666"/>
                  </a:lnTo>
                  <a:lnTo>
                    <a:pt x="0" y="1036"/>
                  </a:lnTo>
                  <a:lnTo>
                    <a:pt x="703" y="1405"/>
                  </a:lnTo>
                  <a:lnTo>
                    <a:pt x="1073" y="2108"/>
                  </a:lnTo>
                  <a:lnTo>
                    <a:pt x="1442" y="1405"/>
                  </a:lnTo>
                  <a:lnTo>
                    <a:pt x="2145" y="1036"/>
                  </a:lnTo>
                  <a:lnTo>
                    <a:pt x="1442" y="666"/>
                  </a:lnTo>
                  <a:lnTo>
                    <a:pt x="1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58;p27">
              <a:extLst>
                <a:ext uri="{FF2B5EF4-FFF2-40B4-BE49-F238E27FC236}">
                  <a16:creationId xmlns:a16="http://schemas.microsoft.com/office/drawing/2014/main" id="{AA1070DE-2261-9A64-DD31-5E75EA03C82A}"/>
                </a:ext>
              </a:extLst>
            </p:cNvPr>
            <p:cNvSpPr/>
            <p:nvPr/>
          </p:nvSpPr>
          <p:spPr>
            <a:xfrm>
              <a:off x="3898107" y="3458525"/>
              <a:ext cx="101700" cy="101700"/>
            </a:xfrm>
            <a:custGeom>
              <a:avLst/>
              <a:gdLst/>
              <a:ahLst/>
              <a:cxnLst/>
              <a:rect l="l" t="t" r="r" b="b"/>
              <a:pathLst>
                <a:path w="4068" h="4068" extrusionOk="0">
                  <a:moveTo>
                    <a:pt x="2034" y="1"/>
                  </a:moveTo>
                  <a:lnTo>
                    <a:pt x="1332" y="1369"/>
                  </a:lnTo>
                  <a:lnTo>
                    <a:pt x="1" y="2034"/>
                  </a:lnTo>
                  <a:lnTo>
                    <a:pt x="1332" y="2774"/>
                  </a:lnTo>
                  <a:lnTo>
                    <a:pt x="2034" y="4068"/>
                  </a:lnTo>
                  <a:lnTo>
                    <a:pt x="2774" y="2774"/>
                  </a:lnTo>
                  <a:lnTo>
                    <a:pt x="4068" y="2034"/>
                  </a:lnTo>
                  <a:lnTo>
                    <a:pt x="2774" y="1369"/>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59;p27">
              <a:extLst>
                <a:ext uri="{FF2B5EF4-FFF2-40B4-BE49-F238E27FC236}">
                  <a16:creationId xmlns:a16="http://schemas.microsoft.com/office/drawing/2014/main" id="{44D416B9-391B-9732-B0FD-9F1F8111FC72}"/>
                </a:ext>
              </a:extLst>
            </p:cNvPr>
            <p:cNvSpPr/>
            <p:nvPr/>
          </p:nvSpPr>
          <p:spPr>
            <a:xfrm>
              <a:off x="4907432" y="3566675"/>
              <a:ext cx="86900" cy="85975"/>
            </a:xfrm>
            <a:custGeom>
              <a:avLst/>
              <a:gdLst/>
              <a:ahLst/>
              <a:cxnLst/>
              <a:rect l="l" t="t" r="r" b="b"/>
              <a:pathLst>
                <a:path w="3476" h="3439" extrusionOk="0">
                  <a:moveTo>
                    <a:pt x="1738" y="0"/>
                  </a:moveTo>
                  <a:lnTo>
                    <a:pt x="1109" y="1147"/>
                  </a:lnTo>
                  <a:lnTo>
                    <a:pt x="0" y="1738"/>
                  </a:lnTo>
                  <a:lnTo>
                    <a:pt x="1109" y="2330"/>
                  </a:lnTo>
                  <a:lnTo>
                    <a:pt x="1738" y="3439"/>
                  </a:lnTo>
                  <a:lnTo>
                    <a:pt x="2366" y="2330"/>
                  </a:lnTo>
                  <a:lnTo>
                    <a:pt x="3475" y="1738"/>
                  </a:lnTo>
                  <a:lnTo>
                    <a:pt x="2366" y="1147"/>
                  </a:lnTo>
                  <a:lnTo>
                    <a:pt x="17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60;p27">
              <a:extLst>
                <a:ext uri="{FF2B5EF4-FFF2-40B4-BE49-F238E27FC236}">
                  <a16:creationId xmlns:a16="http://schemas.microsoft.com/office/drawing/2014/main" id="{D263813B-E16D-7555-DDE8-C224ED773C22}"/>
                </a:ext>
              </a:extLst>
            </p:cNvPr>
            <p:cNvSpPr/>
            <p:nvPr/>
          </p:nvSpPr>
          <p:spPr>
            <a:xfrm>
              <a:off x="5059932" y="3294950"/>
              <a:ext cx="115550" cy="114625"/>
            </a:xfrm>
            <a:custGeom>
              <a:avLst/>
              <a:gdLst/>
              <a:ahLst/>
              <a:cxnLst/>
              <a:rect l="l" t="t" r="r" b="b"/>
              <a:pathLst>
                <a:path w="4622" h="4585" extrusionOk="0">
                  <a:moveTo>
                    <a:pt x="2329" y="0"/>
                  </a:moveTo>
                  <a:lnTo>
                    <a:pt x="1479" y="1479"/>
                  </a:lnTo>
                  <a:lnTo>
                    <a:pt x="0" y="2292"/>
                  </a:lnTo>
                  <a:lnTo>
                    <a:pt x="1479" y="3069"/>
                  </a:lnTo>
                  <a:lnTo>
                    <a:pt x="2329" y="4584"/>
                  </a:lnTo>
                  <a:lnTo>
                    <a:pt x="3143" y="3069"/>
                  </a:lnTo>
                  <a:lnTo>
                    <a:pt x="4622" y="2292"/>
                  </a:lnTo>
                  <a:lnTo>
                    <a:pt x="3143" y="1479"/>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61;p27">
              <a:extLst>
                <a:ext uri="{FF2B5EF4-FFF2-40B4-BE49-F238E27FC236}">
                  <a16:creationId xmlns:a16="http://schemas.microsoft.com/office/drawing/2014/main" id="{6FBF2E97-098E-26F5-344F-F9CF39D43F89}"/>
                </a:ext>
              </a:extLst>
            </p:cNvPr>
            <p:cNvSpPr/>
            <p:nvPr/>
          </p:nvSpPr>
          <p:spPr>
            <a:xfrm>
              <a:off x="5362157" y="3647075"/>
              <a:ext cx="60100" cy="60125"/>
            </a:xfrm>
            <a:custGeom>
              <a:avLst/>
              <a:gdLst/>
              <a:ahLst/>
              <a:cxnLst/>
              <a:rect l="l" t="t" r="r" b="b"/>
              <a:pathLst>
                <a:path w="2404" h="2405" extrusionOk="0">
                  <a:moveTo>
                    <a:pt x="1184" y="1"/>
                  </a:moveTo>
                  <a:lnTo>
                    <a:pt x="777" y="777"/>
                  </a:lnTo>
                  <a:lnTo>
                    <a:pt x="1" y="1221"/>
                  </a:lnTo>
                  <a:lnTo>
                    <a:pt x="777" y="1628"/>
                  </a:lnTo>
                  <a:lnTo>
                    <a:pt x="1184" y="2404"/>
                  </a:lnTo>
                  <a:lnTo>
                    <a:pt x="1664" y="1628"/>
                  </a:lnTo>
                  <a:lnTo>
                    <a:pt x="2404" y="1221"/>
                  </a:lnTo>
                  <a:lnTo>
                    <a:pt x="1664" y="777"/>
                  </a:lnTo>
                  <a:lnTo>
                    <a:pt x="1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1462;p27">
              <a:extLst>
                <a:ext uri="{FF2B5EF4-FFF2-40B4-BE49-F238E27FC236}">
                  <a16:creationId xmlns:a16="http://schemas.microsoft.com/office/drawing/2014/main" id="{8135600C-25B3-31AF-F10C-B23A8C89E36A}"/>
                </a:ext>
              </a:extLst>
            </p:cNvPr>
            <p:cNvGrpSpPr/>
            <p:nvPr/>
          </p:nvGrpSpPr>
          <p:grpSpPr>
            <a:xfrm>
              <a:off x="4467457" y="3162775"/>
              <a:ext cx="301350" cy="986225"/>
              <a:chOff x="4947750" y="3164350"/>
              <a:chExt cx="301350" cy="986225"/>
            </a:xfrm>
          </p:grpSpPr>
          <p:sp>
            <p:nvSpPr>
              <p:cNvPr id="70" name="Google Shape;1463;p27">
                <a:extLst>
                  <a:ext uri="{FF2B5EF4-FFF2-40B4-BE49-F238E27FC236}">
                    <a16:creationId xmlns:a16="http://schemas.microsoft.com/office/drawing/2014/main" id="{EF6ADC40-6ED6-AD56-5335-1947253BFAC5}"/>
                  </a:ext>
                </a:extLst>
              </p:cNvPr>
              <p:cNvSpPr/>
              <p:nvPr/>
            </p:nvSpPr>
            <p:spPr>
              <a:xfrm>
                <a:off x="4979175" y="3164350"/>
                <a:ext cx="237575" cy="830000"/>
              </a:xfrm>
              <a:custGeom>
                <a:avLst/>
                <a:gdLst/>
                <a:ahLst/>
                <a:cxnLst/>
                <a:rect l="l" t="t" r="r" b="b"/>
                <a:pathLst>
                  <a:path w="9503" h="33200" extrusionOk="0">
                    <a:moveTo>
                      <a:pt x="4770" y="0"/>
                    </a:moveTo>
                    <a:cubicBezTo>
                      <a:pt x="3698" y="0"/>
                      <a:pt x="2848" y="814"/>
                      <a:pt x="2848" y="1775"/>
                    </a:cubicBezTo>
                    <a:lnTo>
                      <a:pt x="2848" y="3328"/>
                    </a:lnTo>
                    <a:cubicBezTo>
                      <a:pt x="2848" y="3697"/>
                      <a:pt x="2996" y="4067"/>
                      <a:pt x="3217" y="4363"/>
                    </a:cubicBezTo>
                    <a:lnTo>
                      <a:pt x="3217" y="5472"/>
                    </a:lnTo>
                    <a:lnTo>
                      <a:pt x="1147" y="5472"/>
                    </a:lnTo>
                    <a:cubicBezTo>
                      <a:pt x="519" y="5472"/>
                      <a:pt x="1" y="6027"/>
                      <a:pt x="1" y="6766"/>
                    </a:cubicBezTo>
                    <a:lnTo>
                      <a:pt x="334" y="16083"/>
                    </a:lnTo>
                    <a:cubicBezTo>
                      <a:pt x="334" y="16674"/>
                      <a:pt x="777" y="17192"/>
                      <a:pt x="1332" y="17340"/>
                    </a:cubicBezTo>
                    <a:lnTo>
                      <a:pt x="2885" y="31019"/>
                    </a:lnTo>
                    <a:lnTo>
                      <a:pt x="1591" y="31019"/>
                    </a:lnTo>
                    <a:lnTo>
                      <a:pt x="1591" y="31906"/>
                    </a:lnTo>
                    <a:lnTo>
                      <a:pt x="592" y="31906"/>
                    </a:lnTo>
                    <a:lnTo>
                      <a:pt x="592" y="33200"/>
                    </a:lnTo>
                    <a:lnTo>
                      <a:pt x="8874" y="33200"/>
                    </a:lnTo>
                    <a:lnTo>
                      <a:pt x="8874" y="31906"/>
                    </a:lnTo>
                    <a:lnTo>
                      <a:pt x="7839" y="31906"/>
                    </a:lnTo>
                    <a:lnTo>
                      <a:pt x="7839" y="31019"/>
                    </a:lnTo>
                    <a:lnTo>
                      <a:pt x="6545" y="31019"/>
                    </a:lnTo>
                    <a:lnTo>
                      <a:pt x="8135" y="17340"/>
                    </a:lnTo>
                    <a:cubicBezTo>
                      <a:pt x="8689" y="17266"/>
                      <a:pt x="9059" y="16785"/>
                      <a:pt x="9059" y="16156"/>
                    </a:cubicBezTo>
                    <a:lnTo>
                      <a:pt x="9502" y="6766"/>
                    </a:lnTo>
                    <a:cubicBezTo>
                      <a:pt x="9502" y="6063"/>
                      <a:pt x="9022" y="5472"/>
                      <a:pt x="8356" y="5472"/>
                    </a:cubicBezTo>
                    <a:lnTo>
                      <a:pt x="6286" y="5472"/>
                    </a:lnTo>
                    <a:lnTo>
                      <a:pt x="6286" y="4363"/>
                    </a:lnTo>
                    <a:cubicBezTo>
                      <a:pt x="6508" y="4067"/>
                      <a:pt x="6656" y="3697"/>
                      <a:pt x="6656" y="3328"/>
                    </a:cubicBezTo>
                    <a:lnTo>
                      <a:pt x="6656" y="1775"/>
                    </a:lnTo>
                    <a:cubicBezTo>
                      <a:pt x="6656" y="814"/>
                      <a:pt x="5768" y="0"/>
                      <a:pt x="47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64;p27">
                <a:extLst>
                  <a:ext uri="{FF2B5EF4-FFF2-40B4-BE49-F238E27FC236}">
                    <a16:creationId xmlns:a16="http://schemas.microsoft.com/office/drawing/2014/main" id="{1DC0B2E5-E441-F37E-1BF0-FC94D656E512}"/>
                  </a:ext>
                </a:extLst>
              </p:cNvPr>
              <p:cNvSpPr/>
              <p:nvPr/>
            </p:nvSpPr>
            <p:spPr>
              <a:xfrm>
                <a:off x="4960700" y="3995250"/>
                <a:ext cx="274525" cy="155325"/>
              </a:xfrm>
              <a:custGeom>
                <a:avLst/>
                <a:gdLst/>
                <a:ahLst/>
                <a:cxnLst/>
                <a:rect l="l" t="t" r="r" b="b"/>
                <a:pathLst>
                  <a:path w="10981" h="6213" extrusionOk="0">
                    <a:moveTo>
                      <a:pt x="1" y="1"/>
                    </a:moveTo>
                    <a:lnTo>
                      <a:pt x="1" y="6212"/>
                    </a:lnTo>
                    <a:lnTo>
                      <a:pt x="10981" y="6212"/>
                    </a:lnTo>
                    <a:lnTo>
                      <a:pt x="10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65;p27">
                <a:extLst>
                  <a:ext uri="{FF2B5EF4-FFF2-40B4-BE49-F238E27FC236}">
                    <a16:creationId xmlns:a16="http://schemas.microsoft.com/office/drawing/2014/main" id="{E5DA2189-DED5-D345-A3BD-FCD73C3BF59F}"/>
                  </a:ext>
                </a:extLst>
              </p:cNvPr>
              <p:cNvSpPr/>
              <p:nvPr/>
            </p:nvSpPr>
            <p:spPr>
              <a:xfrm>
                <a:off x="4947750" y="3995250"/>
                <a:ext cx="301350" cy="27775"/>
              </a:xfrm>
              <a:custGeom>
                <a:avLst/>
                <a:gdLst/>
                <a:ahLst/>
                <a:cxnLst/>
                <a:rect l="l" t="t" r="r" b="b"/>
                <a:pathLst>
                  <a:path w="12054" h="1111" extrusionOk="0">
                    <a:moveTo>
                      <a:pt x="1" y="1"/>
                    </a:moveTo>
                    <a:lnTo>
                      <a:pt x="1" y="1110"/>
                    </a:lnTo>
                    <a:lnTo>
                      <a:pt x="12053" y="1110"/>
                    </a:lnTo>
                    <a:lnTo>
                      <a:pt x="1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66;p27">
                <a:extLst>
                  <a:ext uri="{FF2B5EF4-FFF2-40B4-BE49-F238E27FC236}">
                    <a16:creationId xmlns:a16="http://schemas.microsoft.com/office/drawing/2014/main" id="{E88F02AC-6890-1152-9C19-4E23A6C92C9B}"/>
                  </a:ext>
                </a:extLst>
              </p:cNvPr>
              <p:cNvSpPr/>
              <p:nvPr/>
            </p:nvSpPr>
            <p:spPr>
              <a:xfrm>
                <a:off x="4947750" y="4122800"/>
                <a:ext cx="301350" cy="27775"/>
              </a:xfrm>
              <a:custGeom>
                <a:avLst/>
                <a:gdLst/>
                <a:ahLst/>
                <a:cxnLst/>
                <a:rect l="l" t="t" r="r" b="b"/>
                <a:pathLst>
                  <a:path w="12054" h="1111" extrusionOk="0">
                    <a:moveTo>
                      <a:pt x="1" y="1"/>
                    </a:moveTo>
                    <a:lnTo>
                      <a:pt x="1" y="1110"/>
                    </a:lnTo>
                    <a:lnTo>
                      <a:pt x="12053" y="1110"/>
                    </a:lnTo>
                    <a:lnTo>
                      <a:pt x="1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67;p27">
                <a:extLst>
                  <a:ext uri="{FF2B5EF4-FFF2-40B4-BE49-F238E27FC236}">
                    <a16:creationId xmlns:a16="http://schemas.microsoft.com/office/drawing/2014/main" id="{AAEBE40E-88A2-9669-1656-6F534498E3C2}"/>
                  </a:ext>
                </a:extLst>
              </p:cNvPr>
              <p:cNvSpPr/>
              <p:nvPr/>
            </p:nvSpPr>
            <p:spPr>
              <a:xfrm>
                <a:off x="5003225" y="3216100"/>
                <a:ext cx="195050" cy="770875"/>
              </a:xfrm>
              <a:custGeom>
                <a:avLst/>
                <a:gdLst/>
                <a:ahLst/>
                <a:cxnLst/>
                <a:rect l="l" t="t" r="r" b="b"/>
                <a:pathLst>
                  <a:path w="7802" h="30835" extrusionOk="0">
                    <a:moveTo>
                      <a:pt x="7801" y="4696"/>
                    </a:moveTo>
                    <a:lnTo>
                      <a:pt x="7357" y="14086"/>
                    </a:lnTo>
                    <a:cubicBezTo>
                      <a:pt x="7357" y="14382"/>
                      <a:pt x="7173" y="14678"/>
                      <a:pt x="6951" y="14715"/>
                    </a:cubicBezTo>
                    <a:lnTo>
                      <a:pt x="6581" y="14789"/>
                    </a:lnTo>
                    <a:lnTo>
                      <a:pt x="4991" y="28394"/>
                    </a:lnTo>
                    <a:lnTo>
                      <a:pt x="3660" y="28394"/>
                    </a:lnTo>
                    <a:cubicBezTo>
                      <a:pt x="3660" y="28394"/>
                      <a:pt x="3993" y="15824"/>
                      <a:pt x="3993" y="14900"/>
                    </a:cubicBezTo>
                    <a:cubicBezTo>
                      <a:pt x="3993" y="13976"/>
                      <a:pt x="6322" y="13458"/>
                      <a:pt x="6322" y="13458"/>
                    </a:cubicBezTo>
                    <a:lnTo>
                      <a:pt x="6655" y="8393"/>
                    </a:lnTo>
                    <a:lnTo>
                      <a:pt x="6655" y="7875"/>
                    </a:lnTo>
                    <a:lnTo>
                      <a:pt x="4030" y="7875"/>
                    </a:lnTo>
                    <a:lnTo>
                      <a:pt x="3660" y="7099"/>
                    </a:lnTo>
                    <a:lnTo>
                      <a:pt x="3328" y="7875"/>
                    </a:lnTo>
                    <a:lnTo>
                      <a:pt x="296" y="7875"/>
                    </a:lnTo>
                    <a:lnTo>
                      <a:pt x="0" y="6544"/>
                    </a:lnTo>
                    <a:lnTo>
                      <a:pt x="481" y="7395"/>
                    </a:lnTo>
                    <a:lnTo>
                      <a:pt x="3254" y="7395"/>
                    </a:lnTo>
                    <a:lnTo>
                      <a:pt x="3623" y="6249"/>
                    </a:lnTo>
                    <a:lnTo>
                      <a:pt x="4030" y="7395"/>
                    </a:lnTo>
                    <a:lnTo>
                      <a:pt x="6655" y="7395"/>
                    </a:lnTo>
                    <a:lnTo>
                      <a:pt x="6655" y="5842"/>
                    </a:lnTo>
                    <a:cubicBezTo>
                      <a:pt x="6655" y="4437"/>
                      <a:pt x="4067" y="4326"/>
                      <a:pt x="4067" y="4326"/>
                    </a:cubicBezTo>
                    <a:lnTo>
                      <a:pt x="3660" y="2219"/>
                    </a:lnTo>
                    <a:lnTo>
                      <a:pt x="3549" y="1110"/>
                    </a:lnTo>
                    <a:lnTo>
                      <a:pt x="3845" y="1110"/>
                    </a:lnTo>
                    <a:lnTo>
                      <a:pt x="3845" y="1"/>
                    </a:lnTo>
                    <a:lnTo>
                      <a:pt x="4954" y="1"/>
                    </a:lnTo>
                    <a:lnTo>
                      <a:pt x="4954" y="1258"/>
                    </a:lnTo>
                    <a:cubicBezTo>
                      <a:pt x="4954" y="1479"/>
                      <a:pt x="4843" y="1738"/>
                      <a:pt x="4732" y="1923"/>
                    </a:cubicBezTo>
                    <a:lnTo>
                      <a:pt x="4585" y="2034"/>
                    </a:lnTo>
                    <a:lnTo>
                      <a:pt x="4917" y="3661"/>
                    </a:lnTo>
                    <a:lnTo>
                      <a:pt x="7209" y="3883"/>
                    </a:lnTo>
                    <a:cubicBezTo>
                      <a:pt x="7542" y="3993"/>
                      <a:pt x="7801" y="4326"/>
                      <a:pt x="7801" y="4696"/>
                    </a:cubicBezTo>
                    <a:close/>
                    <a:moveTo>
                      <a:pt x="3623" y="8837"/>
                    </a:moveTo>
                    <a:cubicBezTo>
                      <a:pt x="3623" y="8837"/>
                      <a:pt x="1516" y="8800"/>
                      <a:pt x="1516" y="10242"/>
                    </a:cubicBezTo>
                    <a:lnTo>
                      <a:pt x="1627" y="10242"/>
                    </a:lnTo>
                    <a:cubicBezTo>
                      <a:pt x="1627" y="10242"/>
                      <a:pt x="1886" y="9243"/>
                      <a:pt x="3623" y="9243"/>
                    </a:cubicBezTo>
                    <a:close/>
                    <a:moveTo>
                      <a:pt x="5583" y="10242"/>
                    </a:moveTo>
                    <a:lnTo>
                      <a:pt x="5694" y="10242"/>
                    </a:lnTo>
                    <a:cubicBezTo>
                      <a:pt x="5694" y="8800"/>
                      <a:pt x="3623" y="8837"/>
                      <a:pt x="3623" y="8837"/>
                    </a:cubicBezTo>
                    <a:lnTo>
                      <a:pt x="3623" y="9243"/>
                    </a:lnTo>
                    <a:cubicBezTo>
                      <a:pt x="5324" y="9280"/>
                      <a:pt x="5583" y="10242"/>
                      <a:pt x="5583" y="10242"/>
                    </a:cubicBezTo>
                    <a:close/>
                    <a:moveTo>
                      <a:pt x="3808" y="29355"/>
                    </a:moveTo>
                    <a:lnTo>
                      <a:pt x="3808" y="29873"/>
                    </a:lnTo>
                    <a:lnTo>
                      <a:pt x="5398" y="29873"/>
                    </a:lnTo>
                    <a:lnTo>
                      <a:pt x="5398" y="29355"/>
                    </a:lnTo>
                    <a:close/>
                    <a:moveTo>
                      <a:pt x="3512" y="30834"/>
                    </a:moveTo>
                    <a:lnTo>
                      <a:pt x="6507" y="30834"/>
                    </a:lnTo>
                    <a:lnTo>
                      <a:pt x="6507" y="30206"/>
                    </a:lnTo>
                    <a:lnTo>
                      <a:pt x="3512" y="30206"/>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68;p27">
                <a:extLst>
                  <a:ext uri="{FF2B5EF4-FFF2-40B4-BE49-F238E27FC236}">
                    <a16:creationId xmlns:a16="http://schemas.microsoft.com/office/drawing/2014/main" id="{0A21D7EB-8C70-7BBE-B90E-3C649F6C57F8}"/>
                  </a:ext>
                </a:extLst>
              </p:cNvPr>
              <p:cNvSpPr/>
              <p:nvPr/>
            </p:nvSpPr>
            <p:spPr>
              <a:xfrm>
                <a:off x="5006000" y="4046100"/>
                <a:ext cx="189500" cy="56400"/>
              </a:xfrm>
              <a:custGeom>
                <a:avLst/>
                <a:gdLst/>
                <a:ahLst/>
                <a:cxnLst/>
                <a:rect l="l" t="t" r="r" b="b"/>
                <a:pathLst>
                  <a:path w="7580" h="2256" extrusionOk="0">
                    <a:moveTo>
                      <a:pt x="0" y="0"/>
                    </a:moveTo>
                    <a:lnTo>
                      <a:pt x="0" y="2256"/>
                    </a:lnTo>
                    <a:lnTo>
                      <a:pt x="7579" y="2256"/>
                    </a:lnTo>
                    <a:lnTo>
                      <a:pt x="75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69;p27">
                <a:extLst>
                  <a:ext uri="{FF2B5EF4-FFF2-40B4-BE49-F238E27FC236}">
                    <a16:creationId xmlns:a16="http://schemas.microsoft.com/office/drawing/2014/main" id="{D86FB348-A820-81CC-9CDE-2E03119E1DF8}"/>
                  </a:ext>
                </a:extLst>
              </p:cNvPr>
              <p:cNvSpPr/>
              <p:nvPr/>
            </p:nvSpPr>
            <p:spPr>
              <a:xfrm>
                <a:off x="4960700" y="4023000"/>
                <a:ext cx="273600" cy="99825"/>
              </a:xfrm>
              <a:custGeom>
                <a:avLst/>
                <a:gdLst/>
                <a:ahLst/>
                <a:cxnLst/>
                <a:rect l="l" t="t" r="r" b="b"/>
                <a:pathLst>
                  <a:path w="10944" h="3993" extrusionOk="0">
                    <a:moveTo>
                      <a:pt x="1" y="0"/>
                    </a:moveTo>
                    <a:lnTo>
                      <a:pt x="1" y="924"/>
                    </a:lnTo>
                    <a:lnTo>
                      <a:pt x="8837" y="1516"/>
                    </a:lnTo>
                    <a:lnTo>
                      <a:pt x="9021" y="3993"/>
                    </a:lnTo>
                    <a:lnTo>
                      <a:pt x="10944" y="3993"/>
                    </a:lnTo>
                    <a:lnTo>
                      <a:pt x="10944"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1470;p27">
              <a:extLst>
                <a:ext uri="{FF2B5EF4-FFF2-40B4-BE49-F238E27FC236}">
                  <a16:creationId xmlns:a16="http://schemas.microsoft.com/office/drawing/2014/main" id="{D96B70F4-1BDC-1C3A-864D-E2EC1F07DC32}"/>
                </a:ext>
              </a:extLst>
            </p:cNvPr>
            <p:cNvSpPr/>
            <p:nvPr/>
          </p:nvSpPr>
          <p:spPr>
            <a:xfrm>
              <a:off x="4856582" y="3184025"/>
              <a:ext cx="62875" cy="63800"/>
            </a:xfrm>
            <a:custGeom>
              <a:avLst/>
              <a:gdLst/>
              <a:ahLst/>
              <a:cxnLst/>
              <a:rect l="l" t="t" r="r" b="b"/>
              <a:pathLst>
                <a:path w="2515" h="2552" extrusionOk="0">
                  <a:moveTo>
                    <a:pt x="1258" y="1"/>
                  </a:moveTo>
                  <a:lnTo>
                    <a:pt x="814" y="814"/>
                  </a:lnTo>
                  <a:lnTo>
                    <a:pt x="1" y="1295"/>
                  </a:lnTo>
                  <a:lnTo>
                    <a:pt x="814" y="1701"/>
                  </a:lnTo>
                  <a:lnTo>
                    <a:pt x="1258" y="2552"/>
                  </a:lnTo>
                  <a:lnTo>
                    <a:pt x="1664" y="1701"/>
                  </a:lnTo>
                  <a:lnTo>
                    <a:pt x="2515" y="1295"/>
                  </a:lnTo>
                  <a:lnTo>
                    <a:pt x="1664" y="814"/>
                  </a:lnTo>
                  <a:lnTo>
                    <a:pt x="12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71;p27">
              <a:extLst>
                <a:ext uri="{FF2B5EF4-FFF2-40B4-BE49-F238E27FC236}">
                  <a16:creationId xmlns:a16="http://schemas.microsoft.com/office/drawing/2014/main" id="{1EFFE2CE-DD99-703B-222B-A4DC1EBA01E0}"/>
                </a:ext>
              </a:extLst>
            </p:cNvPr>
            <p:cNvSpPr/>
            <p:nvPr/>
          </p:nvSpPr>
          <p:spPr>
            <a:xfrm>
              <a:off x="5117232" y="4229375"/>
              <a:ext cx="106300" cy="106325"/>
            </a:xfrm>
            <a:custGeom>
              <a:avLst/>
              <a:gdLst/>
              <a:ahLst/>
              <a:cxnLst/>
              <a:rect l="l" t="t" r="r" b="b"/>
              <a:pathLst>
                <a:path w="4252" h="4253" extrusionOk="0">
                  <a:moveTo>
                    <a:pt x="2108" y="0"/>
                  </a:moveTo>
                  <a:lnTo>
                    <a:pt x="1368" y="1405"/>
                  </a:lnTo>
                  <a:lnTo>
                    <a:pt x="0" y="2145"/>
                  </a:lnTo>
                  <a:lnTo>
                    <a:pt x="1368" y="2884"/>
                  </a:lnTo>
                  <a:lnTo>
                    <a:pt x="2108" y="4252"/>
                  </a:lnTo>
                  <a:lnTo>
                    <a:pt x="2847" y="2884"/>
                  </a:lnTo>
                  <a:lnTo>
                    <a:pt x="4252" y="2145"/>
                  </a:lnTo>
                  <a:lnTo>
                    <a:pt x="2847" y="1405"/>
                  </a:lnTo>
                  <a:lnTo>
                    <a:pt x="21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72;p27">
              <a:extLst>
                <a:ext uri="{FF2B5EF4-FFF2-40B4-BE49-F238E27FC236}">
                  <a16:creationId xmlns:a16="http://schemas.microsoft.com/office/drawing/2014/main" id="{09354F8A-CDB8-5C9E-2032-39298284FA84}"/>
                </a:ext>
              </a:extLst>
            </p:cNvPr>
            <p:cNvSpPr/>
            <p:nvPr/>
          </p:nvSpPr>
          <p:spPr>
            <a:xfrm>
              <a:off x="3935082" y="4156350"/>
              <a:ext cx="112800" cy="113725"/>
            </a:xfrm>
            <a:custGeom>
              <a:avLst/>
              <a:gdLst/>
              <a:ahLst/>
              <a:cxnLst/>
              <a:rect l="l" t="t" r="r" b="b"/>
              <a:pathLst>
                <a:path w="4512" h="4549" extrusionOk="0">
                  <a:moveTo>
                    <a:pt x="2256" y="1"/>
                  </a:moveTo>
                  <a:lnTo>
                    <a:pt x="1480" y="1480"/>
                  </a:lnTo>
                  <a:lnTo>
                    <a:pt x="1" y="2293"/>
                  </a:lnTo>
                  <a:lnTo>
                    <a:pt x="1480" y="3069"/>
                  </a:lnTo>
                  <a:lnTo>
                    <a:pt x="2256" y="4548"/>
                  </a:lnTo>
                  <a:lnTo>
                    <a:pt x="3032" y="3069"/>
                  </a:lnTo>
                  <a:lnTo>
                    <a:pt x="4511" y="2293"/>
                  </a:lnTo>
                  <a:lnTo>
                    <a:pt x="3032" y="1480"/>
                  </a:lnTo>
                  <a:lnTo>
                    <a:pt x="22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73;p27">
              <a:extLst>
                <a:ext uri="{FF2B5EF4-FFF2-40B4-BE49-F238E27FC236}">
                  <a16:creationId xmlns:a16="http://schemas.microsoft.com/office/drawing/2014/main" id="{5E4F066C-ECA7-5016-8254-16337A6F2AB1}"/>
                </a:ext>
              </a:extLst>
            </p:cNvPr>
            <p:cNvSpPr/>
            <p:nvPr/>
          </p:nvSpPr>
          <p:spPr>
            <a:xfrm>
              <a:off x="4050632" y="4281125"/>
              <a:ext cx="43450" cy="43475"/>
            </a:xfrm>
            <a:custGeom>
              <a:avLst/>
              <a:gdLst/>
              <a:ahLst/>
              <a:cxnLst/>
              <a:rect l="l" t="t" r="r" b="b"/>
              <a:pathLst>
                <a:path w="1738" h="1739" extrusionOk="0">
                  <a:moveTo>
                    <a:pt x="887" y="1"/>
                  </a:moveTo>
                  <a:lnTo>
                    <a:pt x="592" y="555"/>
                  </a:lnTo>
                  <a:lnTo>
                    <a:pt x="0" y="888"/>
                  </a:lnTo>
                  <a:lnTo>
                    <a:pt x="592" y="1184"/>
                  </a:lnTo>
                  <a:lnTo>
                    <a:pt x="887" y="1738"/>
                  </a:lnTo>
                  <a:lnTo>
                    <a:pt x="1183" y="1184"/>
                  </a:lnTo>
                  <a:lnTo>
                    <a:pt x="1738" y="888"/>
                  </a:lnTo>
                  <a:lnTo>
                    <a:pt x="1183" y="555"/>
                  </a:lnTo>
                  <a:lnTo>
                    <a:pt x="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2178;p34">
            <a:extLst>
              <a:ext uri="{FF2B5EF4-FFF2-40B4-BE49-F238E27FC236}">
                <a16:creationId xmlns:a16="http://schemas.microsoft.com/office/drawing/2014/main" id="{B55D3320-995F-A0D0-7C70-3A840685F711}"/>
              </a:ext>
            </a:extLst>
          </p:cNvPr>
          <p:cNvGrpSpPr/>
          <p:nvPr/>
        </p:nvGrpSpPr>
        <p:grpSpPr>
          <a:xfrm>
            <a:off x="2087168" y="975932"/>
            <a:ext cx="4726872" cy="3058550"/>
            <a:chOff x="1526125" y="-150850"/>
            <a:chExt cx="4547975" cy="3058550"/>
          </a:xfrm>
        </p:grpSpPr>
        <p:sp>
          <p:nvSpPr>
            <p:cNvPr id="137" name="Google Shape;2179;p34">
              <a:extLst>
                <a:ext uri="{FF2B5EF4-FFF2-40B4-BE49-F238E27FC236}">
                  <a16:creationId xmlns:a16="http://schemas.microsoft.com/office/drawing/2014/main" id="{3AE2461F-FF54-3469-5CA9-8CDAD093149A}"/>
                </a:ext>
              </a:extLst>
            </p:cNvPr>
            <p:cNvSpPr/>
            <p:nvPr/>
          </p:nvSpPr>
          <p:spPr>
            <a:xfrm>
              <a:off x="1643150" y="-62725"/>
              <a:ext cx="322975" cy="322975"/>
            </a:xfrm>
            <a:custGeom>
              <a:avLst/>
              <a:gdLst/>
              <a:ahLst/>
              <a:cxnLst/>
              <a:rect l="l" t="t" r="r" b="b"/>
              <a:pathLst>
                <a:path w="12919"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 name="Google Shape;2180;p34">
              <a:extLst>
                <a:ext uri="{FF2B5EF4-FFF2-40B4-BE49-F238E27FC236}">
                  <a16:creationId xmlns:a16="http://schemas.microsoft.com/office/drawing/2014/main" id="{D2391EAB-6C37-C8AB-7CF1-B8BA6D023CF5}"/>
                </a:ext>
              </a:extLst>
            </p:cNvPr>
            <p:cNvSpPr/>
            <p:nvPr/>
          </p:nvSpPr>
          <p:spPr>
            <a:xfrm>
              <a:off x="1643150" y="-62725"/>
              <a:ext cx="322975" cy="322975"/>
            </a:xfrm>
            <a:custGeom>
              <a:avLst/>
              <a:gdLst/>
              <a:ahLst/>
              <a:cxnLst/>
              <a:rect l="l" t="t" r="r" b="b"/>
              <a:pathLst>
                <a:path w="12919"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 name="Google Shape;2181;p34">
              <a:extLst>
                <a:ext uri="{FF2B5EF4-FFF2-40B4-BE49-F238E27FC236}">
                  <a16:creationId xmlns:a16="http://schemas.microsoft.com/office/drawing/2014/main" id="{16964D66-6AF7-202F-C856-6A1556FA44CE}"/>
                </a:ext>
              </a:extLst>
            </p:cNvPr>
            <p:cNvSpPr/>
            <p:nvPr/>
          </p:nvSpPr>
          <p:spPr>
            <a:xfrm>
              <a:off x="1643150" y="260225"/>
              <a:ext cx="322975" cy="322975"/>
            </a:xfrm>
            <a:custGeom>
              <a:avLst/>
              <a:gdLst/>
              <a:ahLst/>
              <a:cxnLst/>
              <a:rect l="l" t="t" r="r" b="b"/>
              <a:pathLst>
                <a:path w="12919"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2182;p34">
              <a:extLst>
                <a:ext uri="{FF2B5EF4-FFF2-40B4-BE49-F238E27FC236}">
                  <a16:creationId xmlns:a16="http://schemas.microsoft.com/office/drawing/2014/main" id="{781D60AC-E39D-6228-C738-C56D23D36306}"/>
                </a:ext>
              </a:extLst>
            </p:cNvPr>
            <p:cNvSpPr/>
            <p:nvPr/>
          </p:nvSpPr>
          <p:spPr>
            <a:xfrm>
              <a:off x="1643150" y="260225"/>
              <a:ext cx="322975" cy="322975"/>
            </a:xfrm>
            <a:custGeom>
              <a:avLst/>
              <a:gdLst/>
              <a:ahLst/>
              <a:cxnLst/>
              <a:rect l="l" t="t" r="r" b="b"/>
              <a:pathLst>
                <a:path w="12919"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 name="Google Shape;2183;p34">
              <a:extLst>
                <a:ext uri="{FF2B5EF4-FFF2-40B4-BE49-F238E27FC236}">
                  <a16:creationId xmlns:a16="http://schemas.microsoft.com/office/drawing/2014/main" id="{01C0E566-2E78-D0F9-538B-2170C390C3AD}"/>
                </a:ext>
              </a:extLst>
            </p:cNvPr>
            <p:cNvSpPr/>
            <p:nvPr/>
          </p:nvSpPr>
          <p:spPr>
            <a:xfrm>
              <a:off x="1643150" y="583175"/>
              <a:ext cx="322975" cy="322200"/>
            </a:xfrm>
            <a:custGeom>
              <a:avLst/>
              <a:gdLst/>
              <a:ahLst/>
              <a:cxnLst/>
              <a:rect l="l" t="t" r="r" b="b"/>
              <a:pathLst>
                <a:path w="12919" h="12888"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 name="Google Shape;2184;p34">
              <a:extLst>
                <a:ext uri="{FF2B5EF4-FFF2-40B4-BE49-F238E27FC236}">
                  <a16:creationId xmlns:a16="http://schemas.microsoft.com/office/drawing/2014/main" id="{671FCB83-319B-1384-72E4-35FB5E91FD14}"/>
                </a:ext>
              </a:extLst>
            </p:cNvPr>
            <p:cNvSpPr/>
            <p:nvPr/>
          </p:nvSpPr>
          <p:spPr>
            <a:xfrm>
              <a:off x="1643150" y="583175"/>
              <a:ext cx="322975" cy="322200"/>
            </a:xfrm>
            <a:custGeom>
              <a:avLst/>
              <a:gdLst/>
              <a:ahLst/>
              <a:cxnLst/>
              <a:rect l="l" t="t" r="r" b="b"/>
              <a:pathLst>
                <a:path w="12919" h="12888"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 name="Google Shape;2185;p34">
              <a:extLst>
                <a:ext uri="{FF2B5EF4-FFF2-40B4-BE49-F238E27FC236}">
                  <a16:creationId xmlns:a16="http://schemas.microsoft.com/office/drawing/2014/main" id="{4ACB6456-30E0-8E33-B226-89F8695E5B95}"/>
                </a:ext>
              </a:extLst>
            </p:cNvPr>
            <p:cNvSpPr/>
            <p:nvPr/>
          </p:nvSpPr>
          <p:spPr>
            <a:xfrm>
              <a:off x="1643150" y="905350"/>
              <a:ext cx="322975" cy="323000"/>
            </a:xfrm>
            <a:custGeom>
              <a:avLst/>
              <a:gdLst/>
              <a:ahLst/>
              <a:cxnLst/>
              <a:rect l="l" t="t" r="r" b="b"/>
              <a:pathLst>
                <a:path w="12919" h="12920" fill="none" extrusionOk="0">
                  <a:moveTo>
                    <a:pt x="1" y="1"/>
                  </a:moveTo>
                  <a:lnTo>
                    <a:pt x="12919" y="12919"/>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 name="Google Shape;2186;p34">
              <a:extLst>
                <a:ext uri="{FF2B5EF4-FFF2-40B4-BE49-F238E27FC236}">
                  <a16:creationId xmlns:a16="http://schemas.microsoft.com/office/drawing/2014/main" id="{28A756D9-E5E3-5F8D-21B7-8C958EAEA0F6}"/>
                </a:ext>
              </a:extLst>
            </p:cNvPr>
            <p:cNvSpPr/>
            <p:nvPr/>
          </p:nvSpPr>
          <p:spPr>
            <a:xfrm>
              <a:off x="1643150" y="905350"/>
              <a:ext cx="322975" cy="323000"/>
            </a:xfrm>
            <a:custGeom>
              <a:avLst/>
              <a:gdLst/>
              <a:ahLst/>
              <a:cxnLst/>
              <a:rect l="l" t="t" r="r" b="b"/>
              <a:pathLst>
                <a:path w="12919" h="12920" fill="none" extrusionOk="0">
                  <a:moveTo>
                    <a:pt x="12919" y="1"/>
                  </a:moveTo>
                  <a:lnTo>
                    <a:pt x="1" y="12919"/>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 name="Google Shape;2187;p34">
              <a:extLst>
                <a:ext uri="{FF2B5EF4-FFF2-40B4-BE49-F238E27FC236}">
                  <a16:creationId xmlns:a16="http://schemas.microsoft.com/office/drawing/2014/main" id="{82B9A3B5-2769-AEDC-CB35-365CE90C0A32}"/>
                </a:ext>
              </a:extLst>
            </p:cNvPr>
            <p:cNvSpPr/>
            <p:nvPr/>
          </p:nvSpPr>
          <p:spPr>
            <a:xfrm>
              <a:off x="1643150" y="1228325"/>
              <a:ext cx="322975" cy="322975"/>
            </a:xfrm>
            <a:custGeom>
              <a:avLst/>
              <a:gdLst/>
              <a:ahLst/>
              <a:cxnLst/>
              <a:rect l="l" t="t" r="r" b="b"/>
              <a:pathLst>
                <a:path w="12919"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 name="Google Shape;2188;p34">
              <a:extLst>
                <a:ext uri="{FF2B5EF4-FFF2-40B4-BE49-F238E27FC236}">
                  <a16:creationId xmlns:a16="http://schemas.microsoft.com/office/drawing/2014/main" id="{477C2436-221A-09FE-C3D0-829E082DFD5E}"/>
                </a:ext>
              </a:extLst>
            </p:cNvPr>
            <p:cNvSpPr/>
            <p:nvPr/>
          </p:nvSpPr>
          <p:spPr>
            <a:xfrm>
              <a:off x="1643150" y="1228325"/>
              <a:ext cx="322975" cy="322975"/>
            </a:xfrm>
            <a:custGeom>
              <a:avLst/>
              <a:gdLst/>
              <a:ahLst/>
              <a:cxnLst/>
              <a:rect l="l" t="t" r="r" b="b"/>
              <a:pathLst>
                <a:path w="12919"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 name="Google Shape;2189;p34">
              <a:extLst>
                <a:ext uri="{FF2B5EF4-FFF2-40B4-BE49-F238E27FC236}">
                  <a16:creationId xmlns:a16="http://schemas.microsoft.com/office/drawing/2014/main" id="{5779EFFF-50C3-662F-D456-FBCD8B5030C2}"/>
                </a:ext>
              </a:extLst>
            </p:cNvPr>
            <p:cNvSpPr/>
            <p:nvPr/>
          </p:nvSpPr>
          <p:spPr>
            <a:xfrm>
              <a:off x="1643150" y="1551275"/>
              <a:ext cx="322975" cy="322975"/>
            </a:xfrm>
            <a:custGeom>
              <a:avLst/>
              <a:gdLst/>
              <a:ahLst/>
              <a:cxnLst/>
              <a:rect l="l" t="t" r="r" b="b"/>
              <a:pathLst>
                <a:path w="12919"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 name="Google Shape;2190;p34">
              <a:extLst>
                <a:ext uri="{FF2B5EF4-FFF2-40B4-BE49-F238E27FC236}">
                  <a16:creationId xmlns:a16="http://schemas.microsoft.com/office/drawing/2014/main" id="{00AD7F41-7D12-C07D-9DC3-A3E4708D6A93}"/>
                </a:ext>
              </a:extLst>
            </p:cNvPr>
            <p:cNvSpPr/>
            <p:nvPr/>
          </p:nvSpPr>
          <p:spPr>
            <a:xfrm>
              <a:off x="1643150" y="1551275"/>
              <a:ext cx="322975" cy="322975"/>
            </a:xfrm>
            <a:custGeom>
              <a:avLst/>
              <a:gdLst/>
              <a:ahLst/>
              <a:cxnLst/>
              <a:rect l="l" t="t" r="r" b="b"/>
              <a:pathLst>
                <a:path w="12919"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 name="Google Shape;2191;p34">
              <a:extLst>
                <a:ext uri="{FF2B5EF4-FFF2-40B4-BE49-F238E27FC236}">
                  <a16:creationId xmlns:a16="http://schemas.microsoft.com/office/drawing/2014/main" id="{4A2147CE-1CCF-73E1-6F48-311E25D60369}"/>
                </a:ext>
              </a:extLst>
            </p:cNvPr>
            <p:cNvSpPr/>
            <p:nvPr/>
          </p:nvSpPr>
          <p:spPr>
            <a:xfrm>
              <a:off x="1643150" y="1874225"/>
              <a:ext cx="322975" cy="322225"/>
            </a:xfrm>
            <a:custGeom>
              <a:avLst/>
              <a:gdLst/>
              <a:ahLst/>
              <a:cxnLst/>
              <a:rect l="l" t="t" r="r" b="b"/>
              <a:pathLst>
                <a:path w="12919" h="12889"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 name="Google Shape;2192;p34">
              <a:extLst>
                <a:ext uri="{FF2B5EF4-FFF2-40B4-BE49-F238E27FC236}">
                  <a16:creationId xmlns:a16="http://schemas.microsoft.com/office/drawing/2014/main" id="{7A112EEF-8FD7-5170-E498-CC1E41008794}"/>
                </a:ext>
              </a:extLst>
            </p:cNvPr>
            <p:cNvSpPr/>
            <p:nvPr/>
          </p:nvSpPr>
          <p:spPr>
            <a:xfrm>
              <a:off x="1643150" y="1874225"/>
              <a:ext cx="322975" cy="322225"/>
            </a:xfrm>
            <a:custGeom>
              <a:avLst/>
              <a:gdLst/>
              <a:ahLst/>
              <a:cxnLst/>
              <a:rect l="l" t="t" r="r" b="b"/>
              <a:pathLst>
                <a:path w="12919" h="12889"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 name="Google Shape;2193;p34">
              <a:extLst>
                <a:ext uri="{FF2B5EF4-FFF2-40B4-BE49-F238E27FC236}">
                  <a16:creationId xmlns:a16="http://schemas.microsoft.com/office/drawing/2014/main" id="{5A14EA75-E700-E11E-1BB0-87AA0C6BD3AE}"/>
                </a:ext>
              </a:extLst>
            </p:cNvPr>
            <p:cNvSpPr/>
            <p:nvPr/>
          </p:nvSpPr>
          <p:spPr>
            <a:xfrm>
              <a:off x="1643150" y="2196425"/>
              <a:ext cx="322975" cy="322200"/>
            </a:xfrm>
            <a:custGeom>
              <a:avLst/>
              <a:gdLst/>
              <a:ahLst/>
              <a:cxnLst/>
              <a:rect l="l" t="t" r="r" b="b"/>
              <a:pathLst>
                <a:path w="12919" h="12888"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 name="Google Shape;2194;p34">
              <a:extLst>
                <a:ext uri="{FF2B5EF4-FFF2-40B4-BE49-F238E27FC236}">
                  <a16:creationId xmlns:a16="http://schemas.microsoft.com/office/drawing/2014/main" id="{43EF5353-3A65-D5C9-04F1-112D37286AF4}"/>
                </a:ext>
              </a:extLst>
            </p:cNvPr>
            <p:cNvSpPr/>
            <p:nvPr/>
          </p:nvSpPr>
          <p:spPr>
            <a:xfrm>
              <a:off x="1643150" y="2196425"/>
              <a:ext cx="322975" cy="322200"/>
            </a:xfrm>
            <a:custGeom>
              <a:avLst/>
              <a:gdLst/>
              <a:ahLst/>
              <a:cxnLst/>
              <a:rect l="l" t="t" r="r" b="b"/>
              <a:pathLst>
                <a:path w="12919" h="12888"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2195;p34">
              <a:extLst>
                <a:ext uri="{FF2B5EF4-FFF2-40B4-BE49-F238E27FC236}">
                  <a16:creationId xmlns:a16="http://schemas.microsoft.com/office/drawing/2014/main" id="{50F07480-C76E-7EE7-3AAB-AD0F0945B001}"/>
                </a:ext>
              </a:extLst>
            </p:cNvPr>
            <p:cNvSpPr/>
            <p:nvPr/>
          </p:nvSpPr>
          <p:spPr>
            <a:xfrm>
              <a:off x="1966100" y="-62725"/>
              <a:ext cx="25" cy="2970425"/>
            </a:xfrm>
            <a:custGeom>
              <a:avLst/>
              <a:gdLst/>
              <a:ahLst/>
              <a:cxnLst/>
              <a:rect l="l" t="t" r="r" b="b"/>
              <a:pathLst>
                <a:path w="1" h="118817" fill="none" extrusionOk="0">
                  <a:moveTo>
                    <a:pt x="1" y="0"/>
                  </a:moveTo>
                  <a:lnTo>
                    <a:pt x="1" y="118816"/>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2196;p34">
              <a:extLst>
                <a:ext uri="{FF2B5EF4-FFF2-40B4-BE49-F238E27FC236}">
                  <a16:creationId xmlns:a16="http://schemas.microsoft.com/office/drawing/2014/main" id="{1E8809FF-0AE8-C5D4-80D9-8FE399429B51}"/>
                </a:ext>
              </a:extLst>
            </p:cNvPr>
            <p:cNvSpPr/>
            <p:nvPr/>
          </p:nvSpPr>
          <p:spPr>
            <a:xfrm>
              <a:off x="1643150" y="-62725"/>
              <a:ext cx="25" cy="2970425"/>
            </a:xfrm>
            <a:custGeom>
              <a:avLst/>
              <a:gdLst/>
              <a:ahLst/>
              <a:cxnLst/>
              <a:rect l="l" t="t" r="r" b="b"/>
              <a:pathLst>
                <a:path w="1" h="118817" fill="none" extrusionOk="0">
                  <a:moveTo>
                    <a:pt x="1" y="118816"/>
                  </a:moveTo>
                  <a:lnTo>
                    <a:pt x="1"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 name="Google Shape;2197;p34">
              <a:extLst>
                <a:ext uri="{FF2B5EF4-FFF2-40B4-BE49-F238E27FC236}">
                  <a16:creationId xmlns:a16="http://schemas.microsoft.com/office/drawing/2014/main" id="{BD7B61BF-2605-89EC-48C7-D1A74C258C44}"/>
                </a:ext>
              </a:extLst>
            </p:cNvPr>
            <p:cNvSpPr/>
            <p:nvPr/>
          </p:nvSpPr>
          <p:spPr>
            <a:xfrm>
              <a:off x="1643150" y="2518600"/>
              <a:ext cx="322975" cy="25"/>
            </a:xfrm>
            <a:custGeom>
              <a:avLst/>
              <a:gdLst/>
              <a:ahLst/>
              <a:cxnLst/>
              <a:rect l="l" t="t" r="r" b="b"/>
              <a:pathLst>
                <a:path w="12919" h="1" fill="none" extrusionOk="0">
                  <a:moveTo>
                    <a:pt x="1" y="1"/>
                  </a:moveTo>
                  <a:lnTo>
                    <a:pt x="12919" y="1"/>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 name="Google Shape;2198;p34">
              <a:extLst>
                <a:ext uri="{FF2B5EF4-FFF2-40B4-BE49-F238E27FC236}">
                  <a16:creationId xmlns:a16="http://schemas.microsoft.com/office/drawing/2014/main" id="{FF917795-05C8-D123-A1DB-8F855019630D}"/>
                </a:ext>
              </a:extLst>
            </p:cNvPr>
            <p:cNvSpPr/>
            <p:nvPr/>
          </p:nvSpPr>
          <p:spPr>
            <a:xfrm>
              <a:off x="1643150" y="1874225"/>
              <a:ext cx="322975" cy="25"/>
            </a:xfrm>
            <a:custGeom>
              <a:avLst/>
              <a:gdLst/>
              <a:ahLst/>
              <a:cxnLst/>
              <a:rect l="l" t="t" r="r" b="b"/>
              <a:pathLst>
                <a:path w="12919"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 name="Google Shape;2199;p34">
              <a:extLst>
                <a:ext uri="{FF2B5EF4-FFF2-40B4-BE49-F238E27FC236}">
                  <a16:creationId xmlns:a16="http://schemas.microsoft.com/office/drawing/2014/main" id="{4F7201E5-D0DE-D6D1-9BE3-1F53CBEAAB90}"/>
                </a:ext>
              </a:extLst>
            </p:cNvPr>
            <p:cNvSpPr/>
            <p:nvPr/>
          </p:nvSpPr>
          <p:spPr>
            <a:xfrm>
              <a:off x="1643150" y="1551275"/>
              <a:ext cx="322975" cy="25"/>
            </a:xfrm>
            <a:custGeom>
              <a:avLst/>
              <a:gdLst/>
              <a:ahLst/>
              <a:cxnLst/>
              <a:rect l="l" t="t" r="r" b="b"/>
              <a:pathLst>
                <a:path w="12919"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 name="Google Shape;2200;p34">
              <a:extLst>
                <a:ext uri="{FF2B5EF4-FFF2-40B4-BE49-F238E27FC236}">
                  <a16:creationId xmlns:a16="http://schemas.microsoft.com/office/drawing/2014/main" id="{7C9298F7-287A-F8BE-911E-FF3411D27290}"/>
                </a:ext>
              </a:extLst>
            </p:cNvPr>
            <p:cNvSpPr/>
            <p:nvPr/>
          </p:nvSpPr>
          <p:spPr>
            <a:xfrm>
              <a:off x="1643150" y="1228325"/>
              <a:ext cx="322975" cy="25"/>
            </a:xfrm>
            <a:custGeom>
              <a:avLst/>
              <a:gdLst/>
              <a:ahLst/>
              <a:cxnLst/>
              <a:rect l="l" t="t" r="r" b="b"/>
              <a:pathLst>
                <a:path w="12919"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 name="Google Shape;2201;p34">
              <a:extLst>
                <a:ext uri="{FF2B5EF4-FFF2-40B4-BE49-F238E27FC236}">
                  <a16:creationId xmlns:a16="http://schemas.microsoft.com/office/drawing/2014/main" id="{4791A655-7822-60E5-FDB2-409B6C840C5E}"/>
                </a:ext>
              </a:extLst>
            </p:cNvPr>
            <p:cNvSpPr/>
            <p:nvPr/>
          </p:nvSpPr>
          <p:spPr>
            <a:xfrm>
              <a:off x="1643150" y="905350"/>
              <a:ext cx="322975" cy="25"/>
            </a:xfrm>
            <a:custGeom>
              <a:avLst/>
              <a:gdLst/>
              <a:ahLst/>
              <a:cxnLst/>
              <a:rect l="l" t="t" r="r" b="b"/>
              <a:pathLst>
                <a:path w="12919" h="1" fill="none" extrusionOk="0">
                  <a:moveTo>
                    <a:pt x="1" y="1"/>
                  </a:moveTo>
                  <a:lnTo>
                    <a:pt x="12919" y="1"/>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 name="Google Shape;2202;p34">
              <a:extLst>
                <a:ext uri="{FF2B5EF4-FFF2-40B4-BE49-F238E27FC236}">
                  <a16:creationId xmlns:a16="http://schemas.microsoft.com/office/drawing/2014/main" id="{E5DF53A4-B0C1-0A7E-1267-54CBB2632B7D}"/>
                </a:ext>
              </a:extLst>
            </p:cNvPr>
            <p:cNvSpPr/>
            <p:nvPr/>
          </p:nvSpPr>
          <p:spPr>
            <a:xfrm>
              <a:off x="1643150" y="583175"/>
              <a:ext cx="322975" cy="25"/>
            </a:xfrm>
            <a:custGeom>
              <a:avLst/>
              <a:gdLst/>
              <a:ahLst/>
              <a:cxnLst/>
              <a:rect l="l" t="t" r="r" b="b"/>
              <a:pathLst>
                <a:path w="12919"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 name="Google Shape;2203;p34">
              <a:extLst>
                <a:ext uri="{FF2B5EF4-FFF2-40B4-BE49-F238E27FC236}">
                  <a16:creationId xmlns:a16="http://schemas.microsoft.com/office/drawing/2014/main" id="{EAAB0936-6FA9-8A9F-4563-2E6FB7683EB7}"/>
                </a:ext>
              </a:extLst>
            </p:cNvPr>
            <p:cNvSpPr/>
            <p:nvPr/>
          </p:nvSpPr>
          <p:spPr>
            <a:xfrm>
              <a:off x="1643150" y="260225"/>
              <a:ext cx="322975" cy="25"/>
            </a:xfrm>
            <a:custGeom>
              <a:avLst/>
              <a:gdLst/>
              <a:ahLst/>
              <a:cxnLst/>
              <a:rect l="l" t="t" r="r" b="b"/>
              <a:pathLst>
                <a:path w="12919"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 name="Google Shape;2204;p34">
              <a:extLst>
                <a:ext uri="{FF2B5EF4-FFF2-40B4-BE49-F238E27FC236}">
                  <a16:creationId xmlns:a16="http://schemas.microsoft.com/office/drawing/2014/main" id="{52923EC9-E7D3-06EB-D3F5-5D8574998830}"/>
                </a:ext>
              </a:extLst>
            </p:cNvPr>
            <p:cNvSpPr/>
            <p:nvPr/>
          </p:nvSpPr>
          <p:spPr>
            <a:xfrm>
              <a:off x="1526125" y="2818775"/>
              <a:ext cx="555500" cy="88925"/>
            </a:xfrm>
            <a:custGeom>
              <a:avLst/>
              <a:gdLst/>
              <a:ahLst/>
              <a:cxnLst/>
              <a:rect l="l" t="t" r="r" b="b"/>
              <a:pathLst>
                <a:path w="22220" h="3557" extrusionOk="0">
                  <a:moveTo>
                    <a:pt x="1" y="0"/>
                  </a:moveTo>
                  <a:lnTo>
                    <a:pt x="1" y="3556"/>
                  </a:lnTo>
                  <a:lnTo>
                    <a:pt x="22220" y="3556"/>
                  </a:lnTo>
                  <a:lnTo>
                    <a:pt x="2222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 name="Google Shape;2205;p34">
              <a:extLst>
                <a:ext uri="{FF2B5EF4-FFF2-40B4-BE49-F238E27FC236}">
                  <a16:creationId xmlns:a16="http://schemas.microsoft.com/office/drawing/2014/main" id="{9B058B9C-20DB-9F47-6651-1395EB1C21AF}"/>
                </a:ext>
              </a:extLst>
            </p:cNvPr>
            <p:cNvSpPr/>
            <p:nvPr/>
          </p:nvSpPr>
          <p:spPr>
            <a:xfrm>
              <a:off x="5634100" y="-62725"/>
              <a:ext cx="323000" cy="322975"/>
            </a:xfrm>
            <a:custGeom>
              <a:avLst/>
              <a:gdLst/>
              <a:ahLst/>
              <a:cxnLst/>
              <a:rect l="l" t="t" r="r" b="b"/>
              <a:pathLst>
                <a:path w="12920"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 name="Google Shape;2206;p34">
              <a:extLst>
                <a:ext uri="{FF2B5EF4-FFF2-40B4-BE49-F238E27FC236}">
                  <a16:creationId xmlns:a16="http://schemas.microsoft.com/office/drawing/2014/main" id="{E684D43A-84E8-35BA-0DE3-6DF9478D5857}"/>
                </a:ext>
              </a:extLst>
            </p:cNvPr>
            <p:cNvSpPr/>
            <p:nvPr/>
          </p:nvSpPr>
          <p:spPr>
            <a:xfrm>
              <a:off x="5634100" y="-62725"/>
              <a:ext cx="323000" cy="322975"/>
            </a:xfrm>
            <a:custGeom>
              <a:avLst/>
              <a:gdLst/>
              <a:ahLst/>
              <a:cxnLst/>
              <a:rect l="l" t="t" r="r" b="b"/>
              <a:pathLst>
                <a:path w="12920"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 name="Google Shape;2207;p34">
              <a:extLst>
                <a:ext uri="{FF2B5EF4-FFF2-40B4-BE49-F238E27FC236}">
                  <a16:creationId xmlns:a16="http://schemas.microsoft.com/office/drawing/2014/main" id="{F1ED7958-21AF-D015-58E2-2D267B331DC6}"/>
                </a:ext>
              </a:extLst>
            </p:cNvPr>
            <p:cNvSpPr/>
            <p:nvPr/>
          </p:nvSpPr>
          <p:spPr>
            <a:xfrm>
              <a:off x="5634100" y="260225"/>
              <a:ext cx="323000" cy="322975"/>
            </a:xfrm>
            <a:custGeom>
              <a:avLst/>
              <a:gdLst/>
              <a:ahLst/>
              <a:cxnLst/>
              <a:rect l="l" t="t" r="r" b="b"/>
              <a:pathLst>
                <a:path w="12920"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2208;p34">
              <a:extLst>
                <a:ext uri="{FF2B5EF4-FFF2-40B4-BE49-F238E27FC236}">
                  <a16:creationId xmlns:a16="http://schemas.microsoft.com/office/drawing/2014/main" id="{4D142E98-6E6B-7AF3-2F94-E6A4603AD1C0}"/>
                </a:ext>
              </a:extLst>
            </p:cNvPr>
            <p:cNvSpPr/>
            <p:nvPr/>
          </p:nvSpPr>
          <p:spPr>
            <a:xfrm>
              <a:off x="5634100" y="260225"/>
              <a:ext cx="323000" cy="322975"/>
            </a:xfrm>
            <a:custGeom>
              <a:avLst/>
              <a:gdLst/>
              <a:ahLst/>
              <a:cxnLst/>
              <a:rect l="l" t="t" r="r" b="b"/>
              <a:pathLst>
                <a:path w="12920"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 name="Google Shape;2209;p34">
              <a:extLst>
                <a:ext uri="{FF2B5EF4-FFF2-40B4-BE49-F238E27FC236}">
                  <a16:creationId xmlns:a16="http://schemas.microsoft.com/office/drawing/2014/main" id="{84223234-8AE5-17DD-D344-F805F9805253}"/>
                </a:ext>
              </a:extLst>
            </p:cNvPr>
            <p:cNvSpPr/>
            <p:nvPr/>
          </p:nvSpPr>
          <p:spPr>
            <a:xfrm>
              <a:off x="5634100" y="583175"/>
              <a:ext cx="323000" cy="322200"/>
            </a:xfrm>
            <a:custGeom>
              <a:avLst/>
              <a:gdLst/>
              <a:ahLst/>
              <a:cxnLst/>
              <a:rect l="l" t="t" r="r" b="b"/>
              <a:pathLst>
                <a:path w="12920" h="12888"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 name="Google Shape;2210;p34">
              <a:extLst>
                <a:ext uri="{FF2B5EF4-FFF2-40B4-BE49-F238E27FC236}">
                  <a16:creationId xmlns:a16="http://schemas.microsoft.com/office/drawing/2014/main" id="{15C838DB-13CE-6A51-8CA5-0FCC8BC96581}"/>
                </a:ext>
              </a:extLst>
            </p:cNvPr>
            <p:cNvSpPr/>
            <p:nvPr/>
          </p:nvSpPr>
          <p:spPr>
            <a:xfrm>
              <a:off x="5634100" y="583175"/>
              <a:ext cx="323000" cy="322200"/>
            </a:xfrm>
            <a:custGeom>
              <a:avLst/>
              <a:gdLst/>
              <a:ahLst/>
              <a:cxnLst/>
              <a:rect l="l" t="t" r="r" b="b"/>
              <a:pathLst>
                <a:path w="12920" h="12888"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 name="Google Shape;2211;p34">
              <a:extLst>
                <a:ext uri="{FF2B5EF4-FFF2-40B4-BE49-F238E27FC236}">
                  <a16:creationId xmlns:a16="http://schemas.microsoft.com/office/drawing/2014/main" id="{852F1184-F886-AB1A-A2D0-4A28E5017B14}"/>
                </a:ext>
              </a:extLst>
            </p:cNvPr>
            <p:cNvSpPr/>
            <p:nvPr/>
          </p:nvSpPr>
          <p:spPr>
            <a:xfrm>
              <a:off x="5634100" y="905350"/>
              <a:ext cx="323000" cy="323000"/>
            </a:xfrm>
            <a:custGeom>
              <a:avLst/>
              <a:gdLst/>
              <a:ahLst/>
              <a:cxnLst/>
              <a:rect l="l" t="t" r="r" b="b"/>
              <a:pathLst>
                <a:path w="12920" h="12920" fill="none" extrusionOk="0">
                  <a:moveTo>
                    <a:pt x="1" y="1"/>
                  </a:moveTo>
                  <a:lnTo>
                    <a:pt x="12919" y="12919"/>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 name="Google Shape;2212;p34">
              <a:extLst>
                <a:ext uri="{FF2B5EF4-FFF2-40B4-BE49-F238E27FC236}">
                  <a16:creationId xmlns:a16="http://schemas.microsoft.com/office/drawing/2014/main" id="{44136FD0-C020-4AF2-D957-D9492FBE2F7A}"/>
                </a:ext>
              </a:extLst>
            </p:cNvPr>
            <p:cNvSpPr/>
            <p:nvPr/>
          </p:nvSpPr>
          <p:spPr>
            <a:xfrm>
              <a:off x="5634100" y="905350"/>
              <a:ext cx="323000" cy="323000"/>
            </a:xfrm>
            <a:custGeom>
              <a:avLst/>
              <a:gdLst/>
              <a:ahLst/>
              <a:cxnLst/>
              <a:rect l="l" t="t" r="r" b="b"/>
              <a:pathLst>
                <a:path w="12920" h="12920" fill="none" extrusionOk="0">
                  <a:moveTo>
                    <a:pt x="12919" y="1"/>
                  </a:moveTo>
                  <a:lnTo>
                    <a:pt x="1" y="12919"/>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1" name="Google Shape;2213;p34">
              <a:extLst>
                <a:ext uri="{FF2B5EF4-FFF2-40B4-BE49-F238E27FC236}">
                  <a16:creationId xmlns:a16="http://schemas.microsoft.com/office/drawing/2014/main" id="{D80A26DC-25B1-84F7-CF85-C425CDC38CF0}"/>
                </a:ext>
              </a:extLst>
            </p:cNvPr>
            <p:cNvSpPr/>
            <p:nvPr/>
          </p:nvSpPr>
          <p:spPr>
            <a:xfrm>
              <a:off x="5634100" y="1228325"/>
              <a:ext cx="323000" cy="322975"/>
            </a:xfrm>
            <a:custGeom>
              <a:avLst/>
              <a:gdLst/>
              <a:ahLst/>
              <a:cxnLst/>
              <a:rect l="l" t="t" r="r" b="b"/>
              <a:pathLst>
                <a:path w="12920"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2" name="Google Shape;2214;p34">
              <a:extLst>
                <a:ext uri="{FF2B5EF4-FFF2-40B4-BE49-F238E27FC236}">
                  <a16:creationId xmlns:a16="http://schemas.microsoft.com/office/drawing/2014/main" id="{D96875A0-CBEE-1CF2-C629-6A90AFAB68B1}"/>
                </a:ext>
              </a:extLst>
            </p:cNvPr>
            <p:cNvSpPr/>
            <p:nvPr/>
          </p:nvSpPr>
          <p:spPr>
            <a:xfrm>
              <a:off x="5634100" y="1228325"/>
              <a:ext cx="323000" cy="322975"/>
            </a:xfrm>
            <a:custGeom>
              <a:avLst/>
              <a:gdLst/>
              <a:ahLst/>
              <a:cxnLst/>
              <a:rect l="l" t="t" r="r" b="b"/>
              <a:pathLst>
                <a:path w="12920"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2215;p34">
              <a:extLst>
                <a:ext uri="{FF2B5EF4-FFF2-40B4-BE49-F238E27FC236}">
                  <a16:creationId xmlns:a16="http://schemas.microsoft.com/office/drawing/2014/main" id="{99EAC0E6-7ED6-A250-94FB-39B830583DD4}"/>
                </a:ext>
              </a:extLst>
            </p:cNvPr>
            <p:cNvSpPr/>
            <p:nvPr/>
          </p:nvSpPr>
          <p:spPr>
            <a:xfrm>
              <a:off x="5634100" y="1551275"/>
              <a:ext cx="323000" cy="322975"/>
            </a:xfrm>
            <a:custGeom>
              <a:avLst/>
              <a:gdLst/>
              <a:ahLst/>
              <a:cxnLst/>
              <a:rect l="l" t="t" r="r" b="b"/>
              <a:pathLst>
                <a:path w="12920" h="12919" fill="none" extrusionOk="0">
                  <a:moveTo>
                    <a:pt x="1" y="0"/>
                  </a:moveTo>
                  <a:lnTo>
                    <a:pt x="12919"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2216;p34">
              <a:extLst>
                <a:ext uri="{FF2B5EF4-FFF2-40B4-BE49-F238E27FC236}">
                  <a16:creationId xmlns:a16="http://schemas.microsoft.com/office/drawing/2014/main" id="{2B47B0B1-6232-79BB-F827-882CB86D4DC2}"/>
                </a:ext>
              </a:extLst>
            </p:cNvPr>
            <p:cNvSpPr/>
            <p:nvPr/>
          </p:nvSpPr>
          <p:spPr>
            <a:xfrm>
              <a:off x="5634100" y="1551275"/>
              <a:ext cx="323000" cy="322975"/>
            </a:xfrm>
            <a:custGeom>
              <a:avLst/>
              <a:gdLst/>
              <a:ahLst/>
              <a:cxnLst/>
              <a:rect l="l" t="t" r="r" b="b"/>
              <a:pathLst>
                <a:path w="12920" h="12919" fill="none" extrusionOk="0">
                  <a:moveTo>
                    <a:pt x="12919" y="0"/>
                  </a:moveTo>
                  <a:lnTo>
                    <a:pt x="1" y="1291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5" name="Google Shape;2217;p34">
              <a:extLst>
                <a:ext uri="{FF2B5EF4-FFF2-40B4-BE49-F238E27FC236}">
                  <a16:creationId xmlns:a16="http://schemas.microsoft.com/office/drawing/2014/main" id="{71CE8967-2E65-5861-1CD8-E788C7D06B25}"/>
                </a:ext>
              </a:extLst>
            </p:cNvPr>
            <p:cNvSpPr/>
            <p:nvPr/>
          </p:nvSpPr>
          <p:spPr>
            <a:xfrm>
              <a:off x="5634100" y="1874225"/>
              <a:ext cx="323000" cy="322225"/>
            </a:xfrm>
            <a:custGeom>
              <a:avLst/>
              <a:gdLst/>
              <a:ahLst/>
              <a:cxnLst/>
              <a:rect l="l" t="t" r="r" b="b"/>
              <a:pathLst>
                <a:path w="12920" h="12889"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6" name="Google Shape;2218;p34">
              <a:extLst>
                <a:ext uri="{FF2B5EF4-FFF2-40B4-BE49-F238E27FC236}">
                  <a16:creationId xmlns:a16="http://schemas.microsoft.com/office/drawing/2014/main" id="{FDADA6B6-8F75-A5ED-9CAC-9C814FFB4FB1}"/>
                </a:ext>
              </a:extLst>
            </p:cNvPr>
            <p:cNvSpPr/>
            <p:nvPr/>
          </p:nvSpPr>
          <p:spPr>
            <a:xfrm>
              <a:off x="5634100" y="1874225"/>
              <a:ext cx="323000" cy="322225"/>
            </a:xfrm>
            <a:custGeom>
              <a:avLst/>
              <a:gdLst/>
              <a:ahLst/>
              <a:cxnLst/>
              <a:rect l="l" t="t" r="r" b="b"/>
              <a:pathLst>
                <a:path w="12920" h="12889"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7" name="Google Shape;2219;p34">
              <a:extLst>
                <a:ext uri="{FF2B5EF4-FFF2-40B4-BE49-F238E27FC236}">
                  <a16:creationId xmlns:a16="http://schemas.microsoft.com/office/drawing/2014/main" id="{65B62AB2-13EA-67F2-D62D-482F893B2DE6}"/>
                </a:ext>
              </a:extLst>
            </p:cNvPr>
            <p:cNvSpPr/>
            <p:nvPr/>
          </p:nvSpPr>
          <p:spPr>
            <a:xfrm>
              <a:off x="5634100" y="2196425"/>
              <a:ext cx="323000" cy="322200"/>
            </a:xfrm>
            <a:custGeom>
              <a:avLst/>
              <a:gdLst/>
              <a:ahLst/>
              <a:cxnLst/>
              <a:rect l="l" t="t" r="r" b="b"/>
              <a:pathLst>
                <a:path w="12920" h="12888" fill="none" extrusionOk="0">
                  <a:moveTo>
                    <a:pt x="1" y="0"/>
                  </a:moveTo>
                  <a:lnTo>
                    <a:pt x="12919"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8" name="Google Shape;2220;p34">
              <a:extLst>
                <a:ext uri="{FF2B5EF4-FFF2-40B4-BE49-F238E27FC236}">
                  <a16:creationId xmlns:a16="http://schemas.microsoft.com/office/drawing/2014/main" id="{FBAFA509-504F-82FF-6BDE-FB64E4FEEBCF}"/>
                </a:ext>
              </a:extLst>
            </p:cNvPr>
            <p:cNvSpPr/>
            <p:nvPr/>
          </p:nvSpPr>
          <p:spPr>
            <a:xfrm>
              <a:off x="5634100" y="2196425"/>
              <a:ext cx="323000" cy="322200"/>
            </a:xfrm>
            <a:custGeom>
              <a:avLst/>
              <a:gdLst/>
              <a:ahLst/>
              <a:cxnLst/>
              <a:rect l="l" t="t" r="r" b="b"/>
              <a:pathLst>
                <a:path w="12920" h="12888" fill="none" extrusionOk="0">
                  <a:moveTo>
                    <a:pt x="12919" y="0"/>
                  </a:moveTo>
                  <a:lnTo>
                    <a:pt x="1" y="12888"/>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9" name="Google Shape;2221;p34">
              <a:extLst>
                <a:ext uri="{FF2B5EF4-FFF2-40B4-BE49-F238E27FC236}">
                  <a16:creationId xmlns:a16="http://schemas.microsoft.com/office/drawing/2014/main" id="{51C3C9EC-AA6B-3786-FACF-B496F04FD30A}"/>
                </a:ext>
              </a:extLst>
            </p:cNvPr>
            <p:cNvSpPr/>
            <p:nvPr/>
          </p:nvSpPr>
          <p:spPr>
            <a:xfrm>
              <a:off x="5957075" y="-62725"/>
              <a:ext cx="25" cy="2970425"/>
            </a:xfrm>
            <a:custGeom>
              <a:avLst/>
              <a:gdLst/>
              <a:ahLst/>
              <a:cxnLst/>
              <a:rect l="l" t="t" r="r" b="b"/>
              <a:pathLst>
                <a:path w="1" h="118817" fill="none" extrusionOk="0">
                  <a:moveTo>
                    <a:pt x="0" y="0"/>
                  </a:moveTo>
                  <a:lnTo>
                    <a:pt x="0" y="118816"/>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 name="Google Shape;2222;p34">
              <a:extLst>
                <a:ext uri="{FF2B5EF4-FFF2-40B4-BE49-F238E27FC236}">
                  <a16:creationId xmlns:a16="http://schemas.microsoft.com/office/drawing/2014/main" id="{4976515A-9A39-73F2-0CA1-DE81830D5B5A}"/>
                </a:ext>
              </a:extLst>
            </p:cNvPr>
            <p:cNvSpPr/>
            <p:nvPr/>
          </p:nvSpPr>
          <p:spPr>
            <a:xfrm>
              <a:off x="5634100" y="-62725"/>
              <a:ext cx="25" cy="2970425"/>
            </a:xfrm>
            <a:custGeom>
              <a:avLst/>
              <a:gdLst/>
              <a:ahLst/>
              <a:cxnLst/>
              <a:rect l="l" t="t" r="r" b="b"/>
              <a:pathLst>
                <a:path w="1" h="118817" fill="none" extrusionOk="0">
                  <a:moveTo>
                    <a:pt x="1" y="118816"/>
                  </a:moveTo>
                  <a:lnTo>
                    <a:pt x="1"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1" name="Google Shape;2223;p34">
              <a:extLst>
                <a:ext uri="{FF2B5EF4-FFF2-40B4-BE49-F238E27FC236}">
                  <a16:creationId xmlns:a16="http://schemas.microsoft.com/office/drawing/2014/main" id="{FC6C49C6-27E4-5A97-3BB7-20D1814E7A9B}"/>
                </a:ext>
              </a:extLst>
            </p:cNvPr>
            <p:cNvSpPr/>
            <p:nvPr/>
          </p:nvSpPr>
          <p:spPr>
            <a:xfrm>
              <a:off x="5634100" y="2518600"/>
              <a:ext cx="323000" cy="25"/>
            </a:xfrm>
            <a:custGeom>
              <a:avLst/>
              <a:gdLst/>
              <a:ahLst/>
              <a:cxnLst/>
              <a:rect l="l" t="t" r="r" b="b"/>
              <a:pathLst>
                <a:path w="12920" h="1" fill="none" extrusionOk="0">
                  <a:moveTo>
                    <a:pt x="1" y="1"/>
                  </a:moveTo>
                  <a:lnTo>
                    <a:pt x="12919" y="1"/>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 name="Google Shape;2224;p34">
              <a:extLst>
                <a:ext uri="{FF2B5EF4-FFF2-40B4-BE49-F238E27FC236}">
                  <a16:creationId xmlns:a16="http://schemas.microsoft.com/office/drawing/2014/main" id="{B87DE39D-E05D-3757-E654-13C126F7C303}"/>
                </a:ext>
              </a:extLst>
            </p:cNvPr>
            <p:cNvSpPr/>
            <p:nvPr/>
          </p:nvSpPr>
          <p:spPr>
            <a:xfrm>
              <a:off x="5634100" y="1874225"/>
              <a:ext cx="323000" cy="25"/>
            </a:xfrm>
            <a:custGeom>
              <a:avLst/>
              <a:gdLst/>
              <a:ahLst/>
              <a:cxnLst/>
              <a:rect l="l" t="t" r="r" b="b"/>
              <a:pathLst>
                <a:path w="12920"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 name="Google Shape;2225;p34">
              <a:extLst>
                <a:ext uri="{FF2B5EF4-FFF2-40B4-BE49-F238E27FC236}">
                  <a16:creationId xmlns:a16="http://schemas.microsoft.com/office/drawing/2014/main" id="{EE89B2D3-671D-92A5-5344-F6CB9AD40BB4}"/>
                </a:ext>
              </a:extLst>
            </p:cNvPr>
            <p:cNvSpPr/>
            <p:nvPr/>
          </p:nvSpPr>
          <p:spPr>
            <a:xfrm>
              <a:off x="5634100" y="1551275"/>
              <a:ext cx="323000" cy="25"/>
            </a:xfrm>
            <a:custGeom>
              <a:avLst/>
              <a:gdLst/>
              <a:ahLst/>
              <a:cxnLst/>
              <a:rect l="l" t="t" r="r" b="b"/>
              <a:pathLst>
                <a:path w="12920"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2226;p34">
              <a:extLst>
                <a:ext uri="{FF2B5EF4-FFF2-40B4-BE49-F238E27FC236}">
                  <a16:creationId xmlns:a16="http://schemas.microsoft.com/office/drawing/2014/main" id="{354D6643-5F7E-9306-25EA-F26979682F42}"/>
                </a:ext>
              </a:extLst>
            </p:cNvPr>
            <p:cNvSpPr/>
            <p:nvPr/>
          </p:nvSpPr>
          <p:spPr>
            <a:xfrm>
              <a:off x="5634100" y="1228325"/>
              <a:ext cx="323000" cy="25"/>
            </a:xfrm>
            <a:custGeom>
              <a:avLst/>
              <a:gdLst/>
              <a:ahLst/>
              <a:cxnLst/>
              <a:rect l="l" t="t" r="r" b="b"/>
              <a:pathLst>
                <a:path w="12920"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5" name="Google Shape;2227;p34">
              <a:extLst>
                <a:ext uri="{FF2B5EF4-FFF2-40B4-BE49-F238E27FC236}">
                  <a16:creationId xmlns:a16="http://schemas.microsoft.com/office/drawing/2014/main" id="{52D03571-95B2-9B10-6DBF-623A646964EA}"/>
                </a:ext>
              </a:extLst>
            </p:cNvPr>
            <p:cNvSpPr/>
            <p:nvPr/>
          </p:nvSpPr>
          <p:spPr>
            <a:xfrm>
              <a:off x="5634100" y="905350"/>
              <a:ext cx="323000" cy="25"/>
            </a:xfrm>
            <a:custGeom>
              <a:avLst/>
              <a:gdLst/>
              <a:ahLst/>
              <a:cxnLst/>
              <a:rect l="l" t="t" r="r" b="b"/>
              <a:pathLst>
                <a:path w="12920" h="1" fill="none" extrusionOk="0">
                  <a:moveTo>
                    <a:pt x="1" y="1"/>
                  </a:moveTo>
                  <a:lnTo>
                    <a:pt x="12919" y="1"/>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6" name="Google Shape;2228;p34">
              <a:extLst>
                <a:ext uri="{FF2B5EF4-FFF2-40B4-BE49-F238E27FC236}">
                  <a16:creationId xmlns:a16="http://schemas.microsoft.com/office/drawing/2014/main" id="{24CEB902-262F-64D2-143C-4E22B31A683C}"/>
                </a:ext>
              </a:extLst>
            </p:cNvPr>
            <p:cNvSpPr/>
            <p:nvPr/>
          </p:nvSpPr>
          <p:spPr>
            <a:xfrm>
              <a:off x="5634100" y="583175"/>
              <a:ext cx="323000" cy="25"/>
            </a:xfrm>
            <a:custGeom>
              <a:avLst/>
              <a:gdLst/>
              <a:ahLst/>
              <a:cxnLst/>
              <a:rect l="l" t="t" r="r" b="b"/>
              <a:pathLst>
                <a:path w="12920"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2229;p34">
              <a:extLst>
                <a:ext uri="{FF2B5EF4-FFF2-40B4-BE49-F238E27FC236}">
                  <a16:creationId xmlns:a16="http://schemas.microsoft.com/office/drawing/2014/main" id="{579F686C-7F65-CC55-52F4-4687093B45F1}"/>
                </a:ext>
              </a:extLst>
            </p:cNvPr>
            <p:cNvSpPr/>
            <p:nvPr/>
          </p:nvSpPr>
          <p:spPr>
            <a:xfrm>
              <a:off x="5634100" y="260225"/>
              <a:ext cx="323000" cy="25"/>
            </a:xfrm>
            <a:custGeom>
              <a:avLst/>
              <a:gdLst/>
              <a:ahLst/>
              <a:cxnLst/>
              <a:rect l="l" t="t" r="r" b="b"/>
              <a:pathLst>
                <a:path w="12920" h="1" fill="none" extrusionOk="0">
                  <a:moveTo>
                    <a:pt x="1" y="0"/>
                  </a:moveTo>
                  <a:lnTo>
                    <a:pt x="12919" y="0"/>
                  </a:lnTo>
                </a:path>
              </a:pathLst>
            </a:custGeom>
            <a:noFill/>
            <a:ln w="28875" cap="flat"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8" name="Google Shape;2230;p34">
              <a:extLst>
                <a:ext uri="{FF2B5EF4-FFF2-40B4-BE49-F238E27FC236}">
                  <a16:creationId xmlns:a16="http://schemas.microsoft.com/office/drawing/2014/main" id="{BECDB066-04F6-1F26-1D5B-D0DD1E94C03C}"/>
                </a:ext>
              </a:extLst>
            </p:cNvPr>
            <p:cNvSpPr/>
            <p:nvPr/>
          </p:nvSpPr>
          <p:spPr>
            <a:xfrm>
              <a:off x="5518600" y="2818775"/>
              <a:ext cx="555500" cy="88925"/>
            </a:xfrm>
            <a:custGeom>
              <a:avLst/>
              <a:gdLst/>
              <a:ahLst/>
              <a:cxnLst/>
              <a:rect l="l" t="t" r="r" b="b"/>
              <a:pathLst>
                <a:path w="22220" h="3557" extrusionOk="0">
                  <a:moveTo>
                    <a:pt x="1" y="0"/>
                  </a:moveTo>
                  <a:lnTo>
                    <a:pt x="1" y="3556"/>
                  </a:lnTo>
                  <a:lnTo>
                    <a:pt x="22220" y="3556"/>
                  </a:lnTo>
                  <a:lnTo>
                    <a:pt x="2222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2231;p34">
              <a:extLst>
                <a:ext uri="{FF2B5EF4-FFF2-40B4-BE49-F238E27FC236}">
                  <a16:creationId xmlns:a16="http://schemas.microsoft.com/office/drawing/2014/main" id="{BB75BCE6-4693-72AD-004B-A1D4F108CFCF}"/>
                </a:ext>
              </a:extLst>
            </p:cNvPr>
            <p:cNvSpPr/>
            <p:nvPr/>
          </p:nvSpPr>
          <p:spPr>
            <a:xfrm>
              <a:off x="1804250" y="89675"/>
              <a:ext cx="3992500" cy="2098075"/>
            </a:xfrm>
            <a:custGeom>
              <a:avLst/>
              <a:gdLst/>
              <a:ahLst/>
              <a:cxnLst/>
              <a:rect l="l" t="t" r="r" b="b"/>
              <a:pathLst>
                <a:path w="159700" h="83923" extrusionOk="0">
                  <a:moveTo>
                    <a:pt x="1" y="0"/>
                  </a:moveTo>
                  <a:lnTo>
                    <a:pt x="1" y="83922"/>
                  </a:lnTo>
                  <a:lnTo>
                    <a:pt x="159700" y="83922"/>
                  </a:lnTo>
                  <a:lnTo>
                    <a:pt x="15970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90" name="Google Shape;2232;p34">
              <a:extLst>
                <a:ext uri="{FF2B5EF4-FFF2-40B4-BE49-F238E27FC236}">
                  <a16:creationId xmlns:a16="http://schemas.microsoft.com/office/drawing/2014/main" id="{3C7700A8-143E-D5C4-512A-DDF9CB4EA09F}"/>
                </a:ext>
              </a:extLst>
            </p:cNvPr>
            <p:cNvSpPr/>
            <p:nvPr/>
          </p:nvSpPr>
          <p:spPr>
            <a:xfrm>
              <a:off x="1803875" y="88900"/>
              <a:ext cx="3992500" cy="161875"/>
            </a:xfrm>
            <a:custGeom>
              <a:avLst/>
              <a:gdLst/>
              <a:ahLst/>
              <a:cxnLst/>
              <a:rect l="l" t="t" r="r" b="b"/>
              <a:pathLst>
                <a:path w="159700" h="6475" extrusionOk="0">
                  <a:moveTo>
                    <a:pt x="1" y="0"/>
                  </a:moveTo>
                  <a:lnTo>
                    <a:pt x="1" y="6474"/>
                  </a:lnTo>
                  <a:lnTo>
                    <a:pt x="159700" y="6474"/>
                  </a:lnTo>
                  <a:lnTo>
                    <a:pt x="15970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 name="Google Shape;2233;p34">
              <a:extLst>
                <a:ext uri="{FF2B5EF4-FFF2-40B4-BE49-F238E27FC236}">
                  <a16:creationId xmlns:a16="http://schemas.microsoft.com/office/drawing/2014/main" id="{B7677B0D-BF47-902B-2EE6-624984B3DF6C}"/>
                </a:ext>
              </a:extLst>
            </p:cNvPr>
            <p:cNvSpPr/>
            <p:nvPr/>
          </p:nvSpPr>
          <p:spPr>
            <a:xfrm>
              <a:off x="1526875" y="-149510"/>
              <a:ext cx="555500" cy="88925"/>
            </a:xfrm>
            <a:custGeom>
              <a:avLst/>
              <a:gdLst/>
              <a:ahLst/>
              <a:cxnLst/>
              <a:rect l="l" t="t" r="r" b="b"/>
              <a:pathLst>
                <a:path w="22220" h="3557" extrusionOk="0">
                  <a:moveTo>
                    <a:pt x="1" y="0"/>
                  </a:moveTo>
                  <a:lnTo>
                    <a:pt x="1" y="3556"/>
                  </a:lnTo>
                  <a:lnTo>
                    <a:pt x="22220" y="3556"/>
                  </a:lnTo>
                  <a:lnTo>
                    <a:pt x="2222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 name="Google Shape;2234;p34">
              <a:extLst>
                <a:ext uri="{FF2B5EF4-FFF2-40B4-BE49-F238E27FC236}">
                  <a16:creationId xmlns:a16="http://schemas.microsoft.com/office/drawing/2014/main" id="{7D476C22-BB5D-AF25-925E-66331184040A}"/>
                </a:ext>
              </a:extLst>
            </p:cNvPr>
            <p:cNvSpPr/>
            <p:nvPr/>
          </p:nvSpPr>
          <p:spPr>
            <a:xfrm>
              <a:off x="5517838" y="-150850"/>
              <a:ext cx="555500" cy="88925"/>
            </a:xfrm>
            <a:custGeom>
              <a:avLst/>
              <a:gdLst/>
              <a:ahLst/>
              <a:cxnLst/>
              <a:rect l="l" t="t" r="r" b="b"/>
              <a:pathLst>
                <a:path w="22220" h="3557" extrusionOk="0">
                  <a:moveTo>
                    <a:pt x="1" y="0"/>
                  </a:moveTo>
                  <a:lnTo>
                    <a:pt x="1" y="3556"/>
                  </a:lnTo>
                  <a:lnTo>
                    <a:pt x="22220" y="3556"/>
                  </a:lnTo>
                  <a:lnTo>
                    <a:pt x="2222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95" name="TextBox 194">
            <a:extLst>
              <a:ext uri="{FF2B5EF4-FFF2-40B4-BE49-F238E27FC236}">
                <a16:creationId xmlns:a16="http://schemas.microsoft.com/office/drawing/2014/main" id="{3E9729B2-6ACB-9C50-6130-DC60D4D85436}"/>
              </a:ext>
            </a:extLst>
          </p:cNvPr>
          <p:cNvSpPr txBox="1"/>
          <p:nvPr/>
        </p:nvSpPr>
        <p:spPr>
          <a:xfrm>
            <a:off x="2853951" y="2081241"/>
            <a:ext cx="3066392" cy="584775"/>
          </a:xfrm>
          <a:prstGeom prst="rect">
            <a:avLst/>
          </a:prstGeom>
          <a:noFill/>
        </p:spPr>
        <p:txBody>
          <a:bodyPr wrap="square" rtlCol="0">
            <a:spAutoFit/>
          </a:bodyPr>
          <a:lstStyle/>
          <a:p>
            <a:pPr algn="ctr"/>
            <a:r>
              <a:rPr lang="en-IN" sz="3200" b="1" dirty="0">
                <a:latin typeface="Fira Sans Extra Condensed" panose="020B0503050000020004" pitchFamily="34" charset="0"/>
              </a:rPr>
              <a:t>THANK YOU</a:t>
            </a:r>
          </a:p>
        </p:txBody>
      </p:sp>
      <p:grpSp>
        <p:nvGrpSpPr>
          <p:cNvPr id="201" name="Google Shape;1341;p26">
            <a:extLst>
              <a:ext uri="{FF2B5EF4-FFF2-40B4-BE49-F238E27FC236}">
                <a16:creationId xmlns:a16="http://schemas.microsoft.com/office/drawing/2014/main" id="{51B88522-F591-699B-FD22-5290F0DA12C1}"/>
              </a:ext>
            </a:extLst>
          </p:cNvPr>
          <p:cNvGrpSpPr/>
          <p:nvPr/>
        </p:nvGrpSpPr>
        <p:grpSpPr>
          <a:xfrm>
            <a:off x="5427357" y="2280957"/>
            <a:ext cx="1090981" cy="943160"/>
            <a:chOff x="3991525" y="3353950"/>
            <a:chExt cx="1088150" cy="857975"/>
          </a:xfrm>
        </p:grpSpPr>
        <p:sp>
          <p:nvSpPr>
            <p:cNvPr id="202" name="Google Shape;1342;p26">
              <a:extLst>
                <a:ext uri="{FF2B5EF4-FFF2-40B4-BE49-F238E27FC236}">
                  <a16:creationId xmlns:a16="http://schemas.microsoft.com/office/drawing/2014/main" id="{4387F7D0-43AE-F13A-E002-0569CBAE0AF4}"/>
                </a:ext>
              </a:extLst>
            </p:cNvPr>
            <p:cNvSpPr/>
            <p:nvPr/>
          </p:nvSpPr>
          <p:spPr>
            <a:xfrm>
              <a:off x="4227975" y="3353950"/>
              <a:ext cx="851700" cy="750200"/>
            </a:xfrm>
            <a:custGeom>
              <a:avLst/>
              <a:gdLst/>
              <a:ahLst/>
              <a:cxnLst/>
              <a:rect l="l" t="t" r="r" b="b"/>
              <a:pathLst>
                <a:path w="34068" h="30008" extrusionOk="0">
                  <a:moveTo>
                    <a:pt x="10966" y="1"/>
                  </a:moveTo>
                  <a:lnTo>
                    <a:pt x="10715" y="419"/>
                  </a:lnTo>
                  <a:cubicBezTo>
                    <a:pt x="10138" y="1267"/>
                    <a:pt x="9205" y="1757"/>
                    <a:pt x="8248" y="1757"/>
                  </a:cubicBezTo>
                  <a:cubicBezTo>
                    <a:pt x="8024" y="1757"/>
                    <a:pt x="7798" y="1730"/>
                    <a:pt x="7576" y="1675"/>
                  </a:cubicBezTo>
                  <a:cubicBezTo>
                    <a:pt x="7241" y="1549"/>
                    <a:pt x="6948" y="1465"/>
                    <a:pt x="6655" y="1298"/>
                  </a:cubicBezTo>
                  <a:lnTo>
                    <a:pt x="6237" y="1047"/>
                  </a:lnTo>
                  <a:lnTo>
                    <a:pt x="5107" y="2805"/>
                  </a:lnTo>
                  <a:lnTo>
                    <a:pt x="5692" y="3056"/>
                  </a:lnTo>
                  <a:lnTo>
                    <a:pt x="5734" y="3056"/>
                  </a:lnTo>
                  <a:cubicBezTo>
                    <a:pt x="5944" y="3223"/>
                    <a:pt x="5985" y="3474"/>
                    <a:pt x="5902" y="3683"/>
                  </a:cubicBezTo>
                  <a:cubicBezTo>
                    <a:pt x="5788" y="3826"/>
                    <a:pt x="5636" y="3910"/>
                    <a:pt x="5484" y="3910"/>
                  </a:cubicBezTo>
                  <a:cubicBezTo>
                    <a:pt x="5412" y="3910"/>
                    <a:pt x="5341" y="3891"/>
                    <a:pt x="5274" y="3851"/>
                  </a:cubicBezTo>
                  <a:lnTo>
                    <a:pt x="5190" y="3809"/>
                  </a:lnTo>
                  <a:lnTo>
                    <a:pt x="4730" y="3390"/>
                  </a:lnTo>
                  <a:lnTo>
                    <a:pt x="3642" y="5065"/>
                  </a:lnTo>
                  <a:lnTo>
                    <a:pt x="3307" y="5567"/>
                  </a:lnTo>
                  <a:lnTo>
                    <a:pt x="3851" y="5860"/>
                  </a:lnTo>
                  <a:lnTo>
                    <a:pt x="3893" y="5902"/>
                  </a:lnTo>
                  <a:cubicBezTo>
                    <a:pt x="4018" y="5943"/>
                    <a:pt x="4060" y="6069"/>
                    <a:pt x="4102" y="6195"/>
                  </a:cubicBezTo>
                  <a:cubicBezTo>
                    <a:pt x="4102" y="6320"/>
                    <a:pt x="4102" y="6487"/>
                    <a:pt x="4060" y="6571"/>
                  </a:cubicBezTo>
                  <a:cubicBezTo>
                    <a:pt x="3946" y="6714"/>
                    <a:pt x="3792" y="6779"/>
                    <a:pt x="3640" y="6779"/>
                  </a:cubicBezTo>
                  <a:cubicBezTo>
                    <a:pt x="3569" y="6779"/>
                    <a:pt x="3499" y="6765"/>
                    <a:pt x="3432" y="6739"/>
                  </a:cubicBezTo>
                  <a:lnTo>
                    <a:pt x="3349" y="6906"/>
                  </a:lnTo>
                  <a:lnTo>
                    <a:pt x="3349" y="6906"/>
                  </a:lnTo>
                  <a:lnTo>
                    <a:pt x="3391" y="6697"/>
                  </a:lnTo>
                  <a:lnTo>
                    <a:pt x="2930" y="6278"/>
                  </a:lnTo>
                  <a:lnTo>
                    <a:pt x="1926" y="7785"/>
                  </a:lnTo>
                  <a:lnTo>
                    <a:pt x="1591" y="8287"/>
                  </a:lnTo>
                  <a:lnTo>
                    <a:pt x="2177" y="8580"/>
                  </a:lnTo>
                  <a:lnTo>
                    <a:pt x="2219" y="8580"/>
                  </a:lnTo>
                  <a:cubicBezTo>
                    <a:pt x="2428" y="8706"/>
                    <a:pt x="2470" y="8999"/>
                    <a:pt x="2386" y="9208"/>
                  </a:cubicBezTo>
                  <a:cubicBezTo>
                    <a:pt x="2282" y="9339"/>
                    <a:pt x="2144" y="9404"/>
                    <a:pt x="2005" y="9404"/>
                  </a:cubicBezTo>
                  <a:cubicBezTo>
                    <a:pt x="1921" y="9404"/>
                    <a:pt x="1837" y="9380"/>
                    <a:pt x="1758" y="9333"/>
                  </a:cubicBezTo>
                  <a:lnTo>
                    <a:pt x="1717" y="9292"/>
                  </a:lnTo>
                  <a:lnTo>
                    <a:pt x="1256" y="8873"/>
                  </a:lnTo>
                  <a:lnTo>
                    <a:pt x="1" y="10798"/>
                  </a:lnTo>
                  <a:lnTo>
                    <a:pt x="419" y="11091"/>
                  </a:lnTo>
                  <a:cubicBezTo>
                    <a:pt x="1758" y="11970"/>
                    <a:pt x="2135" y="13811"/>
                    <a:pt x="1256" y="15151"/>
                  </a:cubicBezTo>
                  <a:lnTo>
                    <a:pt x="963" y="15569"/>
                  </a:lnTo>
                  <a:lnTo>
                    <a:pt x="22935" y="29924"/>
                  </a:lnTo>
                  <a:lnTo>
                    <a:pt x="23103" y="30008"/>
                  </a:lnTo>
                  <a:lnTo>
                    <a:pt x="23354" y="29589"/>
                  </a:lnTo>
                  <a:cubicBezTo>
                    <a:pt x="23930" y="28742"/>
                    <a:pt x="24864" y="28251"/>
                    <a:pt x="25820" y="28251"/>
                  </a:cubicBezTo>
                  <a:cubicBezTo>
                    <a:pt x="26044" y="28251"/>
                    <a:pt x="26270" y="28278"/>
                    <a:pt x="26493" y="28334"/>
                  </a:cubicBezTo>
                  <a:cubicBezTo>
                    <a:pt x="26827" y="28376"/>
                    <a:pt x="27120" y="28543"/>
                    <a:pt x="27413" y="28711"/>
                  </a:cubicBezTo>
                  <a:lnTo>
                    <a:pt x="27832" y="28962"/>
                  </a:lnTo>
                  <a:lnTo>
                    <a:pt x="28711" y="27497"/>
                  </a:lnTo>
                  <a:lnTo>
                    <a:pt x="29004" y="26995"/>
                  </a:lnTo>
                  <a:lnTo>
                    <a:pt x="28460" y="26702"/>
                  </a:lnTo>
                  <a:cubicBezTo>
                    <a:pt x="28334" y="26660"/>
                    <a:pt x="28292" y="26576"/>
                    <a:pt x="28250" y="26409"/>
                  </a:cubicBezTo>
                  <a:cubicBezTo>
                    <a:pt x="28250" y="26283"/>
                    <a:pt x="28250" y="26158"/>
                    <a:pt x="28292" y="26032"/>
                  </a:cubicBezTo>
                  <a:cubicBezTo>
                    <a:pt x="28407" y="25889"/>
                    <a:pt x="28560" y="25824"/>
                    <a:pt x="28713" y="25824"/>
                  </a:cubicBezTo>
                  <a:cubicBezTo>
                    <a:pt x="28783" y="25824"/>
                    <a:pt x="28854" y="25838"/>
                    <a:pt x="28920" y="25865"/>
                  </a:cubicBezTo>
                  <a:lnTo>
                    <a:pt x="28962" y="25948"/>
                  </a:lnTo>
                  <a:lnTo>
                    <a:pt x="29422" y="26367"/>
                  </a:lnTo>
                  <a:lnTo>
                    <a:pt x="30427" y="24818"/>
                  </a:lnTo>
                  <a:lnTo>
                    <a:pt x="30761" y="24316"/>
                  </a:lnTo>
                  <a:lnTo>
                    <a:pt x="30217" y="24065"/>
                  </a:lnTo>
                  <a:lnTo>
                    <a:pt x="30176" y="24065"/>
                  </a:lnTo>
                  <a:cubicBezTo>
                    <a:pt x="29966" y="23898"/>
                    <a:pt x="29924" y="23647"/>
                    <a:pt x="30008" y="23437"/>
                  </a:cubicBezTo>
                  <a:cubicBezTo>
                    <a:pt x="30122" y="23295"/>
                    <a:pt x="30274" y="23211"/>
                    <a:pt x="30426" y="23211"/>
                  </a:cubicBezTo>
                  <a:cubicBezTo>
                    <a:pt x="30497" y="23211"/>
                    <a:pt x="30569" y="23230"/>
                    <a:pt x="30636" y="23270"/>
                  </a:cubicBezTo>
                  <a:lnTo>
                    <a:pt x="31180" y="23688"/>
                  </a:lnTo>
                  <a:lnTo>
                    <a:pt x="32561" y="21470"/>
                  </a:lnTo>
                  <a:lnTo>
                    <a:pt x="31975" y="21219"/>
                  </a:lnTo>
                  <a:lnTo>
                    <a:pt x="31933" y="21219"/>
                  </a:lnTo>
                  <a:cubicBezTo>
                    <a:pt x="31724" y="21052"/>
                    <a:pt x="31682" y="20801"/>
                    <a:pt x="31766" y="20591"/>
                  </a:cubicBezTo>
                  <a:cubicBezTo>
                    <a:pt x="31880" y="20448"/>
                    <a:pt x="32034" y="20384"/>
                    <a:pt x="32186" y="20384"/>
                  </a:cubicBezTo>
                  <a:cubicBezTo>
                    <a:pt x="32257" y="20384"/>
                    <a:pt x="32327" y="20397"/>
                    <a:pt x="32394" y="20424"/>
                  </a:cubicBezTo>
                  <a:lnTo>
                    <a:pt x="32938" y="20926"/>
                  </a:lnTo>
                  <a:lnTo>
                    <a:pt x="34068" y="19127"/>
                  </a:lnTo>
                  <a:lnTo>
                    <a:pt x="33649" y="18875"/>
                  </a:lnTo>
                  <a:cubicBezTo>
                    <a:pt x="32980" y="18457"/>
                    <a:pt x="32561" y="17787"/>
                    <a:pt x="32394" y="17034"/>
                  </a:cubicBezTo>
                  <a:cubicBezTo>
                    <a:pt x="32268" y="16239"/>
                    <a:pt x="32394" y="15486"/>
                    <a:pt x="32812" y="14858"/>
                  </a:cubicBezTo>
                  <a:lnTo>
                    <a:pt x="33105" y="14439"/>
                  </a:lnTo>
                  <a:lnTo>
                    <a:pt x="109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343;p26">
              <a:extLst>
                <a:ext uri="{FF2B5EF4-FFF2-40B4-BE49-F238E27FC236}">
                  <a16:creationId xmlns:a16="http://schemas.microsoft.com/office/drawing/2014/main" id="{A7F93681-2A53-9586-3AD8-6BC4E512072C}"/>
                </a:ext>
              </a:extLst>
            </p:cNvPr>
            <p:cNvSpPr/>
            <p:nvPr/>
          </p:nvSpPr>
          <p:spPr>
            <a:xfrm>
              <a:off x="4260425" y="3387425"/>
              <a:ext cx="781600" cy="679075"/>
            </a:xfrm>
            <a:custGeom>
              <a:avLst/>
              <a:gdLst/>
              <a:ahLst/>
              <a:cxnLst/>
              <a:rect l="l" t="t" r="r" b="b"/>
              <a:pathLst>
                <a:path w="31264" h="27163" extrusionOk="0">
                  <a:moveTo>
                    <a:pt x="9877" y="1"/>
                  </a:moveTo>
                  <a:cubicBezTo>
                    <a:pt x="9087" y="856"/>
                    <a:pt x="7987" y="1375"/>
                    <a:pt x="6841" y="1375"/>
                  </a:cubicBezTo>
                  <a:cubicBezTo>
                    <a:pt x="6530" y="1375"/>
                    <a:pt x="6214" y="1337"/>
                    <a:pt x="5901" y="1256"/>
                  </a:cubicBezTo>
                  <a:cubicBezTo>
                    <a:pt x="5650" y="1214"/>
                    <a:pt x="5357" y="1089"/>
                    <a:pt x="5106" y="1005"/>
                  </a:cubicBezTo>
                  <a:lnTo>
                    <a:pt x="5106" y="1005"/>
                  </a:lnTo>
                  <a:cubicBezTo>
                    <a:pt x="5566" y="1466"/>
                    <a:pt x="5650" y="2261"/>
                    <a:pt x="5273" y="2847"/>
                  </a:cubicBezTo>
                  <a:cubicBezTo>
                    <a:pt x="4980" y="3271"/>
                    <a:pt x="4508" y="3542"/>
                    <a:pt x="3997" y="3542"/>
                  </a:cubicBezTo>
                  <a:cubicBezTo>
                    <a:pt x="3853" y="3542"/>
                    <a:pt x="3705" y="3521"/>
                    <a:pt x="3557" y="3474"/>
                  </a:cubicBezTo>
                  <a:lnTo>
                    <a:pt x="3348" y="3809"/>
                  </a:lnTo>
                  <a:cubicBezTo>
                    <a:pt x="3809" y="4311"/>
                    <a:pt x="3850" y="5065"/>
                    <a:pt x="3474" y="5651"/>
                  </a:cubicBezTo>
                  <a:cubicBezTo>
                    <a:pt x="3218" y="6099"/>
                    <a:pt x="2716" y="6351"/>
                    <a:pt x="2214" y="6351"/>
                  </a:cubicBezTo>
                  <a:cubicBezTo>
                    <a:pt x="2060" y="6351"/>
                    <a:pt x="1905" y="6328"/>
                    <a:pt x="1758" y="6278"/>
                  </a:cubicBezTo>
                  <a:lnTo>
                    <a:pt x="1674" y="6488"/>
                  </a:lnTo>
                  <a:cubicBezTo>
                    <a:pt x="2134" y="6948"/>
                    <a:pt x="2176" y="7743"/>
                    <a:pt x="1842" y="8329"/>
                  </a:cubicBezTo>
                  <a:cubicBezTo>
                    <a:pt x="1548" y="8753"/>
                    <a:pt x="1025" y="9025"/>
                    <a:pt x="512" y="9025"/>
                  </a:cubicBezTo>
                  <a:cubicBezTo>
                    <a:pt x="367" y="9025"/>
                    <a:pt x="222" y="9003"/>
                    <a:pt x="84" y="8957"/>
                  </a:cubicBezTo>
                  <a:lnTo>
                    <a:pt x="0" y="9124"/>
                  </a:lnTo>
                  <a:cubicBezTo>
                    <a:pt x="1339" y="10296"/>
                    <a:pt x="1758" y="12263"/>
                    <a:pt x="1004" y="13854"/>
                  </a:cubicBezTo>
                  <a:lnTo>
                    <a:pt x="21386" y="27162"/>
                  </a:lnTo>
                  <a:cubicBezTo>
                    <a:pt x="22168" y="26282"/>
                    <a:pt x="23255" y="25783"/>
                    <a:pt x="24389" y="25783"/>
                  </a:cubicBezTo>
                  <a:cubicBezTo>
                    <a:pt x="24712" y="25783"/>
                    <a:pt x="25038" y="25823"/>
                    <a:pt x="25362" y="25907"/>
                  </a:cubicBezTo>
                  <a:cubicBezTo>
                    <a:pt x="25613" y="25949"/>
                    <a:pt x="25906" y="26032"/>
                    <a:pt x="26157" y="26158"/>
                  </a:cubicBezTo>
                  <a:lnTo>
                    <a:pt x="26241" y="25990"/>
                  </a:lnTo>
                  <a:cubicBezTo>
                    <a:pt x="25781" y="25530"/>
                    <a:pt x="25739" y="24735"/>
                    <a:pt x="26073" y="24149"/>
                  </a:cubicBezTo>
                  <a:cubicBezTo>
                    <a:pt x="26367" y="23725"/>
                    <a:pt x="26839" y="23453"/>
                    <a:pt x="27369" y="23453"/>
                  </a:cubicBezTo>
                  <a:cubicBezTo>
                    <a:pt x="27520" y="23453"/>
                    <a:pt x="27674" y="23475"/>
                    <a:pt x="27831" y="23521"/>
                  </a:cubicBezTo>
                  <a:lnTo>
                    <a:pt x="27915" y="23312"/>
                  </a:lnTo>
                  <a:cubicBezTo>
                    <a:pt x="27455" y="22852"/>
                    <a:pt x="27413" y="22098"/>
                    <a:pt x="27748" y="21512"/>
                  </a:cubicBezTo>
                  <a:cubicBezTo>
                    <a:pt x="28036" y="21064"/>
                    <a:pt x="28545" y="20812"/>
                    <a:pt x="29049" y="20812"/>
                  </a:cubicBezTo>
                  <a:cubicBezTo>
                    <a:pt x="29204" y="20812"/>
                    <a:pt x="29358" y="20835"/>
                    <a:pt x="29505" y="20885"/>
                  </a:cubicBezTo>
                  <a:lnTo>
                    <a:pt x="29715" y="20508"/>
                  </a:lnTo>
                  <a:cubicBezTo>
                    <a:pt x="29212" y="20048"/>
                    <a:pt x="29170" y="19252"/>
                    <a:pt x="29547" y="18666"/>
                  </a:cubicBezTo>
                  <a:cubicBezTo>
                    <a:pt x="29841" y="18242"/>
                    <a:pt x="30338" y="17971"/>
                    <a:pt x="30840" y="17971"/>
                  </a:cubicBezTo>
                  <a:cubicBezTo>
                    <a:pt x="30982" y="17971"/>
                    <a:pt x="31125" y="17993"/>
                    <a:pt x="31263" y="18039"/>
                  </a:cubicBezTo>
                  <a:cubicBezTo>
                    <a:pt x="29924" y="16867"/>
                    <a:pt x="29505" y="14900"/>
                    <a:pt x="30259" y="13309"/>
                  </a:cubicBezTo>
                  <a:lnTo>
                    <a:pt x="98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344;p26">
              <a:extLst>
                <a:ext uri="{FF2B5EF4-FFF2-40B4-BE49-F238E27FC236}">
                  <a16:creationId xmlns:a16="http://schemas.microsoft.com/office/drawing/2014/main" id="{4720522A-C08E-ABCD-F6F1-7D223832089F}"/>
                </a:ext>
              </a:extLst>
            </p:cNvPr>
            <p:cNvSpPr/>
            <p:nvPr/>
          </p:nvSpPr>
          <p:spPr>
            <a:xfrm>
              <a:off x="4295975" y="3417775"/>
              <a:ext cx="710475" cy="622575"/>
            </a:xfrm>
            <a:custGeom>
              <a:avLst/>
              <a:gdLst/>
              <a:ahLst/>
              <a:cxnLst/>
              <a:rect l="l" t="t" r="r" b="b"/>
              <a:pathLst>
                <a:path w="28419" h="24903" extrusionOk="0">
                  <a:moveTo>
                    <a:pt x="7241" y="0"/>
                  </a:moveTo>
                  <a:lnTo>
                    <a:pt x="1" y="11133"/>
                  </a:lnTo>
                  <a:lnTo>
                    <a:pt x="21178" y="24902"/>
                  </a:lnTo>
                  <a:lnTo>
                    <a:pt x="28418" y="13770"/>
                  </a:lnTo>
                  <a:lnTo>
                    <a:pt x="72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45;p26">
              <a:extLst>
                <a:ext uri="{FF2B5EF4-FFF2-40B4-BE49-F238E27FC236}">
                  <a16:creationId xmlns:a16="http://schemas.microsoft.com/office/drawing/2014/main" id="{DEBB4A28-76A3-C91F-B866-22A896274E0B}"/>
                </a:ext>
              </a:extLst>
            </p:cNvPr>
            <p:cNvSpPr/>
            <p:nvPr/>
          </p:nvSpPr>
          <p:spPr>
            <a:xfrm>
              <a:off x="4764725" y="3736900"/>
              <a:ext cx="206150" cy="268900"/>
            </a:xfrm>
            <a:custGeom>
              <a:avLst/>
              <a:gdLst/>
              <a:ahLst/>
              <a:cxnLst/>
              <a:rect l="l" t="t" r="r" b="b"/>
              <a:pathLst>
                <a:path w="8246" h="10756" extrusionOk="0">
                  <a:moveTo>
                    <a:pt x="6111" y="0"/>
                  </a:moveTo>
                  <a:lnTo>
                    <a:pt x="0" y="9375"/>
                  </a:lnTo>
                  <a:lnTo>
                    <a:pt x="2135" y="10756"/>
                  </a:lnTo>
                  <a:lnTo>
                    <a:pt x="8245" y="1339"/>
                  </a:lnTo>
                  <a:lnTo>
                    <a:pt x="6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46;p26">
              <a:extLst>
                <a:ext uri="{FF2B5EF4-FFF2-40B4-BE49-F238E27FC236}">
                  <a16:creationId xmlns:a16="http://schemas.microsoft.com/office/drawing/2014/main" id="{7C94158A-A8C2-E3F9-CABE-7C8EB1B16783}"/>
                </a:ext>
              </a:extLst>
            </p:cNvPr>
            <p:cNvSpPr/>
            <p:nvPr/>
          </p:nvSpPr>
          <p:spPr>
            <a:xfrm>
              <a:off x="4404800" y="3501475"/>
              <a:ext cx="490725" cy="455150"/>
            </a:xfrm>
            <a:custGeom>
              <a:avLst/>
              <a:gdLst/>
              <a:ahLst/>
              <a:cxnLst/>
              <a:rect l="l" t="t" r="r" b="b"/>
              <a:pathLst>
                <a:path w="19629" h="18206" extrusionOk="0">
                  <a:moveTo>
                    <a:pt x="6111" y="1"/>
                  </a:moveTo>
                  <a:lnTo>
                    <a:pt x="1" y="9375"/>
                  </a:lnTo>
                  <a:lnTo>
                    <a:pt x="13519" y="18206"/>
                  </a:lnTo>
                  <a:lnTo>
                    <a:pt x="19629" y="8831"/>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347;p26">
              <a:extLst>
                <a:ext uri="{FF2B5EF4-FFF2-40B4-BE49-F238E27FC236}">
                  <a16:creationId xmlns:a16="http://schemas.microsoft.com/office/drawing/2014/main" id="{50198CB5-903B-EDC4-94FC-60B97C3702D9}"/>
                </a:ext>
              </a:extLst>
            </p:cNvPr>
            <p:cNvSpPr/>
            <p:nvPr/>
          </p:nvSpPr>
          <p:spPr>
            <a:xfrm>
              <a:off x="4331550" y="3454400"/>
              <a:ext cx="203025" cy="267875"/>
            </a:xfrm>
            <a:custGeom>
              <a:avLst/>
              <a:gdLst/>
              <a:ahLst/>
              <a:cxnLst/>
              <a:rect l="l" t="t" r="r" b="b"/>
              <a:pathLst>
                <a:path w="8121" h="10715" extrusionOk="0">
                  <a:moveTo>
                    <a:pt x="6111" y="0"/>
                  </a:moveTo>
                  <a:lnTo>
                    <a:pt x="1" y="9375"/>
                  </a:lnTo>
                  <a:lnTo>
                    <a:pt x="2010" y="10714"/>
                  </a:lnTo>
                  <a:lnTo>
                    <a:pt x="8120" y="1339"/>
                  </a:lnTo>
                  <a:lnTo>
                    <a:pt x="6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348;p26">
              <a:extLst>
                <a:ext uri="{FF2B5EF4-FFF2-40B4-BE49-F238E27FC236}">
                  <a16:creationId xmlns:a16="http://schemas.microsoft.com/office/drawing/2014/main" id="{F53A70EF-32A7-CFE4-F763-F1F8B922669C}"/>
                </a:ext>
              </a:extLst>
            </p:cNvPr>
            <p:cNvSpPr/>
            <p:nvPr/>
          </p:nvSpPr>
          <p:spPr>
            <a:xfrm>
              <a:off x="4470725" y="3493100"/>
              <a:ext cx="35600" cy="33500"/>
            </a:xfrm>
            <a:custGeom>
              <a:avLst/>
              <a:gdLst/>
              <a:ahLst/>
              <a:cxnLst/>
              <a:rect l="l" t="t" r="r" b="b"/>
              <a:pathLst>
                <a:path w="1424" h="1340" extrusionOk="0">
                  <a:moveTo>
                    <a:pt x="251" y="1"/>
                  </a:moveTo>
                  <a:lnTo>
                    <a:pt x="377" y="503"/>
                  </a:lnTo>
                  <a:lnTo>
                    <a:pt x="0" y="838"/>
                  </a:lnTo>
                  <a:lnTo>
                    <a:pt x="544" y="921"/>
                  </a:lnTo>
                  <a:lnTo>
                    <a:pt x="753" y="1340"/>
                  </a:lnTo>
                  <a:lnTo>
                    <a:pt x="963" y="921"/>
                  </a:lnTo>
                  <a:lnTo>
                    <a:pt x="1423" y="796"/>
                  </a:lnTo>
                  <a:lnTo>
                    <a:pt x="1046" y="503"/>
                  </a:lnTo>
                  <a:lnTo>
                    <a:pt x="1172" y="1"/>
                  </a:lnTo>
                  <a:lnTo>
                    <a:pt x="670" y="210"/>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349;p26">
              <a:extLst>
                <a:ext uri="{FF2B5EF4-FFF2-40B4-BE49-F238E27FC236}">
                  <a16:creationId xmlns:a16="http://schemas.microsoft.com/office/drawing/2014/main" id="{C90845B8-9C04-80C4-8992-509CBDCB3087}"/>
                </a:ext>
              </a:extLst>
            </p:cNvPr>
            <p:cNvSpPr/>
            <p:nvPr/>
          </p:nvSpPr>
          <p:spPr>
            <a:xfrm>
              <a:off x="4418400" y="3573675"/>
              <a:ext cx="35600" cy="33500"/>
            </a:xfrm>
            <a:custGeom>
              <a:avLst/>
              <a:gdLst/>
              <a:ahLst/>
              <a:cxnLst/>
              <a:rect l="l" t="t" r="r" b="b"/>
              <a:pathLst>
                <a:path w="1424" h="1340" extrusionOk="0">
                  <a:moveTo>
                    <a:pt x="1089" y="0"/>
                  </a:moveTo>
                  <a:lnTo>
                    <a:pt x="670" y="251"/>
                  </a:lnTo>
                  <a:lnTo>
                    <a:pt x="252" y="42"/>
                  </a:lnTo>
                  <a:lnTo>
                    <a:pt x="377" y="503"/>
                  </a:lnTo>
                  <a:lnTo>
                    <a:pt x="1" y="879"/>
                  </a:lnTo>
                  <a:lnTo>
                    <a:pt x="461" y="921"/>
                  </a:lnTo>
                  <a:lnTo>
                    <a:pt x="754" y="1340"/>
                  </a:lnTo>
                  <a:lnTo>
                    <a:pt x="963" y="921"/>
                  </a:lnTo>
                  <a:lnTo>
                    <a:pt x="1424" y="837"/>
                  </a:lnTo>
                  <a:lnTo>
                    <a:pt x="1047" y="503"/>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350;p26">
              <a:extLst>
                <a:ext uri="{FF2B5EF4-FFF2-40B4-BE49-F238E27FC236}">
                  <a16:creationId xmlns:a16="http://schemas.microsoft.com/office/drawing/2014/main" id="{07346FED-3520-A18E-DC08-A4953C4D6ACF}"/>
                </a:ext>
              </a:extLst>
            </p:cNvPr>
            <p:cNvSpPr/>
            <p:nvPr/>
          </p:nvSpPr>
          <p:spPr>
            <a:xfrm>
              <a:off x="4366100" y="3654225"/>
              <a:ext cx="35575" cy="34550"/>
            </a:xfrm>
            <a:custGeom>
              <a:avLst/>
              <a:gdLst/>
              <a:ahLst/>
              <a:cxnLst/>
              <a:rect l="l" t="t" r="r" b="b"/>
              <a:pathLst>
                <a:path w="1423" h="1382" extrusionOk="0">
                  <a:moveTo>
                    <a:pt x="1088" y="1"/>
                  </a:moveTo>
                  <a:lnTo>
                    <a:pt x="670" y="252"/>
                  </a:lnTo>
                  <a:lnTo>
                    <a:pt x="251" y="43"/>
                  </a:lnTo>
                  <a:lnTo>
                    <a:pt x="335" y="545"/>
                  </a:lnTo>
                  <a:lnTo>
                    <a:pt x="0" y="880"/>
                  </a:lnTo>
                  <a:lnTo>
                    <a:pt x="460" y="963"/>
                  </a:lnTo>
                  <a:lnTo>
                    <a:pt x="753" y="1382"/>
                  </a:lnTo>
                  <a:lnTo>
                    <a:pt x="879" y="880"/>
                  </a:lnTo>
                  <a:lnTo>
                    <a:pt x="1423" y="838"/>
                  </a:lnTo>
                  <a:lnTo>
                    <a:pt x="1046" y="461"/>
                  </a:lnTo>
                  <a:lnTo>
                    <a:pt x="1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351;p26">
              <a:extLst>
                <a:ext uri="{FF2B5EF4-FFF2-40B4-BE49-F238E27FC236}">
                  <a16:creationId xmlns:a16="http://schemas.microsoft.com/office/drawing/2014/main" id="{40965A3F-F845-9400-2362-B262148E9EFB}"/>
                </a:ext>
              </a:extLst>
            </p:cNvPr>
            <p:cNvSpPr/>
            <p:nvPr/>
          </p:nvSpPr>
          <p:spPr>
            <a:xfrm>
              <a:off x="4904925" y="3775600"/>
              <a:ext cx="35600" cy="33500"/>
            </a:xfrm>
            <a:custGeom>
              <a:avLst/>
              <a:gdLst/>
              <a:ahLst/>
              <a:cxnLst/>
              <a:rect l="l" t="t" r="r" b="b"/>
              <a:pathLst>
                <a:path w="1424" h="1340" extrusionOk="0">
                  <a:moveTo>
                    <a:pt x="252" y="1"/>
                  </a:moveTo>
                  <a:lnTo>
                    <a:pt x="335" y="461"/>
                  </a:lnTo>
                  <a:lnTo>
                    <a:pt x="1" y="838"/>
                  </a:lnTo>
                  <a:lnTo>
                    <a:pt x="461" y="921"/>
                  </a:lnTo>
                  <a:lnTo>
                    <a:pt x="712" y="1340"/>
                  </a:lnTo>
                  <a:lnTo>
                    <a:pt x="963" y="921"/>
                  </a:lnTo>
                  <a:lnTo>
                    <a:pt x="1423" y="796"/>
                  </a:lnTo>
                  <a:lnTo>
                    <a:pt x="1047" y="461"/>
                  </a:lnTo>
                  <a:lnTo>
                    <a:pt x="1089" y="1"/>
                  </a:lnTo>
                  <a:lnTo>
                    <a:pt x="670" y="210"/>
                  </a:lnTo>
                  <a:lnTo>
                    <a:pt x="2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352;p26">
              <a:extLst>
                <a:ext uri="{FF2B5EF4-FFF2-40B4-BE49-F238E27FC236}">
                  <a16:creationId xmlns:a16="http://schemas.microsoft.com/office/drawing/2014/main" id="{EA0F8A48-DAFF-345D-D27B-3BECFE0240B2}"/>
                </a:ext>
              </a:extLst>
            </p:cNvPr>
            <p:cNvSpPr/>
            <p:nvPr/>
          </p:nvSpPr>
          <p:spPr>
            <a:xfrm>
              <a:off x="4852600" y="3857225"/>
              <a:ext cx="34575" cy="32450"/>
            </a:xfrm>
            <a:custGeom>
              <a:avLst/>
              <a:gdLst/>
              <a:ahLst/>
              <a:cxnLst/>
              <a:rect l="l" t="t" r="r" b="b"/>
              <a:pathLst>
                <a:path w="1383" h="1298" extrusionOk="0">
                  <a:moveTo>
                    <a:pt x="210" y="0"/>
                  </a:moveTo>
                  <a:lnTo>
                    <a:pt x="336" y="460"/>
                  </a:lnTo>
                  <a:lnTo>
                    <a:pt x="1" y="837"/>
                  </a:lnTo>
                  <a:lnTo>
                    <a:pt x="461" y="879"/>
                  </a:lnTo>
                  <a:lnTo>
                    <a:pt x="671" y="1297"/>
                  </a:lnTo>
                  <a:lnTo>
                    <a:pt x="880" y="879"/>
                  </a:lnTo>
                  <a:lnTo>
                    <a:pt x="1382" y="795"/>
                  </a:lnTo>
                  <a:lnTo>
                    <a:pt x="1047" y="460"/>
                  </a:lnTo>
                  <a:lnTo>
                    <a:pt x="1089" y="0"/>
                  </a:lnTo>
                  <a:lnTo>
                    <a:pt x="671" y="209"/>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353;p26">
              <a:extLst>
                <a:ext uri="{FF2B5EF4-FFF2-40B4-BE49-F238E27FC236}">
                  <a16:creationId xmlns:a16="http://schemas.microsoft.com/office/drawing/2014/main" id="{CB75B46A-E738-7FAE-0BAC-E27745DD5418}"/>
                </a:ext>
              </a:extLst>
            </p:cNvPr>
            <p:cNvSpPr/>
            <p:nvPr/>
          </p:nvSpPr>
          <p:spPr>
            <a:xfrm>
              <a:off x="4800300" y="3936725"/>
              <a:ext cx="34550" cy="33500"/>
            </a:xfrm>
            <a:custGeom>
              <a:avLst/>
              <a:gdLst/>
              <a:ahLst/>
              <a:cxnLst/>
              <a:rect l="l" t="t" r="r" b="b"/>
              <a:pathLst>
                <a:path w="1382" h="1340" extrusionOk="0">
                  <a:moveTo>
                    <a:pt x="1089" y="1"/>
                  </a:moveTo>
                  <a:lnTo>
                    <a:pt x="670" y="252"/>
                  </a:lnTo>
                  <a:lnTo>
                    <a:pt x="210" y="43"/>
                  </a:lnTo>
                  <a:lnTo>
                    <a:pt x="335" y="545"/>
                  </a:lnTo>
                  <a:lnTo>
                    <a:pt x="0" y="880"/>
                  </a:lnTo>
                  <a:lnTo>
                    <a:pt x="461" y="963"/>
                  </a:lnTo>
                  <a:lnTo>
                    <a:pt x="670" y="1340"/>
                  </a:lnTo>
                  <a:lnTo>
                    <a:pt x="879" y="963"/>
                  </a:lnTo>
                  <a:lnTo>
                    <a:pt x="1381" y="838"/>
                  </a:lnTo>
                  <a:lnTo>
                    <a:pt x="1005" y="545"/>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354;p26">
              <a:extLst>
                <a:ext uri="{FF2B5EF4-FFF2-40B4-BE49-F238E27FC236}">
                  <a16:creationId xmlns:a16="http://schemas.microsoft.com/office/drawing/2014/main" id="{4FD995DC-7032-0B45-B2D5-3DD9EC5AED77}"/>
                </a:ext>
              </a:extLst>
            </p:cNvPr>
            <p:cNvSpPr/>
            <p:nvPr/>
          </p:nvSpPr>
          <p:spPr>
            <a:xfrm>
              <a:off x="4574300" y="3582050"/>
              <a:ext cx="88950" cy="97325"/>
            </a:xfrm>
            <a:custGeom>
              <a:avLst/>
              <a:gdLst/>
              <a:ahLst/>
              <a:cxnLst/>
              <a:rect l="l" t="t" r="r" b="b"/>
              <a:pathLst>
                <a:path w="3558" h="3893" extrusionOk="0">
                  <a:moveTo>
                    <a:pt x="1716" y="0"/>
                  </a:moveTo>
                  <a:lnTo>
                    <a:pt x="0" y="2679"/>
                  </a:lnTo>
                  <a:lnTo>
                    <a:pt x="335" y="2930"/>
                  </a:lnTo>
                  <a:lnTo>
                    <a:pt x="1758" y="795"/>
                  </a:lnTo>
                  <a:lnTo>
                    <a:pt x="712" y="3223"/>
                  </a:lnTo>
                  <a:lnTo>
                    <a:pt x="1047" y="3348"/>
                  </a:lnTo>
                  <a:lnTo>
                    <a:pt x="2805" y="1549"/>
                  </a:lnTo>
                  <a:lnTo>
                    <a:pt x="2805" y="1549"/>
                  </a:lnTo>
                  <a:lnTo>
                    <a:pt x="1382" y="3641"/>
                  </a:lnTo>
                  <a:lnTo>
                    <a:pt x="1842" y="3892"/>
                  </a:lnTo>
                  <a:lnTo>
                    <a:pt x="3558" y="1172"/>
                  </a:lnTo>
                  <a:lnTo>
                    <a:pt x="3014" y="837"/>
                  </a:lnTo>
                  <a:lnTo>
                    <a:pt x="1298" y="2679"/>
                  </a:lnTo>
                  <a:lnTo>
                    <a:pt x="2302" y="335"/>
                  </a:lnTo>
                  <a:lnTo>
                    <a:pt x="1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355;p26">
              <a:extLst>
                <a:ext uri="{FF2B5EF4-FFF2-40B4-BE49-F238E27FC236}">
                  <a16:creationId xmlns:a16="http://schemas.microsoft.com/office/drawing/2014/main" id="{B5C20C88-4E58-6FF4-DA08-92CBF87F43A0}"/>
                </a:ext>
              </a:extLst>
            </p:cNvPr>
            <p:cNvSpPr/>
            <p:nvPr/>
          </p:nvSpPr>
          <p:spPr>
            <a:xfrm>
              <a:off x="4634975" y="3622850"/>
              <a:ext cx="65950" cy="78500"/>
            </a:xfrm>
            <a:custGeom>
              <a:avLst/>
              <a:gdLst/>
              <a:ahLst/>
              <a:cxnLst/>
              <a:rect l="l" t="t" r="r" b="b"/>
              <a:pathLst>
                <a:path w="2638" h="3140" extrusionOk="0">
                  <a:moveTo>
                    <a:pt x="1792" y="444"/>
                  </a:moveTo>
                  <a:cubicBezTo>
                    <a:pt x="1868" y="444"/>
                    <a:pt x="1960" y="483"/>
                    <a:pt x="2052" y="544"/>
                  </a:cubicBezTo>
                  <a:cubicBezTo>
                    <a:pt x="2219" y="628"/>
                    <a:pt x="2261" y="754"/>
                    <a:pt x="2261" y="837"/>
                  </a:cubicBezTo>
                  <a:cubicBezTo>
                    <a:pt x="2261" y="963"/>
                    <a:pt x="2219" y="1088"/>
                    <a:pt x="2093" y="1256"/>
                  </a:cubicBezTo>
                  <a:lnTo>
                    <a:pt x="1340" y="2428"/>
                  </a:lnTo>
                  <a:cubicBezTo>
                    <a:pt x="1215" y="2553"/>
                    <a:pt x="1131" y="2679"/>
                    <a:pt x="1005" y="2721"/>
                  </a:cubicBezTo>
                  <a:cubicBezTo>
                    <a:pt x="971" y="2738"/>
                    <a:pt x="929" y="2748"/>
                    <a:pt x="880" y="2748"/>
                  </a:cubicBezTo>
                  <a:cubicBezTo>
                    <a:pt x="810" y="2748"/>
                    <a:pt x="727" y="2728"/>
                    <a:pt x="629" y="2679"/>
                  </a:cubicBezTo>
                  <a:cubicBezTo>
                    <a:pt x="503" y="2553"/>
                    <a:pt x="461" y="2470"/>
                    <a:pt x="461" y="2344"/>
                  </a:cubicBezTo>
                  <a:cubicBezTo>
                    <a:pt x="461" y="2260"/>
                    <a:pt x="503" y="2093"/>
                    <a:pt x="587" y="1925"/>
                  </a:cubicBezTo>
                  <a:lnTo>
                    <a:pt x="1382" y="795"/>
                  </a:lnTo>
                  <a:cubicBezTo>
                    <a:pt x="1507" y="628"/>
                    <a:pt x="1591" y="544"/>
                    <a:pt x="1717" y="461"/>
                  </a:cubicBezTo>
                  <a:cubicBezTo>
                    <a:pt x="1739" y="449"/>
                    <a:pt x="1765" y="444"/>
                    <a:pt x="1792" y="444"/>
                  </a:cubicBezTo>
                  <a:close/>
                  <a:moveTo>
                    <a:pt x="1507" y="0"/>
                  </a:moveTo>
                  <a:cubicBezTo>
                    <a:pt x="1382" y="0"/>
                    <a:pt x="1298" y="126"/>
                    <a:pt x="1173" y="210"/>
                  </a:cubicBezTo>
                  <a:cubicBezTo>
                    <a:pt x="1047" y="335"/>
                    <a:pt x="963" y="419"/>
                    <a:pt x="922" y="586"/>
                  </a:cubicBezTo>
                  <a:lnTo>
                    <a:pt x="294" y="1591"/>
                  </a:lnTo>
                  <a:cubicBezTo>
                    <a:pt x="168" y="1716"/>
                    <a:pt x="126" y="1884"/>
                    <a:pt x="85" y="2009"/>
                  </a:cubicBezTo>
                  <a:cubicBezTo>
                    <a:pt x="1" y="2093"/>
                    <a:pt x="1" y="2260"/>
                    <a:pt x="1" y="2344"/>
                  </a:cubicBezTo>
                  <a:cubicBezTo>
                    <a:pt x="1" y="2470"/>
                    <a:pt x="85" y="2553"/>
                    <a:pt x="126" y="2679"/>
                  </a:cubicBezTo>
                  <a:cubicBezTo>
                    <a:pt x="168" y="2763"/>
                    <a:pt x="294" y="2888"/>
                    <a:pt x="461" y="2972"/>
                  </a:cubicBezTo>
                  <a:cubicBezTo>
                    <a:pt x="587" y="3097"/>
                    <a:pt x="712" y="3139"/>
                    <a:pt x="796" y="3139"/>
                  </a:cubicBezTo>
                  <a:cubicBezTo>
                    <a:pt x="922" y="3139"/>
                    <a:pt x="1047" y="3139"/>
                    <a:pt x="1173" y="3097"/>
                  </a:cubicBezTo>
                  <a:cubicBezTo>
                    <a:pt x="1256" y="3055"/>
                    <a:pt x="1382" y="2972"/>
                    <a:pt x="1507" y="2888"/>
                  </a:cubicBezTo>
                  <a:cubicBezTo>
                    <a:pt x="1591" y="2763"/>
                    <a:pt x="1675" y="2679"/>
                    <a:pt x="1759" y="2511"/>
                  </a:cubicBezTo>
                  <a:lnTo>
                    <a:pt x="2386" y="1507"/>
                  </a:lnTo>
                  <a:cubicBezTo>
                    <a:pt x="2596" y="1256"/>
                    <a:pt x="2637" y="1005"/>
                    <a:pt x="2637" y="754"/>
                  </a:cubicBezTo>
                  <a:cubicBezTo>
                    <a:pt x="2637" y="544"/>
                    <a:pt x="2470" y="335"/>
                    <a:pt x="2219" y="168"/>
                  </a:cubicBezTo>
                  <a:cubicBezTo>
                    <a:pt x="2052" y="42"/>
                    <a:pt x="1968" y="0"/>
                    <a:pt x="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356;p26">
              <a:extLst>
                <a:ext uri="{FF2B5EF4-FFF2-40B4-BE49-F238E27FC236}">
                  <a16:creationId xmlns:a16="http://schemas.microsoft.com/office/drawing/2014/main" id="{61EAFF78-C570-CA26-AFBA-81A07755083E}"/>
                </a:ext>
              </a:extLst>
            </p:cNvPr>
            <p:cNvSpPr/>
            <p:nvPr/>
          </p:nvSpPr>
          <p:spPr>
            <a:xfrm>
              <a:off x="4684150" y="3643775"/>
              <a:ext cx="68050" cy="83725"/>
            </a:xfrm>
            <a:custGeom>
              <a:avLst/>
              <a:gdLst/>
              <a:ahLst/>
              <a:cxnLst/>
              <a:rect l="l" t="t" r="r" b="b"/>
              <a:pathLst>
                <a:path w="2722" h="3349" extrusionOk="0">
                  <a:moveTo>
                    <a:pt x="1131" y="0"/>
                  </a:moveTo>
                  <a:lnTo>
                    <a:pt x="1" y="3097"/>
                  </a:lnTo>
                  <a:lnTo>
                    <a:pt x="378" y="3348"/>
                  </a:lnTo>
                  <a:lnTo>
                    <a:pt x="2721" y="1005"/>
                  </a:lnTo>
                  <a:lnTo>
                    <a:pt x="2345" y="796"/>
                  </a:lnTo>
                  <a:lnTo>
                    <a:pt x="1089" y="2051"/>
                  </a:lnTo>
                  <a:lnTo>
                    <a:pt x="587" y="2595"/>
                  </a:lnTo>
                  <a:lnTo>
                    <a:pt x="880" y="1884"/>
                  </a:lnTo>
                  <a:lnTo>
                    <a:pt x="1549" y="251"/>
                  </a:lnTo>
                  <a:lnTo>
                    <a:pt x="1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357;p26">
              <a:extLst>
                <a:ext uri="{FF2B5EF4-FFF2-40B4-BE49-F238E27FC236}">
                  <a16:creationId xmlns:a16="http://schemas.microsoft.com/office/drawing/2014/main" id="{127133D5-2253-8377-19A3-D065D60DF3DD}"/>
                </a:ext>
              </a:extLst>
            </p:cNvPr>
            <p:cNvSpPr/>
            <p:nvPr/>
          </p:nvSpPr>
          <p:spPr>
            <a:xfrm>
              <a:off x="4713450" y="3673075"/>
              <a:ext cx="53400" cy="74300"/>
            </a:xfrm>
            <a:custGeom>
              <a:avLst/>
              <a:gdLst/>
              <a:ahLst/>
              <a:cxnLst/>
              <a:rect l="l" t="t" r="r" b="b"/>
              <a:pathLst>
                <a:path w="2136" h="2972" extrusionOk="0">
                  <a:moveTo>
                    <a:pt x="1758" y="0"/>
                  </a:moveTo>
                  <a:lnTo>
                    <a:pt x="1" y="2721"/>
                  </a:lnTo>
                  <a:lnTo>
                    <a:pt x="377" y="2972"/>
                  </a:lnTo>
                  <a:lnTo>
                    <a:pt x="2135" y="251"/>
                  </a:ln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358;p26">
              <a:extLst>
                <a:ext uri="{FF2B5EF4-FFF2-40B4-BE49-F238E27FC236}">
                  <a16:creationId xmlns:a16="http://schemas.microsoft.com/office/drawing/2014/main" id="{BD7D804E-8842-4D43-920E-6E88B94CC0E4}"/>
                </a:ext>
              </a:extLst>
            </p:cNvPr>
            <p:cNvSpPr/>
            <p:nvPr/>
          </p:nvSpPr>
          <p:spPr>
            <a:xfrm>
              <a:off x="4733325" y="3685625"/>
              <a:ext cx="71175" cy="84775"/>
            </a:xfrm>
            <a:custGeom>
              <a:avLst/>
              <a:gdLst/>
              <a:ahLst/>
              <a:cxnLst/>
              <a:rect l="l" t="t" r="r" b="b"/>
              <a:pathLst>
                <a:path w="2847" h="3391" extrusionOk="0">
                  <a:moveTo>
                    <a:pt x="1800" y="0"/>
                  </a:moveTo>
                  <a:lnTo>
                    <a:pt x="1" y="2721"/>
                  </a:lnTo>
                  <a:lnTo>
                    <a:pt x="1047" y="3390"/>
                  </a:lnTo>
                  <a:lnTo>
                    <a:pt x="1256" y="3139"/>
                  </a:lnTo>
                  <a:lnTo>
                    <a:pt x="587" y="2679"/>
                  </a:lnTo>
                  <a:lnTo>
                    <a:pt x="1215" y="1716"/>
                  </a:lnTo>
                  <a:lnTo>
                    <a:pt x="1675" y="2051"/>
                  </a:lnTo>
                  <a:lnTo>
                    <a:pt x="1884" y="1716"/>
                  </a:lnTo>
                  <a:lnTo>
                    <a:pt x="1424" y="1423"/>
                  </a:lnTo>
                  <a:lnTo>
                    <a:pt x="1968" y="586"/>
                  </a:lnTo>
                  <a:lnTo>
                    <a:pt x="2638" y="1005"/>
                  </a:lnTo>
                  <a:lnTo>
                    <a:pt x="2847" y="754"/>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359;p26">
              <a:extLst>
                <a:ext uri="{FF2B5EF4-FFF2-40B4-BE49-F238E27FC236}">
                  <a16:creationId xmlns:a16="http://schemas.microsoft.com/office/drawing/2014/main" id="{D505B351-3FC9-C201-F299-B49293CA8738}"/>
                </a:ext>
              </a:extLst>
            </p:cNvPr>
            <p:cNvSpPr/>
            <p:nvPr/>
          </p:nvSpPr>
          <p:spPr>
            <a:xfrm>
              <a:off x="4505250" y="3682475"/>
              <a:ext cx="64900" cy="81650"/>
            </a:xfrm>
            <a:custGeom>
              <a:avLst/>
              <a:gdLst/>
              <a:ahLst/>
              <a:cxnLst/>
              <a:rect l="l" t="t" r="r" b="b"/>
              <a:pathLst>
                <a:path w="2596" h="3266" extrusionOk="0">
                  <a:moveTo>
                    <a:pt x="1256" y="1"/>
                  </a:moveTo>
                  <a:lnTo>
                    <a:pt x="1047" y="336"/>
                  </a:lnTo>
                  <a:lnTo>
                    <a:pt x="1507" y="670"/>
                  </a:lnTo>
                  <a:lnTo>
                    <a:pt x="0" y="3014"/>
                  </a:lnTo>
                  <a:lnTo>
                    <a:pt x="335" y="3265"/>
                  </a:lnTo>
                  <a:lnTo>
                    <a:pt x="1925" y="922"/>
                  </a:lnTo>
                  <a:lnTo>
                    <a:pt x="2386" y="1215"/>
                  </a:lnTo>
                  <a:lnTo>
                    <a:pt x="2595" y="880"/>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360;p26">
              <a:extLst>
                <a:ext uri="{FF2B5EF4-FFF2-40B4-BE49-F238E27FC236}">
                  <a16:creationId xmlns:a16="http://schemas.microsoft.com/office/drawing/2014/main" id="{6FA72661-BD16-9735-7F64-4A5D6A45382D}"/>
                </a:ext>
              </a:extLst>
            </p:cNvPr>
            <p:cNvSpPr/>
            <p:nvPr/>
          </p:nvSpPr>
          <p:spPr>
            <a:xfrm>
              <a:off x="4531400" y="3707600"/>
              <a:ext cx="54425" cy="74300"/>
            </a:xfrm>
            <a:custGeom>
              <a:avLst/>
              <a:gdLst/>
              <a:ahLst/>
              <a:cxnLst/>
              <a:rect l="l" t="t" r="r" b="b"/>
              <a:pathLst>
                <a:path w="2177" h="2972" extrusionOk="0">
                  <a:moveTo>
                    <a:pt x="1758" y="0"/>
                  </a:moveTo>
                  <a:lnTo>
                    <a:pt x="1" y="2721"/>
                  </a:lnTo>
                  <a:lnTo>
                    <a:pt x="419" y="2972"/>
                  </a:lnTo>
                  <a:lnTo>
                    <a:pt x="2177" y="293"/>
                  </a:ln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361;p26">
              <a:extLst>
                <a:ext uri="{FF2B5EF4-FFF2-40B4-BE49-F238E27FC236}">
                  <a16:creationId xmlns:a16="http://schemas.microsoft.com/office/drawing/2014/main" id="{1E016385-9113-CDCF-6AF1-977AF84D6764}"/>
                </a:ext>
              </a:extLst>
            </p:cNvPr>
            <p:cNvSpPr/>
            <p:nvPr/>
          </p:nvSpPr>
          <p:spPr>
            <a:xfrm>
              <a:off x="4555475" y="3728525"/>
              <a:ext cx="65925" cy="77450"/>
            </a:xfrm>
            <a:custGeom>
              <a:avLst/>
              <a:gdLst/>
              <a:ahLst/>
              <a:cxnLst/>
              <a:rect l="l" t="t" r="r" b="b"/>
              <a:pathLst>
                <a:path w="2637" h="3098" extrusionOk="0">
                  <a:moveTo>
                    <a:pt x="1590" y="0"/>
                  </a:moveTo>
                  <a:cubicBezTo>
                    <a:pt x="1465" y="0"/>
                    <a:pt x="1381" y="42"/>
                    <a:pt x="1298" y="126"/>
                  </a:cubicBezTo>
                  <a:cubicBezTo>
                    <a:pt x="1214" y="168"/>
                    <a:pt x="1172" y="251"/>
                    <a:pt x="1046" y="335"/>
                  </a:cubicBezTo>
                  <a:cubicBezTo>
                    <a:pt x="1005" y="419"/>
                    <a:pt x="879" y="544"/>
                    <a:pt x="837" y="628"/>
                  </a:cubicBezTo>
                  <a:lnTo>
                    <a:pt x="335" y="1423"/>
                  </a:lnTo>
                  <a:cubicBezTo>
                    <a:pt x="209" y="1507"/>
                    <a:pt x="168" y="1633"/>
                    <a:pt x="126" y="1800"/>
                  </a:cubicBezTo>
                  <a:cubicBezTo>
                    <a:pt x="42" y="1884"/>
                    <a:pt x="0" y="2009"/>
                    <a:pt x="0" y="2093"/>
                  </a:cubicBezTo>
                  <a:lnTo>
                    <a:pt x="0" y="2428"/>
                  </a:lnTo>
                  <a:cubicBezTo>
                    <a:pt x="0" y="2511"/>
                    <a:pt x="42" y="2637"/>
                    <a:pt x="126" y="2679"/>
                  </a:cubicBezTo>
                  <a:cubicBezTo>
                    <a:pt x="168" y="2762"/>
                    <a:pt x="251" y="2846"/>
                    <a:pt x="377" y="2930"/>
                  </a:cubicBezTo>
                  <a:cubicBezTo>
                    <a:pt x="544" y="3055"/>
                    <a:pt x="628" y="3097"/>
                    <a:pt x="753" y="3097"/>
                  </a:cubicBezTo>
                  <a:cubicBezTo>
                    <a:pt x="837" y="3097"/>
                    <a:pt x="1005" y="3097"/>
                    <a:pt x="1088" y="3055"/>
                  </a:cubicBezTo>
                  <a:cubicBezTo>
                    <a:pt x="1214" y="2972"/>
                    <a:pt x="1298" y="2930"/>
                    <a:pt x="1423" y="2846"/>
                  </a:cubicBezTo>
                  <a:cubicBezTo>
                    <a:pt x="1507" y="2721"/>
                    <a:pt x="1632" y="2637"/>
                    <a:pt x="1674" y="2470"/>
                  </a:cubicBezTo>
                  <a:lnTo>
                    <a:pt x="1883" y="2344"/>
                  </a:lnTo>
                  <a:lnTo>
                    <a:pt x="1549" y="2093"/>
                  </a:lnTo>
                  <a:lnTo>
                    <a:pt x="1465" y="2218"/>
                  </a:lnTo>
                  <a:cubicBezTo>
                    <a:pt x="1423" y="2260"/>
                    <a:pt x="1381" y="2302"/>
                    <a:pt x="1381" y="2344"/>
                  </a:cubicBezTo>
                  <a:cubicBezTo>
                    <a:pt x="1298" y="2428"/>
                    <a:pt x="1256" y="2470"/>
                    <a:pt x="1256" y="2511"/>
                  </a:cubicBezTo>
                  <a:cubicBezTo>
                    <a:pt x="1214" y="2595"/>
                    <a:pt x="1172" y="2595"/>
                    <a:pt x="1088" y="2637"/>
                  </a:cubicBezTo>
                  <a:cubicBezTo>
                    <a:pt x="1060" y="2637"/>
                    <a:pt x="1032" y="2656"/>
                    <a:pt x="1005" y="2656"/>
                  </a:cubicBezTo>
                  <a:cubicBezTo>
                    <a:pt x="991" y="2656"/>
                    <a:pt x="977" y="2651"/>
                    <a:pt x="963" y="2637"/>
                  </a:cubicBezTo>
                  <a:cubicBezTo>
                    <a:pt x="879" y="2637"/>
                    <a:pt x="837" y="2637"/>
                    <a:pt x="795" y="2553"/>
                  </a:cubicBezTo>
                  <a:lnTo>
                    <a:pt x="670" y="2470"/>
                  </a:lnTo>
                  <a:cubicBezTo>
                    <a:pt x="628" y="2428"/>
                    <a:pt x="628" y="2344"/>
                    <a:pt x="628" y="2302"/>
                  </a:cubicBezTo>
                  <a:lnTo>
                    <a:pt x="628" y="2135"/>
                  </a:lnTo>
                  <a:cubicBezTo>
                    <a:pt x="628" y="2093"/>
                    <a:pt x="670" y="2051"/>
                    <a:pt x="670" y="2009"/>
                  </a:cubicBezTo>
                  <a:cubicBezTo>
                    <a:pt x="753" y="1925"/>
                    <a:pt x="753" y="1884"/>
                    <a:pt x="795" y="1842"/>
                  </a:cubicBezTo>
                  <a:lnTo>
                    <a:pt x="1423" y="879"/>
                  </a:lnTo>
                  <a:cubicBezTo>
                    <a:pt x="1465" y="837"/>
                    <a:pt x="1507" y="754"/>
                    <a:pt x="1507" y="670"/>
                  </a:cubicBezTo>
                  <a:cubicBezTo>
                    <a:pt x="1590" y="628"/>
                    <a:pt x="1632" y="586"/>
                    <a:pt x="1632" y="544"/>
                  </a:cubicBezTo>
                  <a:cubicBezTo>
                    <a:pt x="1674" y="461"/>
                    <a:pt x="1716" y="461"/>
                    <a:pt x="1800" y="419"/>
                  </a:cubicBezTo>
                  <a:lnTo>
                    <a:pt x="1925" y="419"/>
                  </a:lnTo>
                  <a:cubicBezTo>
                    <a:pt x="2009" y="419"/>
                    <a:pt x="2051" y="461"/>
                    <a:pt x="2093" y="461"/>
                  </a:cubicBezTo>
                  <a:cubicBezTo>
                    <a:pt x="2135" y="544"/>
                    <a:pt x="2218" y="544"/>
                    <a:pt x="2218" y="586"/>
                  </a:cubicBezTo>
                  <a:cubicBezTo>
                    <a:pt x="2260" y="628"/>
                    <a:pt x="2260" y="628"/>
                    <a:pt x="2260" y="670"/>
                  </a:cubicBezTo>
                  <a:lnTo>
                    <a:pt x="2260" y="795"/>
                  </a:lnTo>
                  <a:cubicBezTo>
                    <a:pt x="2260" y="837"/>
                    <a:pt x="2260" y="837"/>
                    <a:pt x="2218" y="879"/>
                  </a:cubicBezTo>
                  <a:cubicBezTo>
                    <a:pt x="2218" y="963"/>
                    <a:pt x="2135" y="1005"/>
                    <a:pt x="2135" y="1005"/>
                  </a:cubicBezTo>
                  <a:cubicBezTo>
                    <a:pt x="2135" y="1047"/>
                    <a:pt x="2093" y="1088"/>
                    <a:pt x="2051" y="1172"/>
                  </a:cubicBezTo>
                  <a:lnTo>
                    <a:pt x="2009" y="1256"/>
                  </a:lnTo>
                  <a:lnTo>
                    <a:pt x="2344" y="1507"/>
                  </a:lnTo>
                  <a:cubicBezTo>
                    <a:pt x="2344" y="1465"/>
                    <a:pt x="2428" y="1465"/>
                    <a:pt x="2428" y="1423"/>
                  </a:cubicBezTo>
                  <a:cubicBezTo>
                    <a:pt x="2469" y="1256"/>
                    <a:pt x="2553" y="1172"/>
                    <a:pt x="2553" y="1047"/>
                  </a:cubicBezTo>
                  <a:cubicBezTo>
                    <a:pt x="2637" y="963"/>
                    <a:pt x="2637" y="837"/>
                    <a:pt x="2637" y="754"/>
                  </a:cubicBezTo>
                  <a:cubicBezTo>
                    <a:pt x="2637" y="628"/>
                    <a:pt x="2553" y="544"/>
                    <a:pt x="2511" y="419"/>
                  </a:cubicBezTo>
                  <a:cubicBezTo>
                    <a:pt x="2469" y="335"/>
                    <a:pt x="2344" y="210"/>
                    <a:pt x="2218" y="168"/>
                  </a:cubicBezTo>
                  <a:lnTo>
                    <a:pt x="1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362;p26">
              <a:extLst>
                <a:ext uri="{FF2B5EF4-FFF2-40B4-BE49-F238E27FC236}">
                  <a16:creationId xmlns:a16="http://schemas.microsoft.com/office/drawing/2014/main" id="{04439E60-A5ED-31E4-D80B-F6ED8345D887}"/>
                </a:ext>
              </a:extLst>
            </p:cNvPr>
            <p:cNvSpPr/>
            <p:nvPr/>
          </p:nvSpPr>
          <p:spPr>
            <a:xfrm>
              <a:off x="4594175" y="3748400"/>
              <a:ext cx="79550" cy="93150"/>
            </a:xfrm>
            <a:custGeom>
              <a:avLst/>
              <a:gdLst/>
              <a:ahLst/>
              <a:cxnLst/>
              <a:rect l="l" t="t" r="r" b="b"/>
              <a:pathLst>
                <a:path w="3182" h="3726" extrusionOk="0">
                  <a:moveTo>
                    <a:pt x="1717" y="0"/>
                  </a:moveTo>
                  <a:lnTo>
                    <a:pt x="1" y="2721"/>
                  </a:lnTo>
                  <a:lnTo>
                    <a:pt x="335" y="2930"/>
                  </a:lnTo>
                  <a:lnTo>
                    <a:pt x="921" y="2093"/>
                  </a:lnTo>
                  <a:lnTo>
                    <a:pt x="1340" y="1842"/>
                  </a:lnTo>
                  <a:lnTo>
                    <a:pt x="1047" y="3390"/>
                  </a:lnTo>
                  <a:lnTo>
                    <a:pt x="1507" y="3725"/>
                  </a:lnTo>
                  <a:lnTo>
                    <a:pt x="1926" y="1633"/>
                  </a:lnTo>
                  <a:lnTo>
                    <a:pt x="3181" y="963"/>
                  </a:lnTo>
                  <a:lnTo>
                    <a:pt x="2679" y="628"/>
                  </a:lnTo>
                  <a:lnTo>
                    <a:pt x="1340" y="1423"/>
                  </a:lnTo>
                  <a:lnTo>
                    <a:pt x="2135" y="252"/>
                  </a:lnTo>
                  <a:lnTo>
                    <a:pt x="1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63;p26">
              <a:extLst>
                <a:ext uri="{FF2B5EF4-FFF2-40B4-BE49-F238E27FC236}">
                  <a16:creationId xmlns:a16="http://schemas.microsoft.com/office/drawing/2014/main" id="{0BFACA9A-8D2D-B838-4092-8E1757898198}"/>
                </a:ext>
              </a:extLst>
            </p:cNvPr>
            <p:cNvSpPr/>
            <p:nvPr/>
          </p:nvSpPr>
          <p:spPr>
            <a:xfrm>
              <a:off x="4634975" y="3775600"/>
              <a:ext cx="71175" cy="85825"/>
            </a:xfrm>
            <a:custGeom>
              <a:avLst/>
              <a:gdLst/>
              <a:ahLst/>
              <a:cxnLst/>
              <a:rect l="l" t="t" r="r" b="b"/>
              <a:pathLst>
                <a:path w="2847" h="3433" extrusionOk="0">
                  <a:moveTo>
                    <a:pt x="1800" y="1"/>
                  </a:moveTo>
                  <a:lnTo>
                    <a:pt x="1" y="2721"/>
                  </a:lnTo>
                  <a:lnTo>
                    <a:pt x="1047" y="3432"/>
                  </a:lnTo>
                  <a:lnTo>
                    <a:pt x="1298" y="3098"/>
                  </a:lnTo>
                  <a:lnTo>
                    <a:pt x="587" y="2679"/>
                  </a:lnTo>
                  <a:lnTo>
                    <a:pt x="1215" y="1675"/>
                  </a:lnTo>
                  <a:lnTo>
                    <a:pt x="1717" y="2009"/>
                  </a:lnTo>
                  <a:lnTo>
                    <a:pt x="1926" y="1758"/>
                  </a:lnTo>
                  <a:lnTo>
                    <a:pt x="1424" y="1424"/>
                  </a:lnTo>
                  <a:lnTo>
                    <a:pt x="1968" y="545"/>
                  </a:lnTo>
                  <a:lnTo>
                    <a:pt x="2637" y="1005"/>
                  </a:lnTo>
                  <a:lnTo>
                    <a:pt x="2847" y="712"/>
                  </a:lnTo>
                  <a:lnTo>
                    <a:pt x="1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64;p26">
              <a:extLst>
                <a:ext uri="{FF2B5EF4-FFF2-40B4-BE49-F238E27FC236}">
                  <a16:creationId xmlns:a16="http://schemas.microsoft.com/office/drawing/2014/main" id="{B15D181A-E260-B1E7-5898-D7141F933A84}"/>
                </a:ext>
              </a:extLst>
            </p:cNvPr>
            <p:cNvSpPr/>
            <p:nvPr/>
          </p:nvSpPr>
          <p:spPr>
            <a:xfrm>
              <a:off x="4674750" y="3794425"/>
              <a:ext cx="66975" cy="80600"/>
            </a:xfrm>
            <a:custGeom>
              <a:avLst/>
              <a:gdLst/>
              <a:ahLst/>
              <a:cxnLst/>
              <a:rect l="l" t="t" r="r" b="b"/>
              <a:pathLst>
                <a:path w="2679" h="3224" extrusionOk="0">
                  <a:moveTo>
                    <a:pt x="1298" y="1"/>
                  </a:moveTo>
                  <a:lnTo>
                    <a:pt x="1046" y="294"/>
                  </a:lnTo>
                  <a:lnTo>
                    <a:pt x="1549" y="629"/>
                  </a:lnTo>
                  <a:lnTo>
                    <a:pt x="0" y="2972"/>
                  </a:lnTo>
                  <a:lnTo>
                    <a:pt x="419" y="3224"/>
                  </a:lnTo>
                  <a:lnTo>
                    <a:pt x="1925" y="880"/>
                  </a:lnTo>
                  <a:lnTo>
                    <a:pt x="2428" y="1215"/>
                  </a:lnTo>
                  <a:lnTo>
                    <a:pt x="2679" y="838"/>
                  </a:ln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365;p26">
              <a:extLst>
                <a:ext uri="{FF2B5EF4-FFF2-40B4-BE49-F238E27FC236}">
                  <a16:creationId xmlns:a16="http://schemas.microsoft.com/office/drawing/2014/main" id="{1EE88EFF-C402-C3F1-0313-E3B3021E8095}"/>
                </a:ext>
              </a:extLst>
            </p:cNvPr>
            <p:cNvSpPr/>
            <p:nvPr/>
          </p:nvSpPr>
          <p:spPr>
            <a:xfrm>
              <a:off x="4265650" y="3679350"/>
              <a:ext cx="653950" cy="394475"/>
            </a:xfrm>
            <a:custGeom>
              <a:avLst/>
              <a:gdLst/>
              <a:ahLst/>
              <a:cxnLst/>
              <a:rect l="l" t="t" r="r" b="b"/>
              <a:pathLst>
                <a:path w="26158" h="15779" extrusionOk="0">
                  <a:moveTo>
                    <a:pt x="0" y="0"/>
                  </a:moveTo>
                  <a:lnTo>
                    <a:pt x="0" y="0"/>
                  </a:lnTo>
                  <a:cubicBezTo>
                    <a:pt x="42" y="293"/>
                    <a:pt x="42" y="586"/>
                    <a:pt x="0" y="879"/>
                  </a:cubicBezTo>
                  <a:lnTo>
                    <a:pt x="21512" y="1047"/>
                  </a:lnTo>
                  <a:lnTo>
                    <a:pt x="21512" y="2721"/>
                  </a:lnTo>
                  <a:cubicBezTo>
                    <a:pt x="21512" y="3307"/>
                    <a:pt x="21721" y="3809"/>
                    <a:pt x="22140" y="4227"/>
                  </a:cubicBezTo>
                  <a:cubicBezTo>
                    <a:pt x="22558" y="4646"/>
                    <a:pt x="23060" y="4855"/>
                    <a:pt x="23646" y="4855"/>
                  </a:cubicBezTo>
                  <a:lnTo>
                    <a:pt x="25320" y="4855"/>
                  </a:lnTo>
                  <a:lnTo>
                    <a:pt x="25237" y="13142"/>
                  </a:lnTo>
                  <a:lnTo>
                    <a:pt x="25237" y="13351"/>
                  </a:lnTo>
                  <a:lnTo>
                    <a:pt x="25237" y="15360"/>
                  </a:lnTo>
                  <a:cubicBezTo>
                    <a:pt x="25446" y="15443"/>
                    <a:pt x="25697" y="15527"/>
                    <a:pt x="25823" y="15653"/>
                  </a:cubicBezTo>
                  <a:lnTo>
                    <a:pt x="26116" y="15778"/>
                  </a:lnTo>
                  <a:lnTo>
                    <a:pt x="26116" y="15695"/>
                  </a:lnTo>
                  <a:lnTo>
                    <a:pt x="26116" y="12388"/>
                  </a:lnTo>
                  <a:lnTo>
                    <a:pt x="26116" y="12179"/>
                  </a:lnTo>
                  <a:lnTo>
                    <a:pt x="26157" y="3934"/>
                  </a:lnTo>
                  <a:lnTo>
                    <a:pt x="24525" y="4018"/>
                  </a:lnTo>
                  <a:cubicBezTo>
                    <a:pt x="23939" y="4018"/>
                    <a:pt x="23437" y="3809"/>
                    <a:pt x="23019" y="3390"/>
                  </a:cubicBezTo>
                  <a:cubicBezTo>
                    <a:pt x="22600" y="2972"/>
                    <a:pt x="22391" y="2470"/>
                    <a:pt x="22391" y="1884"/>
                  </a:cubicBezTo>
                  <a:lnTo>
                    <a:pt x="22391" y="210"/>
                  </a:lnTo>
                  <a:lnTo>
                    <a:pt x="0"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366;p26">
              <a:extLst>
                <a:ext uri="{FF2B5EF4-FFF2-40B4-BE49-F238E27FC236}">
                  <a16:creationId xmlns:a16="http://schemas.microsoft.com/office/drawing/2014/main" id="{68CE3419-AC8C-50A1-21BC-52864BB12189}"/>
                </a:ext>
              </a:extLst>
            </p:cNvPr>
            <p:cNvSpPr/>
            <p:nvPr/>
          </p:nvSpPr>
          <p:spPr>
            <a:xfrm>
              <a:off x="3991525" y="3696075"/>
              <a:ext cx="910275" cy="515850"/>
            </a:xfrm>
            <a:custGeom>
              <a:avLst/>
              <a:gdLst/>
              <a:ahLst/>
              <a:cxnLst/>
              <a:rect l="l" t="t" r="r" b="b"/>
              <a:pathLst>
                <a:path w="36411" h="20634" extrusionOk="0">
                  <a:moveTo>
                    <a:pt x="3851" y="1"/>
                  </a:moveTo>
                  <a:lnTo>
                    <a:pt x="3851" y="587"/>
                  </a:lnTo>
                  <a:cubicBezTo>
                    <a:pt x="3851" y="1926"/>
                    <a:pt x="2930" y="3140"/>
                    <a:pt x="1632" y="3558"/>
                  </a:cubicBezTo>
                  <a:cubicBezTo>
                    <a:pt x="1339" y="3642"/>
                    <a:pt x="963" y="3726"/>
                    <a:pt x="586" y="3726"/>
                  </a:cubicBezTo>
                  <a:lnTo>
                    <a:pt x="0" y="3726"/>
                  </a:lnTo>
                  <a:lnTo>
                    <a:pt x="0" y="6069"/>
                  </a:lnTo>
                  <a:lnTo>
                    <a:pt x="712" y="5944"/>
                  </a:lnTo>
                  <a:lnTo>
                    <a:pt x="754" y="5944"/>
                  </a:lnTo>
                  <a:cubicBezTo>
                    <a:pt x="1005" y="5944"/>
                    <a:pt x="1256" y="6153"/>
                    <a:pt x="1256" y="6488"/>
                  </a:cubicBezTo>
                  <a:cubicBezTo>
                    <a:pt x="1256" y="6739"/>
                    <a:pt x="1005" y="6990"/>
                    <a:pt x="754" y="6990"/>
                  </a:cubicBezTo>
                  <a:lnTo>
                    <a:pt x="712" y="6990"/>
                  </a:lnTo>
                  <a:lnTo>
                    <a:pt x="0" y="6906"/>
                  </a:lnTo>
                  <a:lnTo>
                    <a:pt x="0" y="9083"/>
                  </a:lnTo>
                  <a:lnTo>
                    <a:pt x="0" y="9710"/>
                  </a:lnTo>
                  <a:lnTo>
                    <a:pt x="628" y="9627"/>
                  </a:lnTo>
                  <a:lnTo>
                    <a:pt x="712" y="9627"/>
                  </a:lnTo>
                  <a:cubicBezTo>
                    <a:pt x="837" y="9627"/>
                    <a:pt x="963" y="9669"/>
                    <a:pt x="1047" y="9794"/>
                  </a:cubicBezTo>
                  <a:cubicBezTo>
                    <a:pt x="1172" y="9878"/>
                    <a:pt x="1214" y="10003"/>
                    <a:pt x="1214" y="10129"/>
                  </a:cubicBezTo>
                  <a:cubicBezTo>
                    <a:pt x="1214" y="10422"/>
                    <a:pt x="1005" y="10673"/>
                    <a:pt x="712" y="10673"/>
                  </a:cubicBezTo>
                  <a:lnTo>
                    <a:pt x="712" y="10882"/>
                  </a:lnTo>
                  <a:lnTo>
                    <a:pt x="628" y="10673"/>
                  </a:lnTo>
                  <a:lnTo>
                    <a:pt x="0" y="10547"/>
                  </a:lnTo>
                  <a:lnTo>
                    <a:pt x="0" y="12556"/>
                  </a:lnTo>
                  <a:lnTo>
                    <a:pt x="0" y="13184"/>
                  </a:lnTo>
                  <a:lnTo>
                    <a:pt x="712" y="13059"/>
                  </a:lnTo>
                  <a:lnTo>
                    <a:pt x="754" y="13059"/>
                  </a:lnTo>
                  <a:cubicBezTo>
                    <a:pt x="1005" y="13059"/>
                    <a:pt x="1256" y="13268"/>
                    <a:pt x="1256" y="13603"/>
                  </a:cubicBezTo>
                  <a:cubicBezTo>
                    <a:pt x="1256" y="13854"/>
                    <a:pt x="1047" y="14105"/>
                    <a:pt x="754" y="14105"/>
                  </a:cubicBezTo>
                  <a:lnTo>
                    <a:pt x="712" y="14105"/>
                  </a:lnTo>
                  <a:lnTo>
                    <a:pt x="84" y="14021"/>
                  </a:lnTo>
                  <a:lnTo>
                    <a:pt x="84" y="16532"/>
                  </a:lnTo>
                  <a:lnTo>
                    <a:pt x="628" y="16532"/>
                  </a:lnTo>
                  <a:cubicBezTo>
                    <a:pt x="2428" y="16532"/>
                    <a:pt x="3851" y="17997"/>
                    <a:pt x="3851" y="19797"/>
                  </a:cubicBezTo>
                  <a:lnTo>
                    <a:pt x="3851" y="20341"/>
                  </a:lnTo>
                  <a:lnTo>
                    <a:pt x="32393" y="20634"/>
                  </a:lnTo>
                  <a:lnTo>
                    <a:pt x="32602" y="20634"/>
                  </a:lnTo>
                  <a:lnTo>
                    <a:pt x="32602" y="20048"/>
                  </a:lnTo>
                  <a:cubicBezTo>
                    <a:pt x="32602" y="18667"/>
                    <a:pt x="33481" y="17495"/>
                    <a:pt x="34821" y="17076"/>
                  </a:cubicBezTo>
                  <a:cubicBezTo>
                    <a:pt x="35114" y="16951"/>
                    <a:pt x="35490" y="16909"/>
                    <a:pt x="35867" y="16909"/>
                  </a:cubicBezTo>
                  <a:lnTo>
                    <a:pt x="36411" y="16909"/>
                  </a:lnTo>
                  <a:lnTo>
                    <a:pt x="36369" y="15026"/>
                  </a:lnTo>
                  <a:lnTo>
                    <a:pt x="36369" y="14356"/>
                  </a:lnTo>
                  <a:lnTo>
                    <a:pt x="35658" y="14440"/>
                  </a:lnTo>
                  <a:cubicBezTo>
                    <a:pt x="35490" y="14440"/>
                    <a:pt x="35407" y="14398"/>
                    <a:pt x="35281" y="14272"/>
                  </a:cubicBezTo>
                  <a:cubicBezTo>
                    <a:pt x="35197" y="14189"/>
                    <a:pt x="35114" y="14063"/>
                    <a:pt x="35114" y="13937"/>
                  </a:cubicBezTo>
                  <a:cubicBezTo>
                    <a:pt x="35114" y="13644"/>
                    <a:pt x="35323" y="13393"/>
                    <a:pt x="35658" y="13393"/>
                  </a:cubicBezTo>
                  <a:lnTo>
                    <a:pt x="35699" y="13393"/>
                  </a:lnTo>
                  <a:lnTo>
                    <a:pt x="36327" y="13519"/>
                  </a:lnTo>
                  <a:lnTo>
                    <a:pt x="36327" y="11510"/>
                  </a:lnTo>
                  <a:lnTo>
                    <a:pt x="36327" y="10882"/>
                  </a:lnTo>
                  <a:lnTo>
                    <a:pt x="35699" y="10966"/>
                  </a:lnTo>
                  <a:lnTo>
                    <a:pt x="35658" y="10966"/>
                  </a:lnTo>
                  <a:cubicBezTo>
                    <a:pt x="35407" y="10966"/>
                    <a:pt x="35114" y="10799"/>
                    <a:pt x="35114" y="10464"/>
                  </a:cubicBezTo>
                  <a:cubicBezTo>
                    <a:pt x="35114" y="10213"/>
                    <a:pt x="35407" y="9920"/>
                    <a:pt x="35658" y="9920"/>
                  </a:cubicBezTo>
                  <a:lnTo>
                    <a:pt x="36369" y="10045"/>
                  </a:lnTo>
                  <a:lnTo>
                    <a:pt x="36369" y="7241"/>
                  </a:lnTo>
                  <a:lnTo>
                    <a:pt x="35699" y="7325"/>
                  </a:lnTo>
                  <a:lnTo>
                    <a:pt x="35658" y="7325"/>
                  </a:lnTo>
                  <a:cubicBezTo>
                    <a:pt x="35365" y="7325"/>
                    <a:pt x="35114" y="7116"/>
                    <a:pt x="35114" y="6781"/>
                  </a:cubicBezTo>
                  <a:cubicBezTo>
                    <a:pt x="35114" y="6530"/>
                    <a:pt x="35365" y="6279"/>
                    <a:pt x="35658" y="6279"/>
                  </a:cubicBezTo>
                  <a:lnTo>
                    <a:pt x="36369" y="6362"/>
                  </a:lnTo>
                  <a:lnTo>
                    <a:pt x="36369" y="4019"/>
                  </a:lnTo>
                  <a:lnTo>
                    <a:pt x="35783" y="4019"/>
                  </a:lnTo>
                  <a:cubicBezTo>
                    <a:pt x="34946" y="4019"/>
                    <a:pt x="34109" y="3642"/>
                    <a:pt x="33565" y="3098"/>
                  </a:cubicBezTo>
                  <a:cubicBezTo>
                    <a:pt x="32979" y="2470"/>
                    <a:pt x="32602" y="1675"/>
                    <a:pt x="32602" y="838"/>
                  </a:cubicBezTo>
                  <a:lnTo>
                    <a:pt x="32602" y="252"/>
                  </a:lnTo>
                  <a:lnTo>
                    <a:pt x="38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367;p26">
              <a:extLst>
                <a:ext uri="{FF2B5EF4-FFF2-40B4-BE49-F238E27FC236}">
                  <a16:creationId xmlns:a16="http://schemas.microsoft.com/office/drawing/2014/main" id="{82DC34A3-3740-D2E1-90EE-06F9570BB9FE}"/>
                </a:ext>
              </a:extLst>
            </p:cNvPr>
            <p:cNvSpPr/>
            <p:nvPr/>
          </p:nvSpPr>
          <p:spPr>
            <a:xfrm>
              <a:off x="4020825" y="3726425"/>
              <a:ext cx="853775" cy="456200"/>
            </a:xfrm>
            <a:custGeom>
              <a:avLst/>
              <a:gdLst/>
              <a:ahLst/>
              <a:cxnLst/>
              <a:rect l="l" t="t" r="r" b="b"/>
              <a:pathLst>
                <a:path w="34151" h="18248" extrusionOk="0">
                  <a:moveTo>
                    <a:pt x="3892" y="1"/>
                  </a:moveTo>
                  <a:cubicBezTo>
                    <a:pt x="3641" y="1591"/>
                    <a:pt x="2553" y="2972"/>
                    <a:pt x="1005" y="3474"/>
                  </a:cubicBezTo>
                  <a:cubicBezTo>
                    <a:pt x="753" y="3600"/>
                    <a:pt x="460" y="3642"/>
                    <a:pt x="167" y="3684"/>
                  </a:cubicBezTo>
                  <a:lnTo>
                    <a:pt x="167" y="3767"/>
                  </a:lnTo>
                  <a:cubicBezTo>
                    <a:pt x="837" y="3976"/>
                    <a:pt x="1381" y="4646"/>
                    <a:pt x="1381" y="5399"/>
                  </a:cubicBezTo>
                  <a:cubicBezTo>
                    <a:pt x="1381" y="6111"/>
                    <a:pt x="837" y="6781"/>
                    <a:pt x="126" y="6948"/>
                  </a:cubicBezTo>
                  <a:lnTo>
                    <a:pt x="126" y="7408"/>
                  </a:lnTo>
                  <a:cubicBezTo>
                    <a:pt x="795" y="7618"/>
                    <a:pt x="1297" y="8329"/>
                    <a:pt x="1297" y="9041"/>
                  </a:cubicBezTo>
                  <a:cubicBezTo>
                    <a:pt x="1297" y="9752"/>
                    <a:pt x="795" y="10463"/>
                    <a:pt x="42" y="10631"/>
                  </a:cubicBezTo>
                  <a:lnTo>
                    <a:pt x="42" y="10882"/>
                  </a:lnTo>
                  <a:cubicBezTo>
                    <a:pt x="753" y="11091"/>
                    <a:pt x="1256" y="11761"/>
                    <a:pt x="1256" y="12514"/>
                  </a:cubicBezTo>
                  <a:cubicBezTo>
                    <a:pt x="1256" y="13226"/>
                    <a:pt x="753" y="13895"/>
                    <a:pt x="0" y="14063"/>
                  </a:cubicBezTo>
                  <a:lnTo>
                    <a:pt x="0" y="14272"/>
                  </a:lnTo>
                  <a:cubicBezTo>
                    <a:pt x="1925" y="14523"/>
                    <a:pt x="3474" y="16113"/>
                    <a:pt x="3725" y="18039"/>
                  </a:cubicBezTo>
                  <a:lnTo>
                    <a:pt x="30300" y="18248"/>
                  </a:lnTo>
                  <a:cubicBezTo>
                    <a:pt x="30510" y="16616"/>
                    <a:pt x="31598" y="15276"/>
                    <a:pt x="33188" y="14732"/>
                  </a:cubicBezTo>
                  <a:cubicBezTo>
                    <a:pt x="33439" y="14649"/>
                    <a:pt x="33690" y="14607"/>
                    <a:pt x="34025" y="14523"/>
                  </a:cubicBezTo>
                  <a:lnTo>
                    <a:pt x="34025" y="14314"/>
                  </a:lnTo>
                  <a:cubicBezTo>
                    <a:pt x="33314" y="14105"/>
                    <a:pt x="32812" y="13435"/>
                    <a:pt x="32812" y="12723"/>
                  </a:cubicBezTo>
                  <a:cubicBezTo>
                    <a:pt x="32812" y="11970"/>
                    <a:pt x="33314" y="11300"/>
                    <a:pt x="34067" y="11133"/>
                  </a:cubicBezTo>
                  <a:lnTo>
                    <a:pt x="34067" y="10882"/>
                  </a:lnTo>
                  <a:cubicBezTo>
                    <a:pt x="33397" y="10673"/>
                    <a:pt x="32853" y="9961"/>
                    <a:pt x="32853" y="9250"/>
                  </a:cubicBezTo>
                  <a:cubicBezTo>
                    <a:pt x="32853" y="8538"/>
                    <a:pt x="33397" y="7827"/>
                    <a:pt x="34109" y="7659"/>
                  </a:cubicBezTo>
                  <a:lnTo>
                    <a:pt x="34109" y="7199"/>
                  </a:lnTo>
                  <a:cubicBezTo>
                    <a:pt x="33439" y="6990"/>
                    <a:pt x="32895" y="6320"/>
                    <a:pt x="32895" y="5567"/>
                  </a:cubicBezTo>
                  <a:cubicBezTo>
                    <a:pt x="32895" y="4855"/>
                    <a:pt x="33439" y="4228"/>
                    <a:pt x="34151" y="4018"/>
                  </a:cubicBezTo>
                  <a:lnTo>
                    <a:pt x="34151" y="3976"/>
                  </a:lnTo>
                  <a:cubicBezTo>
                    <a:pt x="32226" y="3684"/>
                    <a:pt x="30719" y="2135"/>
                    <a:pt x="30426" y="210"/>
                  </a:cubicBezTo>
                  <a:lnTo>
                    <a:pt x="38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368;p26">
              <a:extLst>
                <a:ext uri="{FF2B5EF4-FFF2-40B4-BE49-F238E27FC236}">
                  <a16:creationId xmlns:a16="http://schemas.microsoft.com/office/drawing/2014/main" id="{81A140ED-E654-7B16-9755-AA43F816D0CC}"/>
                </a:ext>
              </a:extLst>
            </p:cNvPr>
            <p:cNvSpPr/>
            <p:nvPr/>
          </p:nvSpPr>
          <p:spPr>
            <a:xfrm>
              <a:off x="4101375" y="3773500"/>
              <a:ext cx="691625" cy="367275"/>
            </a:xfrm>
            <a:custGeom>
              <a:avLst/>
              <a:gdLst/>
              <a:ahLst/>
              <a:cxnLst/>
              <a:rect l="l" t="t" r="r" b="b"/>
              <a:pathLst>
                <a:path w="27665" h="14691" extrusionOk="0">
                  <a:moveTo>
                    <a:pt x="126" y="1"/>
                  </a:moveTo>
                  <a:lnTo>
                    <a:pt x="1" y="14482"/>
                  </a:lnTo>
                  <a:lnTo>
                    <a:pt x="27539" y="14691"/>
                  </a:lnTo>
                  <a:lnTo>
                    <a:pt x="27664" y="210"/>
                  </a:lnTo>
                  <a:lnTo>
                    <a:pt x="1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369;p26">
              <a:extLst>
                <a:ext uri="{FF2B5EF4-FFF2-40B4-BE49-F238E27FC236}">
                  <a16:creationId xmlns:a16="http://schemas.microsoft.com/office/drawing/2014/main" id="{B9B28C0E-CAD3-5643-B3BF-04578C6BC907}"/>
                </a:ext>
              </a:extLst>
            </p:cNvPr>
            <p:cNvSpPr/>
            <p:nvPr/>
          </p:nvSpPr>
          <p:spPr>
            <a:xfrm>
              <a:off x="4692525" y="3805950"/>
              <a:ext cx="71175" cy="306575"/>
            </a:xfrm>
            <a:custGeom>
              <a:avLst/>
              <a:gdLst/>
              <a:ahLst/>
              <a:cxnLst/>
              <a:rect l="l" t="t" r="r" b="b"/>
              <a:pathLst>
                <a:path w="2847" h="12263" extrusionOk="0">
                  <a:moveTo>
                    <a:pt x="126" y="0"/>
                  </a:moveTo>
                  <a:lnTo>
                    <a:pt x="1" y="12263"/>
                  </a:lnTo>
                  <a:lnTo>
                    <a:pt x="2721" y="12263"/>
                  </a:lnTo>
                  <a:lnTo>
                    <a:pt x="2847" y="42"/>
                  </a:lnTo>
                  <a:lnTo>
                    <a:pt x="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370;p26">
              <a:extLst>
                <a:ext uri="{FF2B5EF4-FFF2-40B4-BE49-F238E27FC236}">
                  <a16:creationId xmlns:a16="http://schemas.microsoft.com/office/drawing/2014/main" id="{F2A75D1F-33A0-ACE6-BC55-FDC647875B29}"/>
                </a:ext>
              </a:extLst>
            </p:cNvPr>
            <p:cNvSpPr/>
            <p:nvPr/>
          </p:nvSpPr>
          <p:spPr>
            <a:xfrm>
              <a:off x="4223800" y="3801750"/>
              <a:ext cx="443650" cy="309725"/>
            </a:xfrm>
            <a:custGeom>
              <a:avLst/>
              <a:gdLst/>
              <a:ahLst/>
              <a:cxnLst/>
              <a:rect l="l" t="t" r="r" b="b"/>
              <a:pathLst>
                <a:path w="17746" h="12389" extrusionOk="0">
                  <a:moveTo>
                    <a:pt x="126" y="1"/>
                  </a:moveTo>
                  <a:lnTo>
                    <a:pt x="0" y="12263"/>
                  </a:lnTo>
                  <a:lnTo>
                    <a:pt x="17620" y="12389"/>
                  </a:lnTo>
                  <a:lnTo>
                    <a:pt x="17745" y="168"/>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371;p26">
              <a:extLst>
                <a:ext uri="{FF2B5EF4-FFF2-40B4-BE49-F238E27FC236}">
                  <a16:creationId xmlns:a16="http://schemas.microsoft.com/office/drawing/2014/main" id="{F3A11572-D153-E5CD-9833-4264DB62A46E}"/>
                </a:ext>
              </a:extLst>
            </p:cNvPr>
            <p:cNvSpPr/>
            <p:nvPr/>
          </p:nvSpPr>
          <p:spPr>
            <a:xfrm>
              <a:off x="4130675" y="3800725"/>
              <a:ext cx="68025" cy="306575"/>
            </a:xfrm>
            <a:custGeom>
              <a:avLst/>
              <a:gdLst/>
              <a:ahLst/>
              <a:cxnLst/>
              <a:rect l="l" t="t" r="r" b="b"/>
              <a:pathLst>
                <a:path w="2721" h="12263" extrusionOk="0">
                  <a:moveTo>
                    <a:pt x="84" y="0"/>
                  </a:moveTo>
                  <a:lnTo>
                    <a:pt x="0" y="12263"/>
                  </a:lnTo>
                  <a:lnTo>
                    <a:pt x="2595" y="12263"/>
                  </a:lnTo>
                  <a:lnTo>
                    <a:pt x="2721" y="42"/>
                  </a:lnTo>
                  <a:lnTo>
                    <a:pt x="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372;p26">
              <a:extLst>
                <a:ext uri="{FF2B5EF4-FFF2-40B4-BE49-F238E27FC236}">
                  <a16:creationId xmlns:a16="http://schemas.microsoft.com/office/drawing/2014/main" id="{68EB1BAC-AAA0-F35C-70BE-07B5FF64E105}"/>
                </a:ext>
              </a:extLst>
            </p:cNvPr>
            <p:cNvSpPr/>
            <p:nvPr/>
          </p:nvSpPr>
          <p:spPr>
            <a:xfrm>
              <a:off x="4149500" y="3830000"/>
              <a:ext cx="37700" cy="35600"/>
            </a:xfrm>
            <a:custGeom>
              <a:avLst/>
              <a:gdLst/>
              <a:ahLst/>
              <a:cxnLst/>
              <a:rect l="l" t="t" r="r" b="b"/>
              <a:pathLst>
                <a:path w="1508" h="1424" extrusionOk="0">
                  <a:moveTo>
                    <a:pt x="754" y="1"/>
                  </a:moveTo>
                  <a:lnTo>
                    <a:pt x="503" y="461"/>
                  </a:lnTo>
                  <a:lnTo>
                    <a:pt x="1" y="503"/>
                  </a:lnTo>
                  <a:lnTo>
                    <a:pt x="336" y="880"/>
                  </a:lnTo>
                  <a:lnTo>
                    <a:pt x="252" y="1382"/>
                  </a:lnTo>
                  <a:lnTo>
                    <a:pt x="712" y="1173"/>
                  </a:lnTo>
                  <a:lnTo>
                    <a:pt x="1173" y="1424"/>
                  </a:lnTo>
                  <a:lnTo>
                    <a:pt x="1089" y="922"/>
                  </a:lnTo>
                  <a:lnTo>
                    <a:pt x="1507" y="545"/>
                  </a:lnTo>
                  <a:lnTo>
                    <a:pt x="963" y="461"/>
                  </a:lnTo>
                  <a:lnTo>
                    <a:pt x="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373;p26">
              <a:extLst>
                <a:ext uri="{FF2B5EF4-FFF2-40B4-BE49-F238E27FC236}">
                  <a16:creationId xmlns:a16="http://schemas.microsoft.com/office/drawing/2014/main" id="{218D9211-C242-74DB-3575-22CB6BC4A8A6}"/>
                </a:ext>
              </a:extLst>
            </p:cNvPr>
            <p:cNvSpPr/>
            <p:nvPr/>
          </p:nvSpPr>
          <p:spPr>
            <a:xfrm>
              <a:off x="4147425" y="3934650"/>
              <a:ext cx="38725" cy="35575"/>
            </a:xfrm>
            <a:custGeom>
              <a:avLst/>
              <a:gdLst/>
              <a:ahLst/>
              <a:cxnLst/>
              <a:rect l="l" t="t" r="r" b="b"/>
              <a:pathLst>
                <a:path w="1549" h="1423" extrusionOk="0">
                  <a:moveTo>
                    <a:pt x="795" y="0"/>
                  </a:moveTo>
                  <a:lnTo>
                    <a:pt x="544" y="460"/>
                  </a:lnTo>
                  <a:lnTo>
                    <a:pt x="0" y="502"/>
                  </a:lnTo>
                  <a:lnTo>
                    <a:pt x="377" y="921"/>
                  </a:lnTo>
                  <a:lnTo>
                    <a:pt x="293" y="1423"/>
                  </a:lnTo>
                  <a:lnTo>
                    <a:pt x="753" y="1172"/>
                  </a:lnTo>
                  <a:lnTo>
                    <a:pt x="1214" y="1423"/>
                  </a:lnTo>
                  <a:lnTo>
                    <a:pt x="1214" y="1423"/>
                  </a:lnTo>
                  <a:lnTo>
                    <a:pt x="1172" y="921"/>
                  </a:lnTo>
                  <a:lnTo>
                    <a:pt x="1549" y="544"/>
                  </a:lnTo>
                  <a:lnTo>
                    <a:pt x="1005" y="460"/>
                  </a:ln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374;p26">
              <a:extLst>
                <a:ext uri="{FF2B5EF4-FFF2-40B4-BE49-F238E27FC236}">
                  <a16:creationId xmlns:a16="http://schemas.microsoft.com/office/drawing/2014/main" id="{B2584D1D-E245-FDCD-DD19-42DB061A2B6F}"/>
                </a:ext>
              </a:extLst>
            </p:cNvPr>
            <p:cNvSpPr/>
            <p:nvPr/>
          </p:nvSpPr>
          <p:spPr>
            <a:xfrm>
              <a:off x="4146375" y="4040325"/>
              <a:ext cx="39775" cy="36625"/>
            </a:xfrm>
            <a:custGeom>
              <a:avLst/>
              <a:gdLst/>
              <a:ahLst/>
              <a:cxnLst/>
              <a:rect l="l" t="t" r="r" b="b"/>
              <a:pathLst>
                <a:path w="1591" h="1465" extrusionOk="0">
                  <a:moveTo>
                    <a:pt x="795" y="0"/>
                  </a:moveTo>
                  <a:lnTo>
                    <a:pt x="586" y="460"/>
                  </a:lnTo>
                  <a:lnTo>
                    <a:pt x="0" y="502"/>
                  </a:lnTo>
                  <a:lnTo>
                    <a:pt x="419" y="879"/>
                  </a:lnTo>
                  <a:lnTo>
                    <a:pt x="335" y="1381"/>
                  </a:lnTo>
                  <a:lnTo>
                    <a:pt x="335" y="1381"/>
                  </a:lnTo>
                  <a:lnTo>
                    <a:pt x="795" y="1214"/>
                  </a:lnTo>
                  <a:lnTo>
                    <a:pt x="1256" y="1465"/>
                  </a:lnTo>
                  <a:lnTo>
                    <a:pt x="1256" y="1465"/>
                  </a:lnTo>
                  <a:lnTo>
                    <a:pt x="1172" y="921"/>
                  </a:lnTo>
                  <a:lnTo>
                    <a:pt x="1591" y="586"/>
                  </a:lnTo>
                  <a:lnTo>
                    <a:pt x="1047" y="460"/>
                  </a:ln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375;p26">
              <a:extLst>
                <a:ext uri="{FF2B5EF4-FFF2-40B4-BE49-F238E27FC236}">
                  <a16:creationId xmlns:a16="http://schemas.microsoft.com/office/drawing/2014/main" id="{FBF61419-AACE-AA84-1A70-8957659077F0}"/>
                </a:ext>
              </a:extLst>
            </p:cNvPr>
            <p:cNvSpPr/>
            <p:nvPr/>
          </p:nvSpPr>
          <p:spPr>
            <a:xfrm>
              <a:off x="4712400" y="3833150"/>
              <a:ext cx="39800" cy="36650"/>
            </a:xfrm>
            <a:custGeom>
              <a:avLst/>
              <a:gdLst/>
              <a:ahLst/>
              <a:cxnLst/>
              <a:rect l="l" t="t" r="r" b="b"/>
              <a:pathLst>
                <a:path w="1592" h="1466" extrusionOk="0">
                  <a:moveTo>
                    <a:pt x="796" y="0"/>
                  </a:moveTo>
                  <a:lnTo>
                    <a:pt x="545" y="503"/>
                  </a:lnTo>
                  <a:lnTo>
                    <a:pt x="1" y="586"/>
                  </a:lnTo>
                  <a:lnTo>
                    <a:pt x="378" y="963"/>
                  </a:lnTo>
                  <a:lnTo>
                    <a:pt x="294" y="1465"/>
                  </a:lnTo>
                  <a:lnTo>
                    <a:pt x="796" y="1214"/>
                  </a:lnTo>
                  <a:lnTo>
                    <a:pt x="1215" y="1465"/>
                  </a:lnTo>
                  <a:lnTo>
                    <a:pt x="1173" y="963"/>
                  </a:lnTo>
                  <a:lnTo>
                    <a:pt x="1591" y="586"/>
                  </a:lnTo>
                  <a:lnTo>
                    <a:pt x="1005" y="545"/>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376;p26">
              <a:extLst>
                <a:ext uri="{FF2B5EF4-FFF2-40B4-BE49-F238E27FC236}">
                  <a16:creationId xmlns:a16="http://schemas.microsoft.com/office/drawing/2014/main" id="{F93156E7-7BFD-1C15-1CD6-38E0A92F4E2C}"/>
                </a:ext>
              </a:extLst>
            </p:cNvPr>
            <p:cNvSpPr/>
            <p:nvPr/>
          </p:nvSpPr>
          <p:spPr>
            <a:xfrm>
              <a:off x="4712400" y="3939875"/>
              <a:ext cx="38750" cy="36650"/>
            </a:xfrm>
            <a:custGeom>
              <a:avLst/>
              <a:gdLst/>
              <a:ahLst/>
              <a:cxnLst/>
              <a:rect l="l" t="t" r="r" b="b"/>
              <a:pathLst>
                <a:path w="1550" h="1466" extrusionOk="0">
                  <a:moveTo>
                    <a:pt x="796" y="0"/>
                  </a:moveTo>
                  <a:lnTo>
                    <a:pt x="545" y="461"/>
                  </a:lnTo>
                  <a:lnTo>
                    <a:pt x="1" y="503"/>
                  </a:lnTo>
                  <a:lnTo>
                    <a:pt x="378" y="879"/>
                  </a:lnTo>
                  <a:lnTo>
                    <a:pt x="294" y="1381"/>
                  </a:lnTo>
                  <a:lnTo>
                    <a:pt x="754" y="1172"/>
                  </a:lnTo>
                  <a:lnTo>
                    <a:pt x="1215" y="1465"/>
                  </a:lnTo>
                  <a:lnTo>
                    <a:pt x="1089" y="921"/>
                  </a:lnTo>
                  <a:lnTo>
                    <a:pt x="1549" y="544"/>
                  </a:lnTo>
                  <a:lnTo>
                    <a:pt x="1005" y="46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377;p26">
              <a:extLst>
                <a:ext uri="{FF2B5EF4-FFF2-40B4-BE49-F238E27FC236}">
                  <a16:creationId xmlns:a16="http://schemas.microsoft.com/office/drawing/2014/main" id="{67382FF5-8804-F075-076F-C3813A881155}"/>
                </a:ext>
              </a:extLst>
            </p:cNvPr>
            <p:cNvSpPr/>
            <p:nvPr/>
          </p:nvSpPr>
          <p:spPr>
            <a:xfrm>
              <a:off x="4711350" y="4044500"/>
              <a:ext cx="37700" cy="36650"/>
            </a:xfrm>
            <a:custGeom>
              <a:avLst/>
              <a:gdLst/>
              <a:ahLst/>
              <a:cxnLst/>
              <a:rect l="l" t="t" r="r" b="b"/>
              <a:pathLst>
                <a:path w="1508" h="1466" extrusionOk="0">
                  <a:moveTo>
                    <a:pt x="796" y="0"/>
                  </a:moveTo>
                  <a:lnTo>
                    <a:pt x="545" y="461"/>
                  </a:lnTo>
                  <a:lnTo>
                    <a:pt x="1" y="503"/>
                  </a:lnTo>
                  <a:lnTo>
                    <a:pt x="378" y="921"/>
                  </a:lnTo>
                  <a:lnTo>
                    <a:pt x="252" y="1465"/>
                  </a:lnTo>
                  <a:lnTo>
                    <a:pt x="754" y="1172"/>
                  </a:lnTo>
                  <a:lnTo>
                    <a:pt x="1215" y="1465"/>
                  </a:lnTo>
                  <a:lnTo>
                    <a:pt x="1131" y="921"/>
                  </a:lnTo>
                  <a:lnTo>
                    <a:pt x="1508" y="544"/>
                  </a:lnTo>
                  <a:lnTo>
                    <a:pt x="1005" y="46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378;p26">
              <a:extLst>
                <a:ext uri="{FF2B5EF4-FFF2-40B4-BE49-F238E27FC236}">
                  <a16:creationId xmlns:a16="http://schemas.microsoft.com/office/drawing/2014/main" id="{2F927AEC-C0C1-A48D-B079-ABFD73076856}"/>
                </a:ext>
              </a:extLst>
            </p:cNvPr>
            <p:cNvSpPr/>
            <p:nvPr/>
          </p:nvSpPr>
          <p:spPr>
            <a:xfrm>
              <a:off x="4328425" y="3841525"/>
              <a:ext cx="61750" cy="87900"/>
            </a:xfrm>
            <a:custGeom>
              <a:avLst/>
              <a:gdLst/>
              <a:ahLst/>
              <a:cxnLst/>
              <a:rect l="l" t="t" r="r" b="b"/>
              <a:pathLst>
                <a:path w="2470" h="3516" extrusionOk="0">
                  <a:moveTo>
                    <a:pt x="42" y="0"/>
                  </a:moveTo>
                  <a:lnTo>
                    <a:pt x="0" y="3516"/>
                  </a:lnTo>
                  <a:lnTo>
                    <a:pt x="503" y="3516"/>
                  </a:lnTo>
                  <a:lnTo>
                    <a:pt x="503" y="712"/>
                  </a:lnTo>
                  <a:lnTo>
                    <a:pt x="1047" y="3516"/>
                  </a:lnTo>
                  <a:lnTo>
                    <a:pt x="1423" y="3516"/>
                  </a:lnTo>
                  <a:lnTo>
                    <a:pt x="1926" y="712"/>
                  </a:lnTo>
                  <a:lnTo>
                    <a:pt x="1884" y="3516"/>
                  </a:lnTo>
                  <a:lnTo>
                    <a:pt x="2386" y="3516"/>
                  </a:lnTo>
                  <a:lnTo>
                    <a:pt x="2470" y="0"/>
                  </a:lnTo>
                  <a:lnTo>
                    <a:pt x="1716" y="0"/>
                  </a:lnTo>
                  <a:lnTo>
                    <a:pt x="1214" y="2679"/>
                  </a:lnTo>
                  <a:lnTo>
                    <a:pt x="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379;p26">
              <a:extLst>
                <a:ext uri="{FF2B5EF4-FFF2-40B4-BE49-F238E27FC236}">
                  <a16:creationId xmlns:a16="http://schemas.microsoft.com/office/drawing/2014/main" id="{DDCEAE97-488F-B603-2AF2-A748E18AE20B}"/>
                </a:ext>
              </a:extLst>
            </p:cNvPr>
            <p:cNvSpPr/>
            <p:nvPr/>
          </p:nvSpPr>
          <p:spPr>
            <a:xfrm>
              <a:off x="4400625" y="3843600"/>
              <a:ext cx="48150" cy="87925"/>
            </a:xfrm>
            <a:custGeom>
              <a:avLst/>
              <a:gdLst/>
              <a:ahLst/>
              <a:cxnLst/>
              <a:rect l="l" t="t" r="r" b="b"/>
              <a:pathLst>
                <a:path w="1926" h="3517" extrusionOk="0">
                  <a:moveTo>
                    <a:pt x="921" y="294"/>
                  </a:moveTo>
                  <a:cubicBezTo>
                    <a:pt x="1088" y="294"/>
                    <a:pt x="1256" y="336"/>
                    <a:pt x="1298" y="419"/>
                  </a:cubicBezTo>
                  <a:cubicBezTo>
                    <a:pt x="1339" y="545"/>
                    <a:pt x="1381" y="712"/>
                    <a:pt x="1381" y="922"/>
                  </a:cubicBezTo>
                  <a:lnTo>
                    <a:pt x="1381" y="2428"/>
                  </a:lnTo>
                  <a:cubicBezTo>
                    <a:pt x="1381" y="2638"/>
                    <a:pt x="1339" y="2805"/>
                    <a:pt x="1298" y="2889"/>
                  </a:cubicBezTo>
                  <a:cubicBezTo>
                    <a:pt x="1256" y="2972"/>
                    <a:pt x="1088" y="3056"/>
                    <a:pt x="921" y="3056"/>
                  </a:cubicBezTo>
                  <a:cubicBezTo>
                    <a:pt x="753" y="3056"/>
                    <a:pt x="628" y="2972"/>
                    <a:pt x="544" y="2889"/>
                  </a:cubicBezTo>
                  <a:cubicBezTo>
                    <a:pt x="502" y="2805"/>
                    <a:pt x="460" y="2638"/>
                    <a:pt x="460" y="2428"/>
                  </a:cubicBezTo>
                  <a:lnTo>
                    <a:pt x="460" y="922"/>
                  </a:lnTo>
                  <a:cubicBezTo>
                    <a:pt x="460" y="712"/>
                    <a:pt x="502" y="545"/>
                    <a:pt x="544" y="419"/>
                  </a:cubicBezTo>
                  <a:cubicBezTo>
                    <a:pt x="628" y="336"/>
                    <a:pt x="753" y="294"/>
                    <a:pt x="921" y="294"/>
                  </a:cubicBezTo>
                  <a:close/>
                  <a:moveTo>
                    <a:pt x="963" y="1"/>
                  </a:moveTo>
                  <a:cubicBezTo>
                    <a:pt x="837" y="1"/>
                    <a:pt x="670" y="1"/>
                    <a:pt x="502" y="85"/>
                  </a:cubicBezTo>
                  <a:cubicBezTo>
                    <a:pt x="419" y="127"/>
                    <a:pt x="293" y="168"/>
                    <a:pt x="209" y="294"/>
                  </a:cubicBezTo>
                  <a:cubicBezTo>
                    <a:pt x="126" y="378"/>
                    <a:pt x="42" y="461"/>
                    <a:pt x="42" y="629"/>
                  </a:cubicBezTo>
                  <a:cubicBezTo>
                    <a:pt x="0" y="796"/>
                    <a:pt x="0" y="964"/>
                    <a:pt x="0" y="1089"/>
                  </a:cubicBezTo>
                  <a:lnTo>
                    <a:pt x="0" y="2345"/>
                  </a:lnTo>
                  <a:lnTo>
                    <a:pt x="0" y="2805"/>
                  </a:lnTo>
                  <a:cubicBezTo>
                    <a:pt x="42" y="2931"/>
                    <a:pt x="84" y="3056"/>
                    <a:pt x="126" y="3140"/>
                  </a:cubicBezTo>
                  <a:cubicBezTo>
                    <a:pt x="209" y="3265"/>
                    <a:pt x="293" y="3307"/>
                    <a:pt x="460" y="3433"/>
                  </a:cubicBezTo>
                  <a:cubicBezTo>
                    <a:pt x="544" y="3475"/>
                    <a:pt x="712" y="3516"/>
                    <a:pt x="921" y="3516"/>
                  </a:cubicBezTo>
                  <a:cubicBezTo>
                    <a:pt x="1088" y="3516"/>
                    <a:pt x="1256" y="3516"/>
                    <a:pt x="1381" y="3475"/>
                  </a:cubicBezTo>
                  <a:cubicBezTo>
                    <a:pt x="1507" y="3391"/>
                    <a:pt x="1590" y="3307"/>
                    <a:pt x="1716" y="3265"/>
                  </a:cubicBezTo>
                  <a:cubicBezTo>
                    <a:pt x="1758" y="3140"/>
                    <a:pt x="1883" y="3056"/>
                    <a:pt x="1883" y="2889"/>
                  </a:cubicBezTo>
                  <a:cubicBezTo>
                    <a:pt x="1925" y="2721"/>
                    <a:pt x="1925" y="2554"/>
                    <a:pt x="1925" y="2428"/>
                  </a:cubicBezTo>
                  <a:lnTo>
                    <a:pt x="1925" y="1173"/>
                  </a:lnTo>
                  <a:cubicBezTo>
                    <a:pt x="1925" y="796"/>
                    <a:pt x="1883" y="503"/>
                    <a:pt x="1716" y="336"/>
                  </a:cubicBezTo>
                  <a:cubicBezTo>
                    <a:pt x="1549" y="127"/>
                    <a:pt x="1298"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380;p26">
              <a:extLst>
                <a:ext uri="{FF2B5EF4-FFF2-40B4-BE49-F238E27FC236}">
                  <a16:creationId xmlns:a16="http://schemas.microsoft.com/office/drawing/2014/main" id="{576E96E1-7A1C-7982-8FD3-A8A2F0B17A80}"/>
                </a:ext>
              </a:extLst>
            </p:cNvPr>
            <p:cNvSpPr/>
            <p:nvPr/>
          </p:nvSpPr>
          <p:spPr>
            <a:xfrm>
              <a:off x="4453975" y="3842575"/>
              <a:ext cx="49200" cy="87900"/>
            </a:xfrm>
            <a:custGeom>
              <a:avLst/>
              <a:gdLst/>
              <a:ahLst/>
              <a:cxnLst/>
              <a:rect l="l" t="t" r="r" b="b"/>
              <a:pathLst>
                <a:path w="1968" h="3516" extrusionOk="0">
                  <a:moveTo>
                    <a:pt x="1" y="0"/>
                  </a:moveTo>
                  <a:lnTo>
                    <a:pt x="712" y="3516"/>
                  </a:lnTo>
                  <a:lnTo>
                    <a:pt x="1256" y="3516"/>
                  </a:lnTo>
                  <a:lnTo>
                    <a:pt x="1968" y="0"/>
                  </a:lnTo>
                  <a:lnTo>
                    <a:pt x="1507" y="0"/>
                  </a:lnTo>
                  <a:lnTo>
                    <a:pt x="1089" y="1883"/>
                  </a:lnTo>
                  <a:lnTo>
                    <a:pt x="1005" y="2762"/>
                  </a:lnTo>
                  <a:lnTo>
                    <a:pt x="838" y="1883"/>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381;p26">
              <a:extLst>
                <a:ext uri="{FF2B5EF4-FFF2-40B4-BE49-F238E27FC236}">
                  <a16:creationId xmlns:a16="http://schemas.microsoft.com/office/drawing/2014/main" id="{305158DC-6F82-EF6B-7667-8A11DFE91438}"/>
                </a:ext>
              </a:extLst>
            </p:cNvPr>
            <p:cNvSpPr/>
            <p:nvPr/>
          </p:nvSpPr>
          <p:spPr>
            <a:xfrm>
              <a:off x="4511525" y="3842575"/>
              <a:ext cx="13625" cy="87900"/>
            </a:xfrm>
            <a:custGeom>
              <a:avLst/>
              <a:gdLst/>
              <a:ahLst/>
              <a:cxnLst/>
              <a:rect l="l" t="t" r="r" b="b"/>
              <a:pathLst>
                <a:path w="545" h="3516" extrusionOk="0">
                  <a:moveTo>
                    <a:pt x="0" y="0"/>
                  </a:moveTo>
                  <a:lnTo>
                    <a:pt x="0" y="3516"/>
                  </a:lnTo>
                  <a:lnTo>
                    <a:pt x="503" y="3516"/>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382;p26">
              <a:extLst>
                <a:ext uri="{FF2B5EF4-FFF2-40B4-BE49-F238E27FC236}">
                  <a16:creationId xmlns:a16="http://schemas.microsoft.com/office/drawing/2014/main" id="{FE3D042A-D533-32F2-3A77-CB3EE9810846}"/>
                </a:ext>
              </a:extLst>
            </p:cNvPr>
            <p:cNvSpPr/>
            <p:nvPr/>
          </p:nvSpPr>
          <p:spPr>
            <a:xfrm>
              <a:off x="4537675" y="3842575"/>
              <a:ext cx="35600" cy="88950"/>
            </a:xfrm>
            <a:custGeom>
              <a:avLst/>
              <a:gdLst/>
              <a:ahLst/>
              <a:cxnLst/>
              <a:rect l="l" t="t" r="r" b="b"/>
              <a:pathLst>
                <a:path w="1424" h="3558" extrusionOk="0">
                  <a:moveTo>
                    <a:pt x="1" y="0"/>
                  </a:moveTo>
                  <a:lnTo>
                    <a:pt x="1" y="3516"/>
                  </a:lnTo>
                  <a:lnTo>
                    <a:pt x="1340" y="3557"/>
                  </a:lnTo>
                  <a:lnTo>
                    <a:pt x="1340" y="3139"/>
                  </a:lnTo>
                  <a:lnTo>
                    <a:pt x="461" y="3139"/>
                  </a:lnTo>
                  <a:lnTo>
                    <a:pt x="461" y="1883"/>
                  </a:lnTo>
                  <a:lnTo>
                    <a:pt x="1089" y="1883"/>
                  </a:lnTo>
                  <a:lnTo>
                    <a:pt x="1089" y="1507"/>
                  </a:lnTo>
                  <a:lnTo>
                    <a:pt x="461" y="1507"/>
                  </a:lnTo>
                  <a:lnTo>
                    <a:pt x="503" y="377"/>
                  </a:lnTo>
                  <a:lnTo>
                    <a:pt x="1340" y="419"/>
                  </a:lnTo>
                  <a:lnTo>
                    <a:pt x="14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383;p26">
              <a:extLst>
                <a:ext uri="{FF2B5EF4-FFF2-40B4-BE49-F238E27FC236}">
                  <a16:creationId xmlns:a16="http://schemas.microsoft.com/office/drawing/2014/main" id="{7E978DAF-2511-CA96-2E56-DC7E84EF518C}"/>
                </a:ext>
              </a:extLst>
            </p:cNvPr>
            <p:cNvSpPr/>
            <p:nvPr/>
          </p:nvSpPr>
          <p:spPr>
            <a:xfrm>
              <a:off x="4313775" y="3981725"/>
              <a:ext cx="45025" cy="86850"/>
            </a:xfrm>
            <a:custGeom>
              <a:avLst/>
              <a:gdLst/>
              <a:ahLst/>
              <a:cxnLst/>
              <a:rect l="l" t="t" r="r" b="b"/>
              <a:pathLst>
                <a:path w="1801" h="3474" extrusionOk="0">
                  <a:moveTo>
                    <a:pt x="0" y="0"/>
                  </a:moveTo>
                  <a:lnTo>
                    <a:pt x="0" y="461"/>
                  </a:lnTo>
                  <a:lnTo>
                    <a:pt x="628" y="461"/>
                  </a:lnTo>
                  <a:lnTo>
                    <a:pt x="628" y="3474"/>
                  </a:lnTo>
                  <a:lnTo>
                    <a:pt x="1089" y="3474"/>
                  </a:lnTo>
                  <a:lnTo>
                    <a:pt x="1172" y="461"/>
                  </a:lnTo>
                  <a:lnTo>
                    <a:pt x="1800" y="461"/>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384;p26">
              <a:extLst>
                <a:ext uri="{FF2B5EF4-FFF2-40B4-BE49-F238E27FC236}">
                  <a16:creationId xmlns:a16="http://schemas.microsoft.com/office/drawing/2014/main" id="{D6CC32C0-E9A9-D0C4-E611-D8F55B6F0749}"/>
                </a:ext>
              </a:extLst>
            </p:cNvPr>
            <p:cNvSpPr/>
            <p:nvPr/>
          </p:nvSpPr>
          <p:spPr>
            <a:xfrm>
              <a:off x="4364000" y="3981725"/>
              <a:ext cx="13625" cy="87900"/>
            </a:xfrm>
            <a:custGeom>
              <a:avLst/>
              <a:gdLst/>
              <a:ahLst/>
              <a:cxnLst/>
              <a:rect l="l" t="t" r="r" b="b"/>
              <a:pathLst>
                <a:path w="545" h="3516" extrusionOk="0">
                  <a:moveTo>
                    <a:pt x="42" y="0"/>
                  </a:moveTo>
                  <a:lnTo>
                    <a:pt x="0" y="3516"/>
                  </a:lnTo>
                  <a:lnTo>
                    <a:pt x="544" y="3516"/>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385;p26">
              <a:extLst>
                <a:ext uri="{FF2B5EF4-FFF2-40B4-BE49-F238E27FC236}">
                  <a16:creationId xmlns:a16="http://schemas.microsoft.com/office/drawing/2014/main" id="{D85E7A54-0ADB-C6D4-9F85-89AAC855C9CA}"/>
                </a:ext>
              </a:extLst>
            </p:cNvPr>
            <p:cNvSpPr/>
            <p:nvPr/>
          </p:nvSpPr>
          <p:spPr>
            <a:xfrm>
              <a:off x="4388050" y="3981725"/>
              <a:ext cx="49200" cy="86850"/>
            </a:xfrm>
            <a:custGeom>
              <a:avLst/>
              <a:gdLst/>
              <a:ahLst/>
              <a:cxnLst/>
              <a:rect l="l" t="t" r="r" b="b"/>
              <a:pathLst>
                <a:path w="1968" h="3474" extrusionOk="0">
                  <a:moveTo>
                    <a:pt x="963" y="0"/>
                  </a:moveTo>
                  <a:cubicBezTo>
                    <a:pt x="796" y="0"/>
                    <a:pt x="712" y="0"/>
                    <a:pt x="587" y="42"/>
                  </a:cubicBezTo>
                  <a:cubicBezTo>
                    <a:pt x="503" y="84"/>
                    <a:pt x="378" y="126"/>
                    <a:pt x="336" y="210"/>
                  </a:cubicBezTo>
                  <a:cubicBezTo>
                    <a:pt x="294" y="251"/>
                    <a:pt x="168" y="335"/>
                    <a:pt x="168" y="461"/>
                  </a:cubicBezTo>
                  <a:cubicBezTo>
                    <a:pt x="126" y="544"/>
                    <a:pt x="126" y="670"/>
                    <a:pt x="85" y="837"/>
                  </a:cubicBezTo>
                  <a:cubicBezTo>
                    <a:pt x="85" y="921"/>
                    <a:pt x="1" y="1088"/>
                    <a:pt x="1" y="1256"/>
                  </a:cubicBezTo>
                  <a:lnTo>
                    <a:pt x="1" y="2218"/>
                  </a:lnTo>
                  <a:lnTo>
                    <a:pt x="1" y="2637"/>
                  </a:lnTo>
                  <a:cubicBezTo>
                    <a:pt x="1" y="2763"/>
                    <a:pt x="85" y="2930"/>
                    <a:pt x="126" y="3014"/>
                  </a:cubicBezTo>
                  <a:cubicBezTo>
                    <a:pt x="168" y="3139"/>
                    <a:pt x="210" y="3223"/>
                    <a:pt x="294" y="3265"/>
                  </a:cubicBezTo>
                  <a:cubicBezTo>
                    <a:pt x="336" y="3348"/>
                    <a:pt x="419" y="3432"/>
                    <a:pt x="545" y="3432"/>
                  </a:cubicBezTo>
                  <a:cubicBezTo>
                    <a:pt x="629" y="3474"/>
                    <a:pt x="796" y="3474"/>
                    <a:pt x="922" y="3474"/>
                  </a:cubicBezTo>
                  <a:cubicBezTo>
                    <a:pt x="1047" y="3474"/>
                    <a:pt x="1215" y="3474"/>
                    <a:pt x="1340" y="3432"/>
                  </a:cubicBezTo>
                  <a:cubicBezTo>
                    <a:pt x="1424" y="3390"/>
                    <a:pt x="1549" y="3265"/>
                    <a:pt x="1633" y="3181"/>
                  </a:cubicBezTo>
                  <a:cubicBezTo>
                    <a:pt x="1675" y="3055"/>
                    <a:pt x="1759" y="2972"/>
                    <a:pt x="1801" y="2804"/>
                  </a:cubicBezTo>
                  <a:cubicBezTo>
                    <a:pt x="1842" y="2637"/>
                    <a:pt x="1842" y="2511"/>
                    <a:pt x="1842" y="2344"/>
                  </a:cubicBezTo>
                  <a:lnTo>
                    <a:pt x="1968" y="2302"/>
                  </a:lnTo>
                  <a:lnTo>
                    <a:pt x="1424" y="2302"/>
                  </a:lnTo>
                  <a:lnTo>
                    <a:pt x="1424" y="2386"/>
                  </a:lnTo>
                  <a:lnTo>
                    <a:pt x="1424" y="2595"/>
                  </a:lnTo>
                  <a:cubicBezTo>
                    <a:pt x="1424" y="2637"/>
                    <a:pt x="1424" y="2763"/>
                    <a:pt x="1382" y="2804"/>
                  </a:cubicBezTo>
                  <a:cubicBezTo>
                    <a:pt x="1382" y="2846"/>
                    <a:pt x="1340" y="2888"/>
                    <a:pt x="1340" y="2972"/>
                  </a:cubicBezTo>
                  <a:cubicBezTo>
                    <a:pt x="1256" y="3014"/>
                    <a:pt x="1256" y="3055"/>
                    <a:pt x="1215" y="3055"/>
                  </a:cubicBezTo>
                  <a:cubicBezTo>
                    <a:pt x="1173" y="3139"/>
                    <a:pt x="1131" y="3139"/>
                    <a:pt x="1005" y="3139"/>
                  </a:cubicBezTo>
                  <a:cubicBezTo>
                    <a:pt x="963" y="3139"/>
                    <a:pt x="838" y="3139"/>
                    <a:pt x="796" y="3055"/>
                  </a:cubicBezTo>
                  <a:cubicBezTo>
                    <a:pt x="754" y="3014"/>
                    <a:pt x="712" y="3014"/>
                    <a:pt x="629" y="2972"/>
                  </a:cubicBezTo>
                  <a:cubicBezTo>
                    <a:pt x="587" y="2888"/>
                    <a:pt x="587" y="2846"/>
                    <a:pt x="545" y="2804"/>
                  </a:cubicBezTo>
                  <a:cubicBezTo>
                    <a:pt x="545" y="2763"/>
                    <a:pt x="503" y="2637"/>
                    <a:pt x="503" y="2595"/>
                  </a:cubicBezTo>
                  <a:lnTo>
                    <a:pt x="503" y="2386"/>
                  </a:lnTo>
                  <a:lnTo>
                    <a:pt x="503" y="1130"/>
                  </a:lnTo>
                  <a:lnTo>
                    <a:pt x="503" y="879"/>
                  </a:lnTo>
                  <a:cubicBezTo>
                    <a:pt x="503" y="837"/>
                    <a:pt x="503" y="712"/>
                    <a:pt x="545" y="670"/>
                  </a:cubicBezTo>
                  <a:cubicBezTo>
                    <a:pt x="545" y="628"/>
                    <a:pt x="587" y="544"/>
                    <a:pt x="587" y="503"/>
                  </a:cubicBezTo>
                  <a:cubicBezTo>
                    <a:pt x="629" y="461"/>
                    <a:pt x="712" y="461"/>
                    <a:pt x="754" y="419"/>
                  </a:cubicBezTo>
                  <a:cubicBezTo>
                    <a:pt x="796" y="419"/>
                    <a:pt x="838" y="335"/>
                    <a:pt x="963" y="335"/>
                  </a:cubicBezTo>
                  <a:lnTo>
                    <a:pt x="1131" y="335"/>
                  </a:lnTo>
                  <a:cubicBezTo>
                    <a:pt x="1173" y="335"/>
                    <a:pt x="1215" y="419"/>
                    <a:pt x="1215" y="419"/>
                  </a:cubicBezTo>
                  <a:cubicBezTo>
                    <a:pt x="1256" y="461"/>
                    <a:pt x="1256" y="461"/>
                    <a:pt x="1256" y="503"/>
                  </a:cubicBezTo>
                  <a:cubicBezTo>
                    <a:pt x="1256" y="544"/>
                    <a:pt x="1340" y="544"/>
                    <a:pt x="1340" y="670"/>
                  </a:cubicBezTo>
                  <a:lnTo>
                    <a:pt x="1340" y="837"/>
                  </a:lnTo>
                  <a:lnTo>
                    <a:pt x="1340" y="963"/>
                  </a:lnTo>
                  <a:lnTo>
                    <a:pt x="1340" y="1088"/>
                  </a:lnTo>
                  <a:lnTo>
                    <a:pt x="1842" y="1088"/>
                  </a:lnTo>
                  <a:lnTo>
                    <a:pt x="1842" y="963"/>
                  </a:lnTo>
                  <a:cubicBezTo>
                    <a:pt x="1842" y="837"/>
                    <a:pt x="1842" y="670"/>
                    <a:pt x="1801" y="544"/>
                  </a:cubicBezTo>
                  <a:cubicBezTo>
                    <a:pt x="1759" y="461"/>
                    <a:pt x="1675" y="293"/>
                    <a:pt x="1633" y="251"/>
                  </a:cubicBezTo>
                  <a:cubicBezTo>
                    <a:pt x="1591" y="126"/>
                    <a:pt x="1466" y="84"/>
                    <a:pt x="1382" y="42"/>
                  </a:cubicBezTo>
                  <a:cubicBezTo>
                    <a:pt x="1256" y="0"/>
                    <a:pt x="1131"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386;p26">
              <a:extLst>
                <a:ext uri="{FF2B5EF4-FFF2-40B4-BE49-F238E27FC236}">
                  <a16:creationId xmlns:a16="http://schemas.microsoft.com/office/drawing/2014/main" id="{F4E023E1-FA0E-BC3F-C6EF-965DACDAFBC4}"/>
                </a:ext>
              </a:extLst>
            </p:cNvPr>
            <p:cNvSpPr/>
            <p:nvPr/>
          </p:nvSpPr>
          <p:spPr>
            <a:xfrm>
              <a:off x="4444550" y="3982775"/>
              <a:ext cx="50250" cy="87900"/>
            </a:xfrm>
            <a:custGeom>
              <a:avLst/>
              <a:gdLst/>
              <a:ahLst/>
              <a:cxnLst/>
              <a:rect l="l" t="t" r="r" b="b"/>
              <a:pathLst>
                <a:path w="2010" h="3516" extrusionOk="0">
                  <a:moveTo>
                    <a:pt x="43" y="0"/>
                  </a:moveTo>
                  <a:lnTo>
                    <a:pt x="1" y="3516"/>
                  </a:lnTo>
                  <a:lnTo>
                    <a:pt x="545" y="3516"/>
                  </a:lnTo>
                  <a:lnTo>
                    <a:pt x="545" y="2386"/>
                  </a:lnTo>
                  <a:lnTo>
                    <a:pt x="796" y="1884"/>
                  </a:lnTo>
                  <a:lnTo>
                    <a:pt x="1382" y="3516"/>
                  </a:lnTo>
                  <a:lnTo>
                    <a:pt x="2010" y="3516"/>
                  </a:lnTo>
                  <a:lnTo>
                    <a:pt x="1173" y="1339"/>
                  </a:lnTo>
                  <a:lnTo>
                    <a:pt x="1926" y="0"/>
                  </a:lnTo>
                  <a:lnTo>
                    <a:pt x="1298" y="0"/>
                  </a:lnTo>
                  <a:lnTo>
                    <a:pt x="545" y="1507"/>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387;p26">
              <a:extLst>
                <a:ext uri="{FF2B5EF4-FFF2-40B4-BE49-F238E27FC236}">
                  <a16:creationId xmlns:a16="http://schemas.microsoft.com/office/drawing/2014/main" id="{945C569E-23BB-B1DC-083C-6E6117AF4FC5}"/>
                </a:ext>
              </a:extLst>
            </p:cNvPr>
            <p:cNvSpPr/>
            <p:nvPr/>
          </p:nvSpPr>
          <p:spPr>
            <a:xfrm>
              <a:off x="4500025" y="3982775"/>
              <a:ext cx="34550" cy="88950"/>
            </a:xfrm>
            <a:custGeom>
              <a:avLst/>
              <a:gdLst/>
              <a:ahLst/>
              <a:cxnLst/>
              <a:rect l="l" t="t" r="r" b="b"/>
              <a:pathLst>
                <a:path w="1382" h="3558" extrusionOk="0">
                  <a:moveTo>
                    <a:pt x="42" y="0"/>
                  </a:moveTo>
                  <a:lnTo>
                    <a:pt x="0" y="3516"/>
                  </a:lnTo>
                  <a:lnTo>
                    <a:pt x="1339" y="3558"/>
                  </a:lnTo>
                  <a:lnTo>
                    <a:pt x="1339" y="3139"/>
                  </a:lnTo>
                  <a:lnTo>
                    <a:pt x="502" y="3139"/>
                  </a:lnTo>
                  <a:lnTo>
                    <a:pt x="502" y="1884"/>
                  </a:lnTo>
                  <a:lnTo>
                    <a:pt x="1130" y="1884"/>
                  </a:lnTo>
                  <a:lnTo>
                    <a:pt x="1130" y="1507"/>
                  </a:lnTo>
                  <a:lnTo>
                    <a:pt x="502" y="1507"/>
                  </a:lnTo>
                  <a:lnTo>
                    <a:pt x="502" y="377"/>
                  </a:lnTo>
                  <a:lnTo>
                    <a:pt x="1381" y="419"/>
                  </a:ln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388;p26">
              <a:extLst>
                <a:ext uri="{FF2B5EF4-FFF2-40B4-BE49-F238E27FC236}">
                  <a16:creationId xmlns:a16="http://schemas.microsoft.com/office/drawing/2014/main" id="{F419E247-56BD-E70F-DE94-B399A2852FE3}"/>
                </a:ext>
              </a:extLst>
            </p:cNvPr>
            <p:cNvSpPr/>
            <p:nvPr/>
          </p:nvSpPr>
          <p:spPr>
            <a:xfrm>
              <a:off x="4536625" y="3982775"/>
              <a:ext cx="43975" cy="88950"/>
            </a:xfrm>
            <a:custGeom>
              <a:avLst/>
              <a:gdLst/>
              <a:ahLst/>
              <a:cxnLst/>
              <a:rect l="l" t="t" r="r" b="b"/>
              <a:pathLst>
                <a:path w="1759" h="3558" extrusionOk="0">
                  <a:moveTo>
                    <a:pt x="1" y="0"/>
                  </a:moveTo>
                  <a:lnTo>
                    <a:pt x="1" y="461"/>
                  </a:lnTo>
                  <a:lnTo>
                    <a:pt x="629" y="461"/>
                  </a:lnTo>
                  <a:lnTo>
                    <a:pt x="545" y="3558"/>
                  </a:lnTo>
                  <a:lnTo>
                    <a:pt x="1089" y="3558"/>
                  </a:lnTo>
                  <a:lnTo>
                    <a:pt x="1131" y="461"/>
                  </a:lnTo>
                  <a:lnTo>
                    <a:pt x="1759" y="461"/>
                  </a:lnTo>
                  <a:lnTo>
                    <a:pt x="1759"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924;p21">
            <a:extLst>
              <a:ext uri="{FF2B5EF4-FFF2-40B4-BE49-F238E27FC236}">
                <a16:creationId xmlns:a16="http://schemas.microsoft.com/office/drawing/2014/main" id="{A4D0B05E-B09A-5AF6-1C12-D74289B84DBD}"/>
              </a:ext>
            </a:extLst>
          </p:cNvPr>
          <p:cNvGrpSpPr/>
          <p:nvPr/>
        </p:nvGrpSpPr>
        <p:grpSpPr>
          <a:xfrm>
            <a:off x="2409900" y="2414822"/>
            <a:ext cx="722050" cy="830874"/>
            <a:chOff x="3790575" y="1080125"/>
            <a:chExt cx="1255175" cy="1067550"/>
          </a:xfrm>
        </p:grpSpPr>
        <p:sp>
          <p:nvSpPr>
            <p:cNvPr id="250" name="Google Shape;925;p21">
              <a:extLst>
                <a:ext uri="{FF2B5EF4-FFF2-40B4-BE49-F238E27FC236}">
                  <a16:creationId xmlns:a16="http://schemas.microsoft.com/office/drawing/2014/main" id="{215B58CB-2DB9-7F71-13BF-38324EFA864E}"/>
                </a:ext>
              </a:extLst>
            </p:cNvPr>
            <p:cNvSpPr/>
            <p:nvPr/>
          </p:nvSpPr>
          <p:spPr>
            <a:xfrm>
              <a:off x="4354375" y="1627275"/>
              <a:ext cx="6500" cy="5575"/>
            </a:xfrm>
            <a:custGeom>
              <a:avLst/>
              <a:gdLst/>
              <a:ahLst/>
              <a:cxnLst/>
              <a:rect l="l" t="t" r="r" b="b"/>
              <a:pathLst>
                <a:path w="260" h="223" extrusionOk="0">
                  <a:moveTo>
                    <a:pt x="260" y="1"/>
                  </a:moveTo>
                  <a:cubicBezTo>
                    <a:pt x="112" y="38"/>
                    <a:pt x="38" y="112"/>
                    <a:pt x="1" y="223"/>
                  </a:cubicBezTo>
                  <a:cubicBezTo>
                    <a:pt x="75" y="112"/>
                    <a:pt x="186" y="3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926;p21">
              <a:extLst>
                <a:ext uri="{FF2B5EF4-FFF2-40B4-BE49-F238E27FC236}">
                  <a16:creationId xmlns:a16="http://schemas.microsoft.com/office/drawing/2014/main" id="{9BFDD5B4-0CB6-D56C-D0D0-7BE065A221FD}"/>
                </a:ext>
              </a:extLst>
            </p:cNvPr>
            <p:cNvSpPr/>
            <p:nvPr/>
          </p:nvSpPr>
          <p:spPr>
            <a:xfrm>
              <a:off x="4870125" y="1758525"/>
              <a:ext cx="9275" cy="1875"/>
            </a:xfrm>
            <a:custGeom>
              <a:avLst/>
              <a:gdLst/>
              <a:ahLst/>
              <a:cxnLst/>
              <a:rect l="l" t="t" r="r" b="b"/>
              <a:pathLst>
                <a:path w="371" h="75" extrusionOk="0">
                  <a:moveTo>
                    <a:pt x="0" y="1"/>
                  </a:moveTo>
                  <a:cubicBezTo>
                    <a:pt x="148" y="1"/>
                    <a:pt x="296" y="38"/>
                    <a:pt x="370" y="75"/>
                  </a:cubicBezTo>
                  <a:cubicBezTo>
                    <a:pt x="296" y="38"/>
                    <a:pt x="148"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927;p21">
              <a:extLst>
                <a:ext uri="{FF2B5EF4-FFF2-40B4-BE49-F238E27FC236}">
                  <a16:creationId xmlns:a16="http://schemas.microsoft.com/office/drawing/2014/main" id="{943510AA-C1F7-B256-3688-5D8D40021C11}"/>
                </a:ext>
              </a:extLst>
            </p:cNvPr>
            <p:cNvSpPr/>
            <p:nvPr/>
          </p:nvSpPr>
          <p:spPr>
            <a:xfrm>
              <a:off x="4249950" y="1430425"/>
              <a:ext cx="795800" cy="165450"/>
            </a:xfrm>
            <a:custGeom>
              <a:avLst/>
              <a:gdLst/>
              <a:ahLst/>
              <a:cxnLst/>
              <a:rect l="l" t="t" r="r" b="b"/>
              <a:pathLst>
                <a:path w="31832" h="6618" extrusionOk="0">
                  <a:moveTo>
                    <a:pt x="0" y="0"/>
                  </a:moveTo>
                  <a:lnTo>
                    <a:pt x="0" y="6618"/>
                  </a:lnTo>
                  <a:lnTo>
                    <a:pt x="31832" y="6618"/>
                  </a:lnTo>
                  <a:lnTo>
                    <a:pt x="318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928;p21">
              <a:extLst>
                <a:ext uri="{FF2B5EF4-FFF2-40B4-BE49-F238E27FC236}">
                  <a16:creationId xmlns:a16="http://schemas.microsoft.com/office/drawing/2014/main" id="{FFF24F35-D26D-7792-BDCE-95A70212AC08}"/>
                </a:ext>
              </a:extLst>
            </p:cNvPr>
            <p:cNvSpPr/>
            <p:nvPr/>
          </p:nvSpPr>
          <p:spPr>
            <a:xfrm>
              <a:off x="4391350" y="1472925"/>
              <a:ext cx="153450" cy="75825"/>
            </a:xfrm>
            <a:custGeom>
              <a:avLst/>
              <a:gdLst/>
              <a:ahLst/>
              <a:cxnLst/>
              <a:rect l="l" t="t" r="r" b="b"/>
              <a:pathLst>
                <a:path w="6138" h="3033" extrusionOk="0">
                  <a:moveTo>
                    <a:pt x="2515" y="1"/>
                  </a:moveTo>
                  <a:lnTo>
                    <a:pt x="1" y="3032"/>
                  </a:lnTo>
                  <a:lnTo>
                    <a:pt x="3587" y="3032"/>
                  </a:lnTo>
                  <a:lnTo>
                    <a:pt x="6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929;p21">
              <a:extLst>
                <a:ext uri="{FF2B5EF4-FFF2-40B4-BE49-F238E27FC236}">
                  <a16:creationId xmlns:a16="http://schemas.microsoft.com/office/drawing/2014/main" id="{416D9F6F-BB87-729D-8F34-A70D810C431A}"/>
                </a:ext>
              </a:extLst>
            </p:cNvPr>
            <p:cNvSpPr/>
            <p:nvPr/>
          </p:nvSpPr>
          <p:spPr>
            <a:xfrm>
              <a:off x="4571575" y="1472925"/>
              <a:ext cx="153450" cy="75825"/>
            </a:xfrm>
            <a:custGeom>
              <a:avLst/>
              <a:gdLst/>
              <a:ahLst/>
              <a:cxnLst/>
              <a:rect l="l" t="t" r="r" b="b"/>
              <a:pathLst>
                <a:path w="6138" h="3033" extrusionOk="0">
                  <a:moveTo>
                    <a:pt x="2515" y="1"/>
                  </a:moveTo>
                  <a:lnTo>
                    <a:pt x="1" y="3032"/>
                  </a:lnTo>
                  <a:lnTo>
                    <a:pt x="3587" y="3032"/>
                  </a:lnTo>
                  <a:lnTo>
                    <a:pt x="6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930;p21">
              <a:extLst>
                <a:ext uri="{FF2B5EF4-FFF2-40B4-BE49-F238E27FC236}">
                  <a16:creationId xmlns:a16="http://schemas.microsoft.com/office/drawing/2014/main" id="{0AA14E7B-70BF-DC65-9A28-3007BBA17CEA}"/>
                </a:ext>
              </a:extLst>
            </p:cNvPr>
            <p:cNvSpPr/>
            <p:nvPr/>
          </p:nvSpPr>
          <p:spPr>
            <a:xfrm>
              <a:off x="4751825" y="1472925"/>
              <a:ext cx="153450" cy="75825"/>
            </a:xfrm>
            <a:custGeom>
              <a:avLst/>
              <a:gdLst/>
              <a:ahLst/>
              <a:cxnLst/>
              <a:rect l="l" t="t" r="r" b="b"/>
              <a:pathLst>
                <a:path w="6138" h="3033" extrusionOk="0">
                  <a:moveTo>
                    <a:pt x="2514" y="1"/>
                  </a:moveTo>
                  <a:lnTo>
                    <a:pt x="0" y="3032"/>
                  </a:lnTo>
                  <a:lnTo>
                    <a:pt x="3586" y="3032"/>
                  </a:lnTo>
                  <a:lnTo>
                    <a:pt x="61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931;p21">
              <a:extLst>
                <a:ext uri="{FF2B5EF4-FFF2-40B4-BE49-F238E27FC236}">
                  <a16:creationId xmlns:a16="http://schemas.microsoft.com/office/drawing/2014/main" id="{F94C32E3-0409-047D-1C30-003FEF8B82BB}"/>
                </a:ext>
              </a:extLst>
            </p:cNvPr>
            <p:cNvSpPr/>
            <p:nvPr/>
          </p:nvSpPr>
          <p:spPr>
            <a:xfrm>
              <a:off x="4300775" y="1472925"/>
              <a:ext cx="63800" cy="75825"/>
            </a:xfrm>
            <a:custGeom>
              <a:avLst/>
              <a:gdLst/>
              <a:ahLst/>
              <a:cxnLst/>
              <a:rect l="l" t="t" r="r" b="b"/>
              <a:pathLst>
                <a:path w="2552" h="3033" extrusionOk="0">
                  <a:moveTo>
                    <a:pt x="0" y="1"/>
                  </a:moveTo>
                  <a:lnTo>
                    <a:pt x="0" y="3032"/>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932;p21">
              <a:extLst>
                <a:ext uri="{FF2B5EF4-FFF2-40B4-BE49-F238E27FC236}">
                  <a16:creationId xmlns:a16="http://schemas.microsoft.com/office/drawing/2014/main" id="{D79E2B08-B886-ECFB-A1DA-8392088BD756}"/>
                </a:ext>
              </a:extLst>
            </p:cNvPr>
            <p:cNvSpPr/>
            <p:nvPr/>
          </p:nvSpPr>
          <p:spPr>
            <a:xfrm>
              <a:off x="4933900" y="1472925"/>
              <a:ext cx="63800" cy="75825"/>
            </a:xfrm>
            <a:custGeom>
              <a:avLst/>
              <a:gdLst/>
              <a:ahLst/>
              <a:cxnLst/>
              <a:rect l="l" t="t" r="r" b="b"/>
              <a:pathLst>
                <a:path w="2552" h="3033" extrusionOk="0">
                  <a:moveTo>
                    <a:pt x="2551" y="1"/>
                  </a:moveTo>
                  <a:lnTo>
                    <a:pt x="0" y="3032"/>
                  </a:lnTo>
                  <a:lnTo>
                    <a:pt x="2551" y="3032"/>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933;p21">
              <a:extLst>
                <a:ext uri="{FF2B5EF4-FFF2-40B4-BE49-F238E27FC236}">
                  <a16:creationId xmlns:a16="http://schemas.microsoft.com/office/drawing/2014/main" id="{1CD11DF6-4201-B1C6-6D33-3A09F67E6309}"/>
                </a:ext>
              </a:extLst>
            </p:cNvPr>
            <p:cNvSpPr/>
            <p:nvPr/>
          </p:nvSpPr>
          <p:spPr>
            <a:xfrm>
              <a:off x="4226825" y="1157750"/>
              <a:ext cx="811550" cy="273625"/>
            </a:xfrm>
            <a:custGeom>
              <a:avLst/>
              <a:gdLst/>
              <a:ahLst/>
              <a:cxnLst/>
              <a:rect l="l" t="t" r="r" b="b"/>
              <a:pathLst>
                <a:path w="32462" h="10945" extrusionOk="0">
                  <a:moveTo>
                    <a:pt x="31574" y="1"/>
                  </a:moveTo>
                  <a:lnTo>
                    <a:pt x="1" y="4400"/>
                  </a:lnTo>
                  <a:lnTo>
                    <a:pt x="925" y="10944"/>
                  </a:lnTo>
                  <a:lnTo>
                    <a:pt x="32461" y="6582"/>
                  </a:lnTo>
                  <a:lnTo>
                    <a:pt x="315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934;p21">
              <a:extLst>
                <a:ext uri="{FF2B5EF4-FFF2-40B4-BE49-F238E27FC236}">
                  <a16:creationId xmlns:a16="http://schemas.microsoft.com/office/drawing/2014/main" id="{36609DB4-DCD1-5272-8493-8B5BEBFEF8D3}"/>
                </a:ext>
              </a:extLst>
            </p:cNvPr>
            <p:cNvSpPr/>
            <p:nvPr/>
          </p:nvSpPr>
          <p:spPr>
            <a:xfrm>
              <a:off x="4730550" y="1228000"/>
              <a:ext cx="161775" cy="77675"/>
            </a:xfrm>
            <a:custGeom>
              <a:avLst/>
              <a:gdLst/>
              <a:ahLst/>
              <a:cxnLst/>
              <a:rect l="l" t="t" r="r" b="b"/>
              <a:pathLst>
                <a:path w="6471" h="3107" extrusionOk="0">
                  <a:moveTo>
                    <a:pt x="3550" y="1"/>
                  </a:moveTo>
                  <a:lnTo>
                    <a:pt x="1" y="518"/>
                  </a:lnTo>
                  <a:lnTo>
                    <a:pt x="2922" y="3106"/>
                  </a:lnTo>
                  <a:lnTo>
                    <a:pt x="6471" y="2589"/>
                  </a:lnTo>
                  <a:lnTo>
                    <a:pt x="3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935;p21">
              <a:extLst>
                <a:ext uri="{FF2B5EF4-FFF2-40B4-BE49-F238E27FC236}">
                  <a16:creationId xmlns:a16="http://schemas.microsoft.com/office/drawing/2014/main" id="{8B38BE4E-54AE-0F11-4191-323B1DF793D8}"/>
                </a:ext>
              </a:extLst>
            </p:cNvPr>
            <p:cNvSpPr/>
            <p:nvPr/>
          </p:nvSpPr>
          <p:spPr>
            <a:xfrm>
              <a:off x="4551250" y="1252950"/>
              <a:ext cx="163625" cy="76750"/>
            </a:xfrm>
            <a:custGeom>
              <a:avLst/>
              <a:gdLst/>
              <a:ahLst/>
              <a:cxnLst/>
              <a:rect l="l" t="t" r="r" b="b"/>
              <a:pathLst>
                <a:path w="6545" h="3070" extrusionOk="0">
                  <a:moveTo>
                    <a:pt x="3587" y="1"/>
                  </a:moveTo>
                  <a:lnTo>
                    <a:pt x="1" y="481"/>
                  </a:lnTo>
                  <a:lnTo>
                    <a:pt x="2921" y="3069"/>
                  </a:lnTo>
                  <a:lnTo>
                    <a:pt x="6544" y="2626"/>
                  </a:lnTo>
                  <a:lnTo>
                    <a:pt x="35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936;p21">
              <a:extLst>
                <a:ext uri="{FF2B5EF4-FFF2-40B4-BE49-F238E27FC236}">
                  <a16:creationId xmlns:a16="http://schemas.microsoft.com/office/drawing/2014/main" id="{5E5714BB-17F8-57B4-EB86-080C0A774451}"/>
                </a:ext>
              </a:extLst>
            </p:cNvPr>
            <p:cNvSpPr/>
            <p:nvPr/>
          </p:nvSpPr>
          <p:spPr>
            <a:xfrm>
              <a:off x="4371950" y="1277925"/>
              <a:ext cx="163625" cy="77650"/>
            </a:xfrm>
            <a:custGeom>
              <a:avLst/>
              <a:gdLst/>
              <a:ahLst/>
              <a:cxnLst/>
              <a:rect l="l" t="t" r="r" b="b"/>
              <a:pathLst>
                <a:path w="6545" h="3106" extrusionOk="0">
                  <a:moveTo>
                    <a:pt x="3623" y="0"/>
                  </a:moveTo>
                  <a:lnTo>
                    <a:pt x="0" y="481"/>
                  </a:lnTo>
                  <a:lnTo>
                    <a:pt x="2995" y="3106"/>
                  </a:lnTo>
                  <a:lnTo>
                    <a:pt x="6544" y="2588"/>
                  </a:lnTo>
                  <a:lnTo>
                    <a:pt x="3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937;p21">
              <a:extLst>
                <a:ext uri="{FF2B5EF4-FFF2-40B4-BE49-F238E27FC236}">
                  <a16:creationId xmlns:a16="http://schemas.microsoft.com/office/drawing/2014/main" id="{2E5121EE-D0E1-1514-D51A-6A8778139A06}"/>
                </a:ext>
              </a:extLst>
            </p:cNvPr>
            <p:cNvSpPr/>
            <p:nvPr/>
          </p:nvSpPr>
          <p:spPr>
            <a:xfrm>
              <a:off x="4908950" y="1207675"/>
              <a:ext cx="72100" cy="73950"/>
            </a:xfrm>
            <a:custGeom>
              <a:avLst/>
              <a:gdLst/>
              <a:ahLst/>
              <a:cxnLst/>
              <a:rect l="l" t="t" r="r" b="b"/>
              <a:pathLst>
                <a:path w="2884" h="2958" extrusionOk="0">
                  <a:moveTo>
                    <a:pt x="2514" y="0"/>
                  </a:moveTo>
                  <a:lnTo>
                    <a:pt x="0" y="333"/>
                  </a:lnTo>
                  <a:lnTo>
                    <a:pt x="2884" y="2958"/>
                  </a:lnTo>
                  <a:lnTo>
                    <a:pt x="2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938;p21">
              <a:extLst>
                <a:ext uri="{FF2B5EF4-FFF2-40B4-BE49-F238E27FC236}">
                  <a16:creationId xmlns:a16="http://schemas.microsoft.com/office/drawing/2014/main" id="{F33F57FF-4929-9D33-7F9F-7F5363166507}"/>
                </a:ext>
              </a:extLst>
            </p:cNvPr>
            <p:cNvSpPr/>
            <p:nvPr/>
          </p:nvSpPr>
          <p:spPr>
            <a:xfrm>
              <a:off x="4281375" y="1301950"/>
              <a:ext cx="73025" cy="73950"/>
            </a:xfrm>
            <a:custGeom>
              <a:avLst/>
              <a:gdLst/>
              <a:ahLst/>
              <a:cxnLst/>
              <a:rect l="l" t="t" r="r" b="b"/>
              <a:pathLst>
                <a:path w="2921" h="2958" extrusionOk="0">
                  <a:moveTo>
                    <a:pt x="0" y="0"/>
                  </a:moveTo>
                  <a:lnTo>
                    <a:pt x="407" y="2958"/>
                  </a:lnTo>
                  <a:lnTo>
                    <a:pt x="2921" y="266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939;p21">
              <a:extLst>
                <a:ext uri="{FF2B5EF4-FFF2-40B4-BE49-F238E27FC236}">
                  <a16:creationId xmlns:a16="http://schemas.microsoft.com/office/drawing/2014/main" id="{F31FCFF8-8667-99B7-E3CB-34606A631814}"/>
                </a:ext>
              </a:extLst>
            </p:cNvPr>
            <p:cNvSpPr/>
            <p:nvPr/>
          </p:nvSpPr>
          <p:spPr>
            <a:xfrm>
              <a:off x="4190775" y="1371275"/>
              <a:ext cx="118350" cy="118325"/>
            </a:xfrm>
            <a:custGeom>
              <a:avLst/>
              <a:gdLst/>
              <a:ahLst/>
              <a:cxnLst/>
              <a:rect l="l" t="t" r="r" b="b"/>
              <a:pathLst>
                <a:path w="4734" h="4733" extrusionOk="0">
                  <a:moveTo>
                    <a:pt x="2367" y="0"/>
                  </a:moveTo>
                  <a:cubicBezTo>
                    <a:pt x="1073" y="0"/>
                    <a:pt x="1" y="1072"/>
                    <a:pt x="1" y="2366"/>
                  </a:cubicBezTo>
                  <a:cubicBezTo>
                    <a:pt x="1" y="3660"/>
                    <a:pt x="1073" y="4732"/>
                    <a:pt x="2367" y="4732"/>
                  </a:cubicBezTo>
                  <a:cubicBezTo>
                    <a:pt x="3661" y="4732"/>
                    <a:pt x="4733" y="3660"/>
                    <a:pt x="4733" y="2366"/>
                  </a:cubicBezTo>
                  <a:cubicBezTo>
                    <a:pt x="4733" y="1072"/>
                    <a:pt x="3698" y="0"/>
                    <a:pt x="23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940;p21">
              <a:extLst>
                <a:ext uri="{FF2B5EF4-FFF2-40B4-BE49-F238E27FC236}">
                  <a16:creationId xmlns:a16="http://schemas.microsoft.com/office/drawing/2014/main" id="{3BBC674D-7509-0B84-BA63-4B044862A516}"/>
                </a:ext>
              </a:extLst>
            </p:cNvPr>
            <p:cNvSpPr/>
            <p:nvPr/>
          </p:nvSpPr>
          <p:spPr>
            <a:xfrm>
              <a:off x="4249950" y="1595850"/>
              <a:ext cx="795800" cy="440925"/>
            </a:xfrm>
            <a:custGeom>
              <a:avLst/>
              <a:gdLst/>
              <a:ahLst/>
              <a:cxnLst/>
              <a:rect l="l" t="t" r="r" b="b"/>
              <a:pathLst>
                <a:path w="31832" h="17637" extrusionOk="0">
                  <a:moveTo>
                    <a:pt x="0" y="1"/>
                  </a:moveTo>
                  <a:lnTo>
                    <a:pt x="0" y="17636"/>
                  </a:lnTo>
                  <a:lnTo>
                    <a:pt x="31832" y="17636"/>
                  </a:lnTo>
                  <a:lnTo>
                    <a:pt x="318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941;p21">
              <a:extLst>
                <a:ext uri="{FF2B5EF4-FFF2-40B4-BE49-F238E27FC236}">
                  <a16:creationId xmlns:a16="http://schemas.microsoft.com/office/drawing/2014/main" id="{230161E6-3ADE-3704-4159-20867E2ADA9E}"/>
                </a:ext>
              </a:extLst>
            </p:cNvPr>
            <p:cNvSpPr/>
            <p:nvPr/>
          </p:nvSpPr>
          <p:spPr>
            <a:xfrm>
              <a:off x="4325725" y="1662400"/>
              <a:ext cx="626675" cy="307825"/>
            </a:xfrm>
            <a:custGeom>
              <a:avLst/>
              <a:gdLst/>
              <a:ahLst/>
              <a:cxnLst/>
              <a:rect l="l" t="t" r="r" b="b"/>
              <a:pathLst>
                <a:path w="25067" h="12313" extrusionOk="0">
                  <a:moveTo>
                    <a:pt x="7875" y="555"/>
                  </a:moveTo>
                  <a:lnTo>
                    <a:pt x="7875" y="4326"/>
                  </a:lnTo>
                  <a:lnTo>
                    <a:pt x="518" y="4326"/>
                  </a:lnTo>
                  <a:lnTo>
                    <a:pt x="518" y="555"/>
                  </a:lnTo>
                  <a:close/>
                  <a:moveTo>
                    <a:pt x="16674" y="555"/>
                  </a:moveTo>
                  <a:lnTo>
                    <a:pt x="16674" y="4326"/>
                  </a:lnTo>
                  <a:lnTo>
                    <a:pt x="8430" y="4326"/>
                  </a:lnTo>
                  <a:lnTo>
                    <a:pt x="8430" y="555"/>
                  </a:lnTo>
                  <a:close/>
                  <a:moveTo>
                    <a:pt x="24512" y="555"/>
                  </a:moveTo>
                  <a:lnTo>
                    <a:pt x="24512" y="4326"/>
                  </a:lnTo>
                  <a:lnTo>
                    <a:pt x="17155" y="4326"/>
                  </a:lnTo>
                  <a:lnTo>
                    <a:pt x="17155" y="555"/>
                  </a:lnTo>
                  <a:close/>
                  <a:moveTo>
                    <a:pt x="24512" y="4844"/>
                  </a:moveTo>
                  <a:lnTo>
                    <a:pt x="24512" y="8060"/>
                  </a:lnTo>
                  <a:lnTo>
                    <a:pt x="518" y="8060"/>
                  </a:lnTo>
                  <a:lnTo>
                    <a:pt x="518" y="4844"/>
                  </a:lnTo>
                  <a:close/>
                  <a:moveTo>
                    <a:pt x="24512" y="8541"/>
                  </a:moveTo>
                  <a:lnTo>
                    <a:pt x="24512" y="11758"/>
                  </a:lnTo>
                  <a:lnTo>
                    <a:pt x="518" y="11758"/>
                  </a:lnTo>
                  <a:lnTo>
                    <a:pt x="518" y="8541"/>
                  </a:lnTo>
                  <a:close/>
                  <a:moveTo>
                    <a:pt x="296" y="1"/>
                  </a:moveTo>
                  <a:cubicBezTo>
                    <a:pt x="149" y="1"/>
                    <a:pt x="1" y="112"/>
                    <a:pt x="1" y="297"/>
                  </a:cubicBezTo>
                  <a:lnTo>
                    <a:pt x="1" y="12016"/>
                  </a:lnTo>
                  <a:cubicBezTo>
                    <a:pt x="1" y="12164"/>
                    <a:pt x="112" y="12312"/>
                    <a:pt x="296" y="12312"/>
                  </a:cubicBezTo>
                  <a:lnTo>
                    <a:pt x="24808" y="12312"/>
                  </a:lnTo>
                  <a:cubicBezTo>
                    <a:pt x="24919" y="12312"/>
                    <a:pt x="25067" y="12201"/>
                    <a:pt x="25067" y="12016"/>
                  </a:cubicBezTo>
                  <a:lnTo>
                    <a:pt x="25067" y="297"/>
                  </a:lnTo>
                  <a:cubicBezTo>
                    <a:pt x="25030" y="149"/>
                    <a:pt x="24919" y="1"/>
                    <a:pt x="2480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942;p21">
              <a:extLst>
                <a:ext uri="{FF2B5EF4-FFF2-40B4-BE49-F238E27FC236}">
                  <a16:creationId xmlns:a16="http://schemas.microsoft.com/office/drawing/2014/main" id="{49C62EA8-AED5-32FB-6639-069AE804E230}"/>
                </a:ext>
              </a:extLst>
            </p:cNvPr>
            <p:cNvSpPr/>
            <p:nvPr/>
          </p:nvSpPr>
          <p:spPr>
            <a:xfrm>
              <a:off x="4285975" y="1625450"/>
              <a:ext cx="204300" cy="380800"/>
            </a:xfrm>
            <a:custGeom>
              <a:avLst/>
              <a:gdLst/>
              <a:ahLst/>
              <a:cxnLst/>
              <a:rect l="l" t="t" r="r" b="b"/>
              <a:pathLst>
                <a:path w="8172" h="15232" extrusionOk="0">
                  <a:moveTo>
                    <a:pt x="5029" y="15232"/>
                  </a:moveTo>
                  <a:lnTo>
                    <a:pt x="1" y="15232"/>
                  </a:lnTo>
                  <a:lnTo>
                    <a:pt x="1" y="0"/>
                  </a:lnTo>
                  <a:lnTo>
                    <a:pt x="817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943;p21">
              <a:extLst>
                <a:ext uri="{FF2B5EF4-FFF2-40B4-BE49-F238E27FC236}">
                  <a16:creationId xmlns:a16="http://schemas.microsoft.com/office/drawing/2014/main" id="{4BF8C3A9-4041-86D9-91BA-B3F95B9A47F4}"/>
                </a:ext>
              </a:extLst>
            </p:cNvPr>
            <p:cNvSpPr/>
            <p:nvPr/>
          </p:nvSpPr>
          <p:spPr>
            <a:xfrm>
              <a:off x="3911650" y="1893475"/>
              <a:ext cx="122950" cy="226475"/>
            </a:xfrm>
            <a:custGeom>
              <a:avLst/>
              <a:gdLst/>
              <a:ahLst/>
              <a:cxnLst/>
              <a:rect l="l" t="t" r="r" b="b"/>
              <a:pathLst>
                <a:path w="4918" h="9059" extrusionOk="0">
                  <a:moveTo>
                    <a:pt x="1" y="1"/>
                  </a:moveTo>
                  <a:lnTo>
                    <a:pt x="1" y="9058"/>
                  </a:lnTo>
                  <a:lnTo>
                    <a:pt x="4918" y="9058"/>
                  </a:lnTo>
                  <a:lnTo>
                    <a:pt x="4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944;p21">
              <a:extLst>
                <a:ext uri="{FF2B5EF4-FFF2-40B4-BE49-F238E27FC236}">
                  <a16:creationId xmlns:a16="http://schemas.microsoft.com/office/drawing/2014/main" id="{C2501A2A-A8D6-C70A-C845-C43D8DCE4FC0}"/>
                </a:ext>
              </a:extLst>
            </p:cNvPr>
            <p:cNvSpPr/>
            <p:nvPr/>
          </p:nvSpPr>
          <p:spPr>
            <a:xfrm>
              <a:off x="3790575" y="1874075"/>
              <a:ext cx="222775" cy="266200"/>
            </a:xfrm>
            <a:custGeom>
              <a:avLst/>
              <a:gdLst/>
              <a:ahLst/>
              <a:cxnLst/>
              <a:rect l="l" t="t" r="r" b="b"/>
              <a:pathLst>
                <a:path w="8911" h="10648" extrusionOk="0">
                  <a:moveTo>
                    <a:pt x="1" y="0"/>
                  </a:moveTo>
                  <a:lnTo>
                    <a:pt x="1" y="10648"/>
                  </a:lnTo>
                  <a:lnTo>
                    <a:pt x="8911" y="10648"/>
                  </a:lnTo>
                  <a:lnTo>
                    <a:pt x="89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945;p21">
              <a:extLst>
                <a:ext uri="{FF2B5EF4-FFF2-40B4-BE49-F238E27FC236}">
                  <a16:creationId xmlns:a16="http://schemas.microsoft.com/office/drawing/2014/main" id="{BD261C1C-1550-BF15-D711-2450B8454F8A}"/>
                </a:ext>
              </a:extLst>
            </p:cNvPr>
            <p:cNvSpPr/>
            <p:nvPr/>
          </p:nvSpPr>
          <p:spPr>
            <a:xfrm>
              <a:off x="4036425" y="1905500"/>
              <a:ext cx="695075" cy="242175"/>
            </a:xfrm>
            <a:custGeom>
              <a:avLst/>
              <a:gdLst/>
              <a:ahLst/>
              <a:cxnLst/>
              <a:rect l="l" t="t" r="r" b="b"/>
              <a:pathLst>
                <a:path w="27803" h="9687" extrusionOk="0">
                  <a:moveTo>
                    <a:pt x="27766" y="5989"/>
                  </a:moveTo>
                  <a:cubicBezTo>
                    <a:pt x="26213" y="6729"/>
                    <a:pt x="25215" y="7025"/>
                    <a:pt x="23736" y="7542"/>
                  </a:cubicBezTo>
                  <a:cubicBezTo>
                    <a:pt x="22553" y="7949"/>
                    <a:pt x="21259" y="8097"/>
                    <a:pt x="20113" y="8540"/>
                  </a:cubicBezTo>
                  <a:cubicBezTo>
                    <a:pt x="18856" y="9095"/>
                    <a:pt x="18264" y="9132"/>
                    <a:pt x="16896" y="9428"/>
                  </a:cubicBezTo>
                  <a:cubicBezTo>
                    <a:pt x="15676" y="9650"/>
                    <a:pt x="14235" y="9686"/>
                    <a:pt x="12608" y="9576"/>
                  </a:cubicBezTo>
                  <a:cubicBezTo>
                    <a:pt x="11351" y="9465"/>
                    <a:pt x="9096" y="9502"/>
                    <a:pt x="7802" y="9428"/>
                  </a:cubicBezTo>
                  <a:cubicBezTo>
                    <a:pt x="6619" y="9317"/>
                    <a:pt x="6064" y="9243"/>
                    <a:pt x="4881" y="8725"/>
                  </a:cubicBezTo>
                  <a:cubicBezTo>
                    <a:pt x="3550" y="8134"/>
                    <a:pt x="2256" y="7468"/>
                    <a:pt x="814" y="7468"/>
                  </a:cubicBezTo>
                  <a:lnTo>
                    <a:pt x="1" y="7468"/>
                  </a:lnTo>
                  <a:lnTo>
                    <a:pt x="1" y="703"/>
                  </a:lnTo>
                  <a:cubicBezTo>
                    <a:pt x="777" y="518"/>
                    <a:pt x="1701" y="444"/>
                    <a:pt x="2367" y="333"/>
                  </a:cubicBezTo>
                  <a:cubicBezTo>
                    <a:pt x="3291" y="37"/>
                    <a:pt x="4326" y="0"/>
                    <a:pt x="5325" y="0"/>
                  </a:cubicBezTo>
                  <a:cubicBezTo>
                    <a:pt x="7432" y="0"/>
                    <a:pt x="9428" y="407"/>
                    <a:pt x="11536" y="333"/>
                  </a:cubicBezTo>
                  <a:cubicBezTo>
                    <a:pt x="12349" y="259"/>
                    <a:pt x="13273" y="148"/>
                    <a:pt x="14087" y="259"/>
                  </a:cubicBezTo>
                  <a:cubicBezTo>
                    <a:pt x="14937" y="2403"/>
                    <a:pt x="12534" y="3365"/>
                    <a:pt x="11092" y="3365"/>
                  </a:cubicBezTo>
                  <a:lnTo>
                    <a:pt x="9872" y="3365"/>
                  </a:lnTo>
                  <a:cubicBezTo>
                    <a:pt x="10501" y="3882"/>
                    <a:pt x="11055" y="4437"/>
                    <a:pt x="11831" y="4695"/>
                  </a:cubicBezTo>
                  <a:cubicBezTo>
                    <a:pt x="12978" y="5139"/>
                    <a:pt x="12941" y="5250"/>
                    <a:pt x="15233" y="5324"/>
                  </a:cubicBezTo>
                  <a:cubicBezTo>
                    <a:pt x="18227" y="5361"/>
                    <a:pt x="18116" y="5546"/>
                    <a:pt x="20335" y="5250"/>
                  </a:cubicBezTo>
                  <a:cubicBezTo>
                    <a:pt x="21851" y="5139"/>
                    <a:pt x="22442" y="4880"/>
                    <a:pt x="24069" y="4585"/>
                  </a:cubicBezTo>
                  <a:lnTo>
                    <a:pt x="24069" y="4585"/>
                  </a:lnTo>
                  <a:cubicBezTo>
                    <a:pt x="26102" y="4030"/>
                    <a:pt x="27248" y="4585"/>
                    <a:pt x="27729" y="5435"/>
                  </a:cubicBezTo>
                  <a:cubicBezTo>
                    <a:pt x="27729" y="5583"/>
                    <a:pt x="27803" y="5768"/>
                    <a:pt x="27766" y="59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946;p21">
              <a:extLst>
                <a:ext uri="{FF2B5EF4-FFF2-40B4-BE49-F238E27FC236}">
                  <a16:creationId xmlns:a16="http://schemas.microsoft.com/office/drawing/2014/main" id="{1BBDEC65-3F26-D53C-EB88-6B933C6CC1C6}"/>
                </a:ext>
              </a:extLst>
            </p:cNvPr>
            <p:cNvSpPr/>
            <p:nvPr/>
          </p:nvSpPr>
          <p:spPr>
            <a:xfrm>
              <a:off x="4192625" y="1988675"/>
              <a:ext cx="136825" cy="34200"/>
            </a:xfrm>
            <a:custGeom>
              <a:avLst/>
              <a:gdLst/>
              <a:ahLst/>
              <a:cxnLst/>
              <a:rect l="l" t="t" r="r" b="b"/>
              <a:pathLst>
                <a:path w="5473" h="1368" extrusionOk="0">
                  <a:moveTo>
                    <a:pt x="3698" y="1"/>
                  </a:moveTo>
                  <a:cubicBezTo>
                    <a:pt x="2441" y="333"/>
                    <a:pt x="1184" y="333"/>
                    <a:pt x="1" y="370"/>
                  </a:cubicBezTo>
                  <a:cubicBezTo>
                    <a:pt x="408" y="518"/>
                    <a:pt x="814" y="703"/>
                    <a:pt x="1221" y="777"/>
                  </a:cubicBezTo>
                  <a:cubicBezTo>
                    <a:pt x="2422" y="1085"/>
                    <a:pt x="3547" y="1367"/>
                    <a:pt x="4744" y="1367"/>
                  </a:cubicBezTo>
                  <a:cubicBezTo>
                    <a:pt x="4984" y="1367"/>
                    <a:pt x="5226" y="1356"/>
                    <a:pt x="5473" y="1331"/>
                  </a:cubicBezTo>
                  <a:cubicBezTo>
                    <a:pt x="4733" y="1073"/>
                    <a:pt x="4179" y="555"/>
                    <a:pt x="3698"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947;p21">
              <a:extLst>
                <a:ext uri="{FF2B5EF4-FFF2-40B4-BE49-F238E27FC236}">
                  <a16:creationId xmlns:a16="http://schemas.microsoft.com/office/drawing/2014/main" id="{271A37FA-9CC1-238D-C90C-A3FFE8443EA5}"/>
                </a:ext>
              </a:extLst>
            </p:cNvPr>
            <p:cNvSpPr/>
            <p:nvPr/>
          </p:nvSpPr>
          <p:spPr>
            <a:xfrm>
              <a:off x="3963425" y="1166075"/>
              <a:ext cx="123875" cy="226475"/>
            </a:xfrm>
            <a:custGeom>
              <a:avLst/>
              <a:gdLst/>
              <a:ahLst/>
              <a:cxnLst/>
              <a:rect l="l" t="t" r="r" b="b"/>
              <a:pathLst>
                <a:path w="4955" h="9059" extrusionOk="0">
                  <a:moveTo>
                    <a:pt x="0" y="1"/>
                  </a:moveTo>
                  <a:lnTo>
                    <a:pt x="0" y="9058"/>
                  </a:lnTo>
                  <a:lnTo>
                    <a:pt x="4954" y="9058"/>
                  </a:lnTo>
                  <a:lnTo>
                    <a:pt x="4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948;p21">
              <a:extLst>
                <a:ext uri="{FF2B5EF4-FFF2-40B4-BE49-F238E27FC236}">
                  <a16:creationId xmlns:a16="http://schemas.microsoft.com/office/drawing/2014/main" id="{19306A61-0D50-23D3-B7A1-DB3247A40B61}"/>
                </a:ext>
              </a:extLst>
            </p:cNvPr>
            <p:cNvSpPr/>
            <p:nvPr/>
          </p:nvSpPr>
          <p:spPr>
            <a:xfrm>
              <a:off x="3790575" y="1145750"/>
              <a:ext cx="273600" cy="266200"/>
            </a:xfrm>
            <a:custGeom>
              <a:avLst/>
              <a:gdLst/>
              <a:ahLst/>
              <a:cxnLst/>
              <a:rect l="l" t="t" r="r" b="b"/>
              <a:pathLst>
                <a:path w="10944" h="10648" extrusionOk="0">
                  <a:moveTo>
                    <a:pt x="1" y="0"/>
                  </a:moveTo>
                  <a:lnTo>
                    <a:pt x="1" y="10648"/>
                  </a:lnTo>
                  <a:lnTo>
                    <a:pt x="10944" y="10648"/>
                  </a:lnTo>
                  <a:lnTo>
                    <a:pt x="10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949;p21">
              <a:extLst>
                <a:ext uri="{FF2B5EF4-FFF2-40B4-BE49-F238E27FC236}">
                  <a16:creationId xmlns:a16="http://schemas.microsoft.com/office/drawing/2014/main" id="{DD0C7EC5-CAC1-18AA-9447-F2AFCFDCC70E}"/>
                </a:ext>
              </a:extLst>
            </p:cNvPr>
            <p:cNvSpPr/>
            <p:nvPr/>
          </p:nvSpPr>
          <p:spPr>
            <a:xfrm>
              <a:off x="4087275" y="1080125"/>
              <a:ext cx="576750" cy="291175"/>
            </a:xfrm>
            <a:custGeom>
              <a:avLst/>
              <a:gdLst/>
              <a:ahLst/>
              <a:cxnLst/>
              <a:rect l="l" t="t" r="r" b="b"/>
              <a:pathLst>
                <a:path w="23070" h="11647" extrusionOk="0">
                  <a:moveTo>
                    <a:pt x="0" y="4141"/>
                  </a:moveTo>
                  <a:lnTo>
                    <a:pt x="0" y="11646"/>
                  </a:lnTo>
                  <a:lnTo>
                    <a:pt x="8688" y="10981"/>
                  </a:lnTo>
                  <a:lnTo>
                    <a:pt x="10389" y="10833"/>
                  </a:lnTo>
                  <a:lnTo>
                    <a:pt x="11350" y="10722"/>
                  </a:lnTo>
                  <a:lnTo>
                    <a:pt x="11683" y="10685"/>
                  </a:lnTo>
                  <a:lnTo>
                    <a:pt x="11683" y="10685"/>
                  </a:lnTo>
                  <a:lnTo>
                    <a:pt x="11979" y="10685"/>
                  </a:lnTo>
                  <a:lnTo>
                    <a:pt x="13199" y="10648"/>
                  </a:lnTo>
                  <a:lnTo>
                    <a:pt x="16230" y="10500"/>
                  </a:lnTo>
                  <a:lnTo>
                    <a:pt x="18301" y="10426"/>
                  </a:lnTo>
                  <a:cubicBezTo>
                    <a:pt x="19040" y="10352"/>
                    <a:pt x="18818" y="10352"/>
                    <a:pt x="19595" y="10352"/>
                  </a:cubicBezTo>
                  <a:cubicBezTo>
                    <a:pt x="20519" y="10352"/>
                    <a:pt x="21813" y="10241"/>
                    <a:pt x="22441" y="9428"/>
                  </a:cubicBezTo>
                  <a:cubicBezTo>
                    <a:pt x="23070" y="8799"/>
                    <a:pt x="22996" y="7875"/>
                    <a:pt x="22220" y="7284"/>
                  </a:cubicBezTo>
                  <a:lnTo>
                    <a:pt x="22183" y="7210"/>
                  </a:lnTo>
                  <a:cubicBezTo>
                    <a:pt x="21702" y="6914"/>
                    <a:pt x="20593" y="6840"/>
                    <a:pt x="19669" y="6840"/>
                  </a:cubicBezTo>
                  <a:cubicBezTo>
                    <a:pt x="19262" y="6840"/>
                    <a:pt x="19003" y="6840"/>
                    <a:pt x="18633" y="6914"/>
                  </a:cubicBezTo>
                  <a:lnTo>
                    <a:pt x="18153" y="6914"/>
                  </a:lnTo>
                  <a:lnTo>
                    <a:pt x="12940" y="6803"/>
                  </a:lnTo>
                  <a:lnTo>
                    <a:pt x="12385" y="6803"/>
                  </a:lnTo>
                  <a:lnTo>
                    <a:pt x="12755" y="6470"/>
                  </a:lnTo>
                  <a:lnTo>
                    <a:pt x="13495" y="5472"/>
                  </a:lnTo>
                  <a:lnTo>
                    <a:pt x="13495" y="5472"/>
                  </a:lnTo>
                  <a:lnTo>
                    <a:pt x="14678" y="6359"/>
                  </a:lnTo>
                  <a:lnTo>
                    <a:pt x="21850" y="5361"/>
                  </a:lnTo>
                  <a:lnTo>
                    <a:pt x="17894" y="703"/>
                  </a:lnTo>
                  <a:lnTo>
                    <a:pt x="17561" y="370"/>
                  </a:lnTo>
                  <a:cubicBezTo>
                    <a:pt x="17450" y="296"/>
                    <a:pt x="17376" y="259"/>
                    <a:pt x="17266" y="185"/>
                  </a:cubicBezTo>
                  <a:cubicBezTo>
                    <a:pt x="17266" y="185"/>
                    <a:pt x="17229" y="185"/>
                    <a:pt x="17229" y="148"/>
                  </a:cubicBezTo>
                  <a:cubicBezTo>
                    <a:pt x="17192" y="148"/>
                    <a:pt x="17192" y="148"/>
                    <a:pt x="17155" y="111"/>
                  </a:cubicBezTo>
                  <a:lnTo>
                    <a:pt x="17155" y="111"/>
                  </a:lnTo>
                  <a:cubicBezTo>
                    <a:pt x="17081" y="111"/>
                    <a:pt x="17044" y="74"/>
                    <a:pt x="17007" y="74"/>
                  </a:cubicBezTo>
                  <a:cubicBezTo>
                    <a:pt x="16933" y="74"/>
                    <a:pt x="16896" y="0"/>
                    <a:pt x="16859" y="0"/>
                  </a:cubicBezTo>
                  <a:lnTo>
                    <a:pt x="16711" y="0"/>
                  </a:lnTo>
                  <a:lnTo>
                    <a:pt x="16637" y="0"/>
                  </a:lnTo>
                  <a:lnTo>
                    <a:pt x="16341" y="0"/>
                  </a:lnTo>
                  <a:lnTo>
                    <a:pt x="10796" y="148"/>
                  </a:lnTo>
                  <a:cubicBezTo>
                    <a:pt x="10426" y="148"/>
                    <a:pt x="7986" y="814"/>
                    <a:pt x="7320" y="11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950;p21">
              <a:extLst>
                <a:ext uri="{FF2B5EF4-FFF2-40B4-BE49-F238E27FC236}">
                  <a16:creationId xmlns:a16="http://schemas.microsoft.com/office/drawing/2014/main" id="{7E751C84-C351-4C1C-FFA7-1A32B1465A0B}"/>
                </a:ext>
              </a:extLst>
            </p:cNvPr>
            <p:cNvSpPr/>
            <p:nvPr/>
          </p:nvSpPr>
          <p:spPr>
            <a:xfrm>
              <a:off x="4424625" y="1172550"/>
              <a:ext cx="110950" cy="62875"/>
            </a:xfrm>
            <a:custGeom>
              <a:avLst/>
              <a:gdLst/>
              <a:ahLst/>
              <a:cxnLst/>
              <a:rect l="l" t="t" r="r" b="b"/>
              <a:pathLst>
                <a:path w="4438" h="2515" extrusionOk="0">
                  <a:moveTo>
                    <a:pt x="1110" y="0"/>
                  </a:moveTo>
                  <a:lnTo>
                    <a:pt x="1" y="1627"/>
                  </a:lnTo>
                  <a:lnTo>
                    <a:pt x="1184" y="2514"/>
                  </a:lnTo>
                  <a:lnTo>
                    <a:pt x="4437" y="2108"/>
                  </a:lnTo>
                  <a:lnTo>
                    <a:pt x="2478"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951;p21">
              <a:extLst>
                <a:ext uri="{FF2B5EF4-FFF2-40B4-BE49-F238E27FC236}">
                  <a16:creationId xmlns:a16="http://schemas.microsoft.com/office/drawing/2014/main" id="{CBCAB9D2-0AB0-5426-FFD0-7FB27819A47B}"/>
                </a:ext>
              </a:extLst>
            </p:cNvPr>
            <p:cNvSpPr/>
            <p:nvPr/>
          </p:nvSpPr>
          <p:spPr>
            <a:xfrm>
              <a:off x="4285050" y="1932300"/>
              <a:ext cx="173800" cy="98000"/>
            </a:xfrm>
            <a:custGeom>
              <a:avLst/>
              <a:gdLst/>
              <a:ahLst/>
              <a:cxnLst/>
              <a:rect l="l" t="t" r="r" b="b"/>
              <a:pathLst>
                <a:path w="6952" h="3920" extrusionOk="0">
                  <a:moveTo>
                    <a:pt x="3143" y="3217"/>
                  </a:moveTo>
                  <a:lnTo>
                    <a:pt x="1923" y="3217"/>
                  </a:lnTo>
                  <a:lnTo>
                    <a:pt x="2774" y="3919"/>
                  </a:lnTo>
                  <a:cubicBezTo>
                    <a:pt x="2515" y="3808"/>
                    <a:pt x="2256" y="3734"/>
                    <a:pt x="1886" y="3586"/>
                  </a:cubicBezTo>
                  <a:cubicBezTo>
                    <a:pt x="1849" y="3586"/>
                    <a:pt x="1849" y="3586"/>
                    <a:pt x="1776" y="3550"/>
                  </a:cubicBezTo>
                  <a:lnTo>
                    <a:pt x="1776" y="3550"/>
                  </a:lnTo>
                  <a:cubicBezTo>
                    <a:pt x="1702" y="3513"/>
                    <a:pt x="1591" y="3439"/>
                    <a:pt x="1554" y="3439"/>
                  </a:cubicBezTo>
                  <a:cubicBezTo>
                    <a:pt x="962" y="3180"/>
                    <a:pt x="482" y="2699"/>
                    <a:pt x="1" y="2256"/>
                  </a:cubicBezTo>
                  <a:lnTo>
                    <a:pt x="1184" y="2256"/>
                  </a:lnTo>
                  <a:cubicBezTo>
                    <a:pt x="2404" y="2256"/>
                    <a:pt x="4253" y="1553"/>
                    <a:pt x="4327" y="74"/>
                  </a:cubicBezTo>
                  <a:cubicBezTo>
                    <a:pt x="4918" y="37"/>
                    <a:pt x="5547" y="0"/>
                    <a:pt x="6138" y="74"/>
                  </a:cubicBezTo>
                  <a:cubicBezTo>
                    <a:pt x="6951" y="2256"/>
                    <a:pt x="4548" y="3217"/>
                    <a:pt x="3143" y="3217"/>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8498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43" name="Google Shape;2043;p33"/>
          <p:cNvSpPr txBox="1">
            <a:spLocks noGrp="1"/>
          </p:cNvSpPr>
          <p:nvPr>
            <p:ph type="title"/>
          </p:nvPr>
        </p:nvSpPr>
        <p:spPr>
          <a:xfrm>
            <a:off x="378134" y="13138"/>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ER Diagram</a:t>
            </a:r>
            <a:endParaRPr dirty="0"/>
          </a:p>
        </p:txBody>
      </p:sp>
      <p:pic>
        <p:nvPicPr>
          <p:cNvPr id="5" name="Picture 4">
            <a:extLst>
              <a:ext uri="{FF2B5EF4-FFF2-40B4-BE49-F238E27FC236}">
                <a16:creationId xmlns:a16="http://schemas.microsoft.com/office/drawing/2014/main" id="{45381154-E0CE-F99B-8267-EB80BD7A63C3}"/>
              </a:ext>
            </a:extLst>
          </p:cNvPr>
          <p:cNvPicPr>
            <a:picLocks noChangeAspect="1"/>
          </p:cNvPicPr>
          <p:nvPr/>
        </p:nvPicPr>
        <p:blipFill rotWithShape="1">
          <a:blip r:embed="rId3"/>
          <a:srcRect l="2123" t="30433" r="37268" b="1958"/>
          <a:stretch/>
        </p:blipFill>
        <p:spPr>
          <a:xfrm>
            <a:off x="649066" y="299488"/>
            <a:ext cx="6292946" cy="4494510"/>
          </a:xfrm>
          <a:prstGeom prst="rect">
            <a:avLst/>
          </a:prstGeom>
        </p:spPr>
      </p:pic>
      <p:grpSp>
        <p:nvGrpSpPr>
          <p:cNvPr id="6" name="Google Shape;3482;p47">
            <a:extLst>
              <a:ext uri="{FF2B5EF4-FFF2-40B4-BE49-F238E27FC236}">
                <a16:creationId xmlns:a16="http://schemas.microsoft.com/office/drawing/2014/main" id="{AFC9E009-43C5-D863-8159-E0A645B01573}"/>
              </a:ext>
            </a:extLst>
          </p:cNvPr>
          <p:cNvGrpSpPr/>
          <p:nvPr/>
        </p:nvGrpSpPr>
        <p:grpSpPr>
          <a:xfrm>
            <a:off x="7307453" y="490303"/>
            <a:ext cx="1348355" cy="4345168"/>
            <a:chOff x="6529419" y="1724307"/>
            <a:chExt cx="1480467" cy="2931917"/>
          </a:xfrm>
        </p:grpSpPr>
        <p:grpSp>
          <p:nvGrpSpPr>
            <p:cNvPr id="47" name="Google Shape;3484;p47">
              <a:extLst>
                <a:ext uri="{FF2B5EF4-FFF2-40B4-BE49-F238E27FC236}">
                  <a16:creationId xmlns:a16="http://schemas.microsoft.com/office/drawing/2014/main" id="{A0B3488D-E95B-29E9-9578-F3047941BB38}"/>
                </a:ext>
              </a:extLst>
            </p:cNvPr>
            <p:cNvGrpSpPr/>
            <p:nvPr/>
          </p:nvGrpSpPr>
          <p:grpSpPr>
            <a:xfrm>
              <a:off x="6556827" y="1724307"/>
              <a:ext cx="956596" cy="944294"/>
              <a:chOff x="3800349" y="1238762"/>
              <a:chExt cx="1098904" cy="1084772"/>
            </a:xfrm>
          </p:grpSpPr>
          <p:sp>
            <p:nvSpPr>
              <p:cNvPr id="49" name="Google Shape;3485;p47">
                <a:extLst>
                  <a:ext uri="{FF2B5EF4-FFF2-40B4-BE49-F238E27FC236}">
                    <a16:creationId xmlns:a16="http://schemas.microsoft.com/office/drawing/2014/main" id="{3929308E-ACE9-CEAF-2847-4DFF514B4CC4}"/>
                  </a:ext>
                </a:extLst>
              </p:cNvPr>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86;p47">
                <a:extLst>
                  <a:ext uri="{FF2B5EF4-FFF2-40B4-BE49-F238E27FC236}">
                    <a16:creationId xmlns:a16="http://schemas.microsoft.com/office/drawing/2014/main" id="{CFDFB455-546F-7CDA-8016-E048A2B9F2CC}"/>
                  </a:ext>
                </a:extLst>
              </p:cNvPr>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489;p47">
              <a:extLst>
                <a:ext uri="{FF2B5EF4-FFF2-40B4-BE49-F238E27FC236}">
                  <a16:creationId xmlns:a16="http://schemas.microsoft.com/office/drawing/2014/main" id="{21C09110-52E4-95B6-7735-883784CBA077}"/>
                </a:ext>
              </a:extLst>
            </p:cNvPr>
            <p:cNvGrpSpPr/>
            <p:nvPr/>
          </p:nvGrpSpPr>
          <p:grpSpPr>
            <a:xfrm>
              <a:off x="7053289" y="2227245"/>
              <a:ext cx="956597" cy="944252"/>
              <a:chOff x="4370668" y="1816520"/>
              <a:chExt cx="1098904" cy="1084724"/>
            </a:xfrm>
          </p:grpSpPr>
          <p:sp>
            <p:nvSpPr>
              <p:cNvPr id="45" name="Google Shape;3490;p47">
                <a:extLst>
                  <a:ext uri="{FF2B5EF4-FFF2-40B4-BE49-F238E27FC236}">
                    <a16:creationId xmlns:a16="http://schemas.microsoft.com/office/drawing/2014/main" id="{639DB67B-8FD5-BA3C-BBFE-41090DC46141}"/>
                  </a:ext>
                </a:extLst>
              </p:cNvPr>
              <p:cNvSpPr/>
              <p:nvPr/>
            </p:nvSpPr>
            <p:spPr>
              <a:xfrm>
                <a:off x="4370668" y="181652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491;p47">
                <a:extLst>
                  <a:ext uri="{FF2B5EF4-FFF2-40B4-BE49-F238E27FC236}">
                    <a16:creationId xmlns:a16="http://schemas.microsoft.com/office/drawing/2014/main" id="{E23C2FAD-A53E-79F0-9C2F-83C4E0115D95}"/>
                  </a:ext>
                </a:extLst>
              </p:cNvPr>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498;p47">
              <a:extLst>
                <a:ext uri="{FF2B5EF4-FFF2-40B4-BE49-F238E27FC236}">
                  <a16:creationId xmlns:a16="http://schemas.microsoft.com/office/drawing/2014/main" id="{F8E96F41-D458-4B30-BB1B-18455985B276}"/>
                </a:ext>
              </a:extLst>
            </p:cNvPr>
            <p:cNvGrpSpPr/>
            <p:nvPr/>
          </p:nvGrpSpPr>
          <p:grpSpPr>
            <a:xfrm>
              <a:off x="6547098" y="2715744"/>
              <a:ext cx="956596" cy="944315"/>
              <a:chOff x="3789173" y="2377690"/>
              <a:chExt cx="1098904" cy="1084796"/>
            </a:xfrm>
          </p:grpSpPr>
          <p:sp>
            <p:nvSpPr>
              <p:cNvPr id="37" name="Google Shape;3499;p47">
                <a:extLst>
                  <a:ext uri="{FF2B5EF4-FFF2-40B4-BE49-F238E27FC236}">
                    <a16:creationId xmlns:a16="http://schemas.microsoft.com/office/drawing/2014/main" id="{F825EE85-1111-015E-A1D7-63B05A3CC223}"/>
                  </a:ext>
                </a:extLst>
              </p:cNvPr>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500;p47">
                <a:extLst>
                  <a:ext uri="{FF2B5EF4-FFF2-40B4-BE49-F238E27FC236}">
                    <a16:creationId xmlns:a16="http://schemas.microsoft.com/office/drawing/2014/main" id="{09F883F0-5902-03A7-2D7A-77A9B951F197}"/>
                  </a:ext>
                </a:extLst>
              </p:cNvPr>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507;p47">
              <a:extLst>
                <a:ext uri="{FF2B5EF4-FFF2-40B4-BE49-F238E27FC236}">
                  <a16:creationId xmlns:a16="http://schemas.microsoft.com/office/drawing/2014/main" id="{CDA52DCD-FA90-C906-1084-6BC460FAAD89}"/>
                </a:ext>
              </a:extLst>
            </p:cNvPr>
            <p:cNvGrpSpPr/>
            <p:nvPr/>
          </p:nvGrpSpPr>
          <p:grpSpPr>
            <a:xfrm>
              <a:off x="7034233" y="3223348"/>
              <a:ext cx="956596" cy="944252"/>
              <a:chOff x="4348777" y="2960808"/>
              <a:chExt cx="1098904" cy="1084724"/>
            </a:xfrm>
          </p:grpSpPr>
          <p:sp>
            <p:nvSpPr>
              <p:cNvPr id="26" name="Google Shape;3508;p47">
                <a:extLst>
                  <a:ext uri="{FF2B5EF4-FFF2-40B4-BE49-F238E27FC236}">
                    <a16:creationId xmlns:a16="http://schemas.microsoft.com/office/drawing/2014/main" id="{DEE75C31-6594-1BC1-691B-8122892D9838}"/>
                  </a:ext>
                </a:extLst>
              </p:cNvPr>
              <p:cNvSpPr/>
              <p:nvPr/>
            </p:nvSpPr>
            <p:spPr>
              <a:xfrm>
                <a:off x="4348777" y="2960808"/>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509;p47">
                <a:extLst>
                  <a:ext uri="{FF2B5EF4-FFF2-40B4-BE49-F238E27FC236}">
                    <a16:creationId xmlns:a16="http://schemas.microsoft.com/office/drawing/2014/main" id="{64B234F4-98F9-1E90-BFC9-3892700D9165}"/>
                  </a:ext>
                </a:extLst>
              </p:cNvPr>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3514;p47">
              <a:extLst>
                <a:ext uri="{FF2B5EF4-FFF2-40B4-BE49-F238E27FC236}">
                  <a16:creationId xmlns:a16="http://schemas.microsoft.com/office/drawing/2014/main" id="{244EACC0-314E-ECD9-96E0-A12E2E54A698}"/>
                </a:ext>
              </a:extLst>
            </p:cNvPr>
            <p:cNvGrpSpPr/>
            <p:nvPr/>
          </p:nvGrpSpPr>
          <p:grpSpPr>
            <a:xfrm>
              <a:off x="6529419" y="3711909"/>
              <a:ext cx="956596" cy="944315"/>
              <a:chOff x="3768864" y="3522050"/>
              <a:chExt cx="1098904" cy="1084796"/>
            </a:xfrm>
          </p:grpSpPr>
          <p:sp>
            <p:nvSpPr>
              <p:cNvPr id="19" name="Google Shape;3515;p47">
                <a:extLst>
                  <a:ext uri="{FF2B5EF4-FFF2-40B4-BE49-F238E27FC236}">
                    <a16:creationId xmlns:a16="http://schemas.microsoft.com/office/drawing/2014/main" id="{506D2FF0-0C03-4D94-DB8B-2586B7314824}"/>
                  </a:ext>
                </a:extLst>
              </p:cNvPr>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516;p47">
                <a:extLst>
                  <a:ext uri="{FF2B5EF4-FFF2-40B4-BE49-F238E27FC236}">
                    <a16:creationId xmlns:a16="http://schemas.microsoft.com/office/drawing/2014/main" id="{3A5BDD20-5026-9406-0857-B5CA806B1156}"/>
                  </a:ext>
                </a:extLst>
              </p:cNvPr>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 name="Google Shape;1389;p26">
            <a:extLst>
              <a:ext uri="{FF2B5EF4-FFF2-40B4-BE49-F238E27FC236}">
                <a16:creationId xmlns:a16="http://schemas.microsoft.com/office/drawing/2014/main" id="{2A258F1A-DF95-9561-CDED-B1F8DE6860A8}"/>
              </a:ext>
            </a:extLst>
          </p:cNvPr>
          <p:cNvGrpSpPr/>
          <p:nvPr/>
        </p:nvGrpSpPr>
        <p:grpSpPr>
          <a:xfrm rot="18650125">
            <a:off x="7548314" y="3909560"/>
            <a:ext cx="451661" cy="432827"/>
            <a:chOff x="5356925" y="4457775"/>
            <a:chExt cx="824500" cy="789975"/>
          </a:xfrm>
        </p:grpSpPr>
        <p:sp>
          <p:nvSpPr>
            <p:cNvPr id="52" name="Google Shape;1390;p26">
              <a:extLst>
                <a:ext uri="{FF2B5EF4-FFF2-40B4-BE49-F238E27FC236}">
                  <a16:creationId xmlns:a16="http://schemas.microsoft.com/office/drawing/2014/main" id="{EF98018E-073B-036D-7244-75EF22995A09}"/>
                </a:ext>
              </a:extLst>
            </p:cNvPr>
            <p:cNvSpPr/>
            <p:nvPr/>
          </p:nvSpPr>
          <p:spPr>
            <a:xfrm>
              <a:off x="5356925" y="4457775"/>
              <a:ext cx="824500" cy="789975"/>
            </a:xfrm>
            <a:custGeom>
              <a:avLst/>
              <a:gdLst/>
              <a:ahLst/>
              <a:cxnLst/>
              <a:rect l="l" t="t" r="r" b="b"/>
              <a:pathLst>
                <a:path w="32980" h="31599" extrusionOk="0">
                  <a:moveTo>
                    <a:pt x="3390" y="3767"/>
                  </a:moveTo>
                  <a:cubicBezTo>
                    <a:pt x="3683" y="3767"/>
                    <a:pt x="3892" y="4018"/>
                    <a:pt x="3892" y="4270"/>
                  </a:cubicBezTo>
                  <a:lnTo>
                    <a:pt x="3892" y="4939"/>
                  </a:lnTo>
                  <a:cubicBezTo>
                    <a:pt x="3892" y="5274"/>
                    <a:pt x="3641" y="5483"/>
                    <a:pt x="3390" y="5483"/>
                  </a:cubicBezTo>
                  <a:lnTo>
                    <a:pt x="2009" y="5483"/>
                  </a:lnTo>
                  <a:cubicBezTo>
                    <a:pt x="1674" y="5483"/>
                    <a:pt x="1465" y="5232"/>
                    <a:pt x="1465" y="4939"/>
                  </a:cubicBezTo>
                  <a:lnTo>
                    <a:pt x="1465" y="4270"/>
                  </a:lnTo>
                  <a:cubicBezTo>
                    <a:pt x="1465" y="3977"/>
                    <a:pt x="1674" y="3767"/>
                    <a:pt x="2009" y="3767"/>
                  </a:cubicBezTo>
                  <a:close/>
                  <a:moveTo>
                    <a:pt x="30677" y="3767"/>
                  </a:moveTo>
                  <a:cubicBezTo>
                    <a:pt x="31012" y="3767"/>
                    <a:pt x="31221" y="4018"/>
                    <a:pt x="31221" y="4270"/>
                  </a:cubicBezTo>
                  <a:lnTo>
                    <a:pt x="31221" y="4939"/>
                  </a:lnTo>
                  <a:cubicBezTo>
                    <a:pt x="31221" y="5274"/>
                    <a:pt x="30929" y="5483"/>
                    <a:pt x="30677" y="5483"/>
                  </a:cubicBezTo>
                  <a:lnTo>
                    <a:pt x="29338" y="5483"/>
                  </a:lnTo>
                  <a:cubicBezTo>
                    <a:pt x="29003" y="5483"/>
                    <a:pt x="28794" y="5232"/>
                    <a:pt x="28794" y="4939"/>
                  </a:cubicBezTo>
                  <a:lnTo>
                    <a:pt x="28794" y="4270"/>
                  </a:lnTo>
                  <a:cubicBezTo>
                    <a:pt x="28794" y="3977"/>
                    <a:pt x="29045" y="3767"/>
                    <a:pt x="29338" y="3767"/>
                  </a:cubicBezTo>
                  <a:close/>
                  <a:moveTo>
                    <a:pt x="30677" y="8245"/>
                  </a:moveTo>
                  <a:cubicBezTo>
                    <a:pt x="31012" y="8245"/>
                    <a:pt x="31221" y="8497"/>
                    <a:pt x="31221" y="8790"/>
                  </a:cubicBezTo>
                  <a:lnTo>
                    <a:pt x="31221" y="9459"/>
                  </a:lnTo>
                  <a:cubicBezTo>
                    <a:pt x="31221" y="9752"/>
                    <a:pt x="30929" y="9961"/>
                    <a:pt x="30677" y="9961"/>
                  </a:cubicBezTo>
                  <a:lnTo>
                    <a:pt x="29338" y="9961"/>
                  </a:lnTo>
                  <a:cubicBezTo>
                    <a:pt x="29003" y="9961"/>
                    <a:pt x="28794" y="9710"/>
                    <a:pt x="28794" y="9459"/>
                  </a:cubicBezTo>
                  <a:lnTo>
                    <a:pt x="28794" y="8790"/>
                  </a:lnTo>
                  <a:cubicBezTo>
                    <a:pt x="28794" y="8455"/>
                    <a:pt x="29045" y="8245"/>
                    <a:pt x="29338" y="8245"/>
                  </a:cubicBezTo>
                  <a:close/>
                  <a:moveTo>
                    <a:pt x="3390" y="8287"/>
                  </a:moveTo>
                  <a:cubicBezTo>
                    <a:pt x="3683" y="8287"/>
                    <a:pt x="3892" y="8580"/>
                    <a:pt x="3892" y="8831"/>
                  </a:cubicBezTo>
                  <a:lnTo>
                    <a:pt x="3892" y="9501"/>
                  </a:lnTo>
                  <a:cubicBezTo>
                    <a:pt x="3892" y="9836"/>
                    <a:pt x="3641" y="10045"/>
                    <a:pt x="3390" y="10045"/>
                  </a:cubicBezTo>
                  <a:lnTo>
                    <a:pt x="2009" y="10045"/>
                  </a:lnTo>
                  <a:cubicBezTo>
                    <a:pt x="1674" y="10045"/>
                    <a:pt x="1465" y="9752"/>
                    <a:pt x="1465" y="9501"/>
                  </a:cubicBezTo>
                  <a:lnTo>
                    <a:pt x="1465" y="8831"/>
                  </a:lnTo>
                  <a:cubicBezTo>
                    <a:pt x="1465" y="8497"/>
                    <a:pt x="1758" y="8287"/>
                    <a:pt x="2009" y="8287"/>
                  </a:cubicBezTo>
                  <a:close/>
                  <a:moveTo>
                    <a:pt x="3390" y="12807"/>
                  </a:moveTo>
                  <a:cubicBezTo>
                    <a:pt x="3683" y="12807"/>
                    <a:pt x="3892" y="13058"/>
                    <a:pt x="3892" y="13309"/>
                  </a:cubicBezTo>
                  <a:lnTo>
                    <a:pt x="3892" y="14021"/>
                  </a:lnTo>
                  <a:cubicBezTo>
                    <a:pt x="3892" y="14314"/>
                    <a:pt x="3641" y="14523"/>
                    <a:pt x="3390" y="14523"/>
                  </a:cubicBezTo>
                  <a:lnTo>
                    <a:pt x="2009" y="14523"/>
                  </a:lnTo>
                  <a:cubicBezTo>
                    <a:pt x="1674" y="14523"/>
                    <a:pt x="1465" y="14272"/>
                    <a:pt x="1465" y="14021"/>
                  </a:cubicBezTo>
                  <a:lnTo>
                    <a:pt x="1465" y="13309"/>
                  </a:lnTo>
                  <a:cubicBezTo>
                    <a:pt x="1465" y="13017"/>
                    <a:pt x="1758" y="12807"/>
                    <a:pt x="2009" y="12807"/>
                  </a:cubicBezTo>
                  <a:close/>
                  <a:moveTo>
                    <a:pt x="30677" y="12807"/>
                  </a:moveTo>
                  <a:cubicBezTo>
                    <a:pt x="31012" y="12807"/>
                    <a:pt x="31221" y="13058"/>
                    <a:pt x="31221" y="13309"/>
                  </a:cubicBezTo>
                  <a:lnTo>
                    <a:pt x="31221" y="14021"/>
                  </a:lnTo>
                  <a:cubicBezTo>
                    <a:pt x="31221" y="14314"/>
                    <a:pt x="30929" y="14523"/>
                    <a:pt x="30677" y="14523"/>
                  </a:cubicBezTo>
                  <a:lnTo>
                    <a:pt x="29338" y="14523"/>
                  </a:lnTo>
                  <a:cubicBezTo>
                    <a:pt x="29003" y="14523"/>
                    <a:pt x="28794" y="14272"/>
                    <a:pt x="28794" y="14021"/>
                  </a:cubicBezTo>
                  <a:lnTo>
                    <a:pt x="28794" y="13309"/>
                  </a:lnTo>
                  <a:cubicBezTo>
                    <a:pt x="28794" y="13017"/>
                    <a:pt x="29045" y="12807"/>
                    <a:pt x="29338" y="12807"/>
                  </a:cubicBezTo>
                  <a:close/>
                  <a:moveTo>
                    <a:pt x="3390" y="17369"/>
                  </a:moveTo>
                  <a:cubicBezTo>
                    <a:pt x="3683" y="17369"/>
                    <a:pt x="3892" y="17620"/>
                    <a:pt x="3892" y="17871"/>
                  </a:cubicBezTo>
                  <a:lnTo>
                    <a:pt x="3892" y="18541"/>
                  </a:lnTo>
                  <a:cubicBezTo>
                    <a:pt x="3892" y="18876"/>
                    <a:pt x="3641" y="19085"/>
                    <a:pt x="3390" y="19085"/>
                  </a:cubicBezTo>
                  <a:lnTo>
                    <a:pt x="2009" y="19085"/>
                  </a:lnTo>
                  <a:cubicBezTo>
                    <a:pt x="1758" y="19085"/>
                    <a:pt x="1465" y="18876"/>
                    <a:pt x="1465" y="18541"/>
                  </a:cubicBezTo>
                  <a:lnTo>
                    <a:pt x="1465" y="17871"/>
                  </a:lnTo>
                  <a:cubicBezTo>
                    <a:pt x="1465" y="17578"/>
                    <a:pt x="1758" y="17369"/>
                    <a:pt x="2009" y="17369"/>
                  </a:cubicBezTo>
                  <a:close/>
                  <a:moveTo>
                    <a:pt x="30719" y="17369"/>
                  </a:moveTo>
                  <a:cubicBezTo>
                    <a:pt x="31054" y="17369"/>
                    <a:pt x="31263" y="17620"/>
                    <a:pt x="31263" y="17871"/>
                  </a:cubicBezTo>
                  <a:lnTo>
                    <a:pt x="31263" y="18541"/>
                  </a:lnTo>
                  <a:cubicBezTo>
                    <a:pt x="31263" y="18876"/>
                    <a:pt x="31012" y="19085"/>
                    <a:pt x="30719" y="19085"/>
                  </a:cubicBezTo>
                  <a:lnTo>
                    <a:pt x="29380" y="19085"/>
                  </a:lnTo>
                  <a:cubicBezTo>
                    <a:pt x="29045" y="19085"/>
                    <a:pt x="28836" y="18834"/>
                    <a:pt x="28836" y="18541"/>
                  </a:cubicBezTo>
                  <a:lnTo>
                    <a:pt x="28836" y="17871"/>
                  </a:lnTo>
                  <a:cubicBezTo>
                    <a:pt x="28836" y="17578"/>
                    <a:pt x="29129" y="17369"/>
                    <a:pt x="29380" y="17369"/>
                  </a:cubicBezTo>
                  <a:close/>
                  <a:moveTo>
                    <a:pt x="12625" y="10556"/>
                  </a:moveTo>
                  <a:cubicBezTo>
                    <a:pt x="12656" y="10556"/>
                    <a:pt x="12690" y="10567"/>
                    <a:pt x="12723" y="10589"/>
                  </a:cubicBezTo>
                  <a:lnTo>
                    <a:pt x="21512" y="15695"/>
                  </a:lnTo>
                  <a:cubicBezTo>
                    <a:pt x="21679" y="15737"/>
                    <a:pt x="21679" y="15904"/>
                    <a:pt x="21512" y="15946"/>
                  </a:cubicBezTo>
                  <a:lnTo>
                    <a:pt x="12723" y="21010"/>
                  </a:lnTo>
                  <a:cubicBezTo>
                    <a:pt x="12688" y="21046"/>
                    <a:pt x="12652" y="21061"/>
                    <a:pt x="12619" y="21061"/>
                  </a:cubicBezTo>
                  <a:cubicBezTo>
                    <a:pt x="12536" y="21061"/>
                    <a:pt x="12472" y="20963"/>
                    <a:pt x="12472" y="20843"/>
                  </a:cubicBezTo>
                  <a:lnTo>
                    <a:pt x="12472" y="10757"/>
                  </a:lnTo>
                  <a:cubicBezTo>
                    <a:pt x="12472" y="10634"/>
                    <a:pt x="12539" y="10556"/>
                    <a:pt x="12625" y="10556"/>
                  </a:cubicBezTo>
                  <a:close/>
                  <a:moveTo>
                    <a:pt x="30719" y="21805"/>
                  </a:moveTo>
                  <a:cubicBezTo>
                    <a:pt x="31054" y="21805"/>
                    <a:pt x="31263" y="22056"/>
                    <a:pt x="31263" y="22308"/>
                  </a:cubicBezTo>
                  <a:lnTo>
                    <a:pt x="31263" y="23019"/>
                  </a:lnTo>
                  <a:cubicBezTo>
                    <a:pt x="31263" y="23312"/>
                    <a:pt x="31012" y="23521"/>
                    <a:pt x="30719" y="23521"/>
                  </a:cubicBezTo>
                  <a:lnTo>
                    <a:pt x="29380" y="23521"/>
                  </a:lnTo>
                  <a:cubicBezTo>
                    <a:pt x="29045" y="23521"/>
                    <a:pt x="28836" y="23270"/>
                    <a:pt x="28836" y="23019"/>
                  </a:cubicBezTo>
                  <a:lnTo>
                    <a:pt x="28836" y="22308"/>
                  </a:lnTo>
                  <a:cubicBezTo>
                    <a:pt x="28836" y="22015"/>
                    <a:pt x="29129" y="21805"/>
                    <a:pt x="29380" y="21805"/>
                  </a:cubicBezTo>
                  <a:close/>
                  <a:moveTo>
                    <a:pt x="3432" y="21847"/>
                  </a:moveTo>
                  <a:cubicBezTo>
                    <a:pt x="3725" y="21847"/>
                    <a:pt x="3934" y="22098"/>
                    <a:pt x="3934" y="22391"/>
                  </a:cubicBezTo>
                  <a:lnTo>
                    <a:pt x="3934" y="23061"/>
                  </a:lnTo>
                  <a:cubicBezTo>
                    <a:pt x="3934" y="23354"/>
                    <a:pt x="3683" y="23563"/>
                    <a:pt x="3432" y="23563"/>
                  </a:cubicBezTo>
                  <a:lnTo>
                    <a:pt x="2051" y="23563"/>
                  </a:lnTo>
                  <a:cubicBezTo>
                    <a:pt x="1758" y="23563"/>
                    <a:pt x="1549" y="23312"/>
                    <a:pt x="1549" y="23061"/>
                  </a:cubicBezTo>
                  <a:lnTo>
                    <a:pt x="1549" y="22391"/>
                  </a:lnTo>
                  <a:cubicBezTo>
                    <a:pt x="1549" y="22056"/>
                    <a:pt x="1800" y="21847"/>
                    <a:pt x="2051" y="21847"/>
                  </a:cubicBezTo>
                  <a:close/>
                  <a:moveTo>
                    <a:pt x="30719" y="26367"/>
                  </a:moveTo>
                  <a:cubicBezTo>
                    <a:pt x="31054" y="26367"/>
                    <a:pt x="31263" y="26618"/>
                    <a:pt x="31263" y="26869"/>
                  </a:cubicBezTo>
                  <a:lnTo>
                    <a:pt x="31263" y="27539"/>
                  </a:lnTo>
                  <a:cubicBezTo>
                    <a:pt x="31263" y="27874"/>
                    <a:pt x="31012" y="28083"/>
                    <a:pt x="30719" y="28083"/>
                  </a:cubicBezTo>
                  <a:lnTo>
                    <a:pt x="29380" y="28083"/>
                  </a:lnTo>
                  <a:cubicBezTo>
                    <a:pt x="29045" y="28083"/>
                    <a:pt x="28836" y="27832"/>
                    <a:pt x="28836" y="27539"/>
                  </a:cubicBezTo>
                  <a:lnTo>
                    <a:pt x="28836" y="26869"/>
                  </a:lnTo>
                  <a:cubicBezTo>
                    <a:pt x="28836" y="26576"/>
                    <a:pt x="29129" y="26367"/>
                    <a:pt x="29380" y="26367"/>
                  </a:cubicBezTo>
                  <a:close/>
                  <a:moveTo>
                    <a:pt x="3432" y="26409"/>
                  </a:moveTo>
                  <a:cubicBezTo>
                    <a:pt x="3725" y="26409"/>
                    <a:pt x="3934" y="26660"/>
                    <a:pt x="3934" y="26911"/>
                  </a:cubicBezTo>
                  <a:lnTo>
                    <a:pt x="3934" y="27623"/>
                  </a:lnTo>
                  <a:cubicBezTo>
                    <a:pt x="3934" y="27874"/>
                    <a:pt x="3683" y="28125"/>
                    <a:pt x="3432" y="28125"/>
                  </a:cubicBezTo>
                  <a:lnTo>
                    <a:pt x="2051" y="28125"/>
                  </a:lnTo>
                  <a:cubicBezTo>
                    <a:pt x="1758" y="28125"/>
                    <a:pt x="1549" y="27874"/>
                    <a:pt x="1549" y="27623"/>
                  </a:cubicBezTo>
                  <a:lnTo>
                    <a:pt x="1549" y="26911"/>
                  </a:lnTo>
                  <a:cubicBezTo>
                    <a:pt x="1549" y="26618"/>
                    <a:pt x="1800" y="26409"/>
                    <a:pt x="2051" y="26409"/>
                  </a:cubicBezTo>
                  <a:close/>
                  <a:moveTo>
                    <a:pt x="5567" y="1"/>
                  </a:moveTo>
                  <a:lnTo>
                    <a:pt x="5567" y="3684"/>
                  </a:lnTo>
                  <a:lnTo>
                    <a:pt x="5567" y="3809"/>
                  </a:lnTo>
                  <a:cubicBezTo>
                    <a:pt x="5525" y="3767"/>
                    <a:pt x="5525" y="3642"/>
                    <a:pt x="5525" y="3600"/>
                  </a:cubicBezTo>
                  <a:lnTo>
                    <a:pt x="5525" y="252"/>
                  </a:lnTo>
                  <a:cubicBezTo>
                    <a:pt x="5525" y="210"/>
                    <a:pt x="5525" y="126"/>
                    <a:pt x="5441" y="43"/>
                  </a:cubicBezTo>
                  <a:lnTo>
                    <a:pt x="3892" y="43"/>
                  </a:lnTo>
                  <a:cubicBezTo>
                    <a:pt x="3892" y="84"/>
                    <a:pt x="3851" y="126"/>
                    <a:pt x="3851" y="252"/>
                  </a:cubicBezTo>
                  <a:lnTo>
                    <a:pt x="3851" y="503"/>
                  </a:lnTo>
                  <a:cubicBezTo>
                    <a:pt x="3851" y="838"/>
                    <a:pt x="3558" y="1047"/>
                    <a:pt x="3307" y="1047"/>
                  </a:cubicBezTo>
                  <a:lnTo>
                    <a:pt x="1967" y="1047"/>
                  </a:lnTo>
                  <a:cubicBezTo>
                    <a:pt x="1633" y="1047"/>
                    <a:pt x="1423" y="754"/>
                    <a:pt x="1423" y="503"/>
                  </a:cubicBezTo>
                  <a:lnTo>
                    <a:pt x="1423" y="252"/>
                  </a:lnTo>
                  <a:cubicBezTo>
                    <a:pt x="1423" y="210"/>
                    <a:pt x="1423" y="126"/>
                    <a:pt x="1381" y="43"/>
                  </a:cubicBezTo>
                  <a:lnTo>
                    <a:pt x="84" y="43"/>
                  </a:lnTo>
                  <a:cubicBezTo>
                    <a:pt x="84" y="84"/>
                    <a:pt x="0" y="126"/>
                    <a:pt x="0" y="252"/>
                  </a:cubicBezTo>
                  <a:lnTo>
                    <a:pt x="84" y="31473"/>
                  </a:lnTo>
                  <a:lnTo>
                    <a:pt x="84" y="31599"/>
                  </a:lnTo>
                  <a:lnTo>
                    <a:pt x="1423" y="31599"/>
                  </a:lnTo>
                  <a:lnTo>
                    <a:pt x="1423" y="31473"/>
                  </a:lnTo>
                  <a:cubicBezTo>
                    <a:pt x="1423" y="31180"/>
                    <a:pt x="1674" y="30971"/>
                    <a:pt x="1967" y="30971"/>
                  </a:cubicBezTo>
                  <a:lnTo>
                    <a:pt x="3307" y="30971"/>
                  </a:lnTo>
                  <a:cubicBezTo>
                    <a:pt x="3641" y="30971"/>
                    <a:pt x="3851" y="31222"/>
                    <a:pt x="3851" y="31473"/>
                  </a:cubicBezTo>
                  <a:lnTo>
                    <a:pt x="3851" y="31599"/>
                  </a:lnTo>
                  <a:lnTo>
                    <a:pt x="28669" y="31599"/>
                  </a:lnTo>
                  <a:lnTo>
                    <a:pt x="28669" y="31473"/>
                  </a:lnTo>
                  <a:lnTo>
                    <a:pt x="28669" y="31431"/>
                  </a:lnTo>
                  <a:cubicBezTo>
                    <a:pt x="28669" y="31096"/>
                    <a:pt x="28961" y="30887"/>
                    <a:pt x="29213" y="30887"/>
                  </a:cubicBezTo>
                  <a:lnTo>
                    <a:pt x="30552" y="30887"/>
                  </a:lnTo>
                  <a:cubicBezTo>
                    <a:pt x="30887" y="30887"/>
                    <a:pt x="31096" y="31180"/>
                    <a:pt x="31096" y="31431"/>
                  </a:cubicBezTo>
                  <a:lnTo>
                    <a:pt x="31096" y="31473"/>
                  </a:lnTo>
                  <a:lnTo>
                    <a:pt x="31096" y="31599"/>
                  </a:lnTo>
                  <a:lnTo>
                    <a:pt x="32812" y="31599"/>
                  </a:lnTo>
                  <a:lnTo>
                    <a:pt x="32812" y="31473"/>
                  </a:lnTo>
                  <a:lnTo>
                    <a:pt x="32979" y="210"/>
                  </a:lnTo>
                  <a:cubicBezTo>
                    <a:pt x="32979" y="126"/>
                    <a:pt x="32979" y="84"/>
                    <a:pt x="32937" y="1"/>
                  </a:cubicBezTo>
                  <a:lnTo>
                    <a:pt x="31263" y="1"/>
                  </a:lnTo>
                  <a:cubicBezTo>
                    <a:pt x="31263" y="43"/>
                    <a:pt x="31221" y="84"/>
                    <a:pt x="31221" y="210"/>
                  </a:cubicBezTo>
                  <a:lnTo>
                    <a:pt x="31221" y="377"/>
                  </a:lnTo>
                  <a:cubicBezTo>
                    <a:pt x="31221" y="712"/>
                    <a:pt x="30929" y="921"/>
                    <a:pt x="30677" y="921"/>
                  </a:cubicBezTo>
                  <a:lnTo>
                    <a:pt x="29338" y="921"/>
                  </a:lnTo>
                  <a:cubicBezTo>
                    <a:pt x="29003" y="921"/>
                    <a:pt x="28794" y="670"/>
                    <a:pt x="28794" y="377"/>
                  </a:cubicBezTo>
                  <a:lnTo>
                    <a:pt x="28794" y="210"/>
                  </a:lnTo>
                  <a:cubicBezTo>
                    <a:pt x="28794" y="126"/>
                    <a:pt x="28794" y="84"/>
                    <a:pt x="28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91;p26">
              <a:extLst>
                <a:ext uri="{FF2B5EF4-FFF2-40B4-BE49-F238E27FC236}">
                  <a16:creationId xmlns:a16="http://schemas.microsoft.com/office/drawing/2014/main" id="{10E25B50-94AA-E361-7F21-057BEA3758B3}"/>
                </a:ext>
              </a:extLst>
            </p:cNvPr>
            <p:cNvSpPr/>
            <p:nvPr/>
          </p:nvSpPr>
          <p:spPr>
            <a:xfrm>
              <a:off x="5495025" y="4619950"/>
              <a:ext cx="540950" cy="471900"/>
            </a:xfrm>
            <a:custGeom>
              <a:avLst/>
              <a:gdLst/>
              <a:ahLst/>
              <a:cxnLst/>
              <a:rect l="l" t="t" r="r" b="b"/>
              <a:pathLst>
                <a:path w="21638" h="18876" extrusionOk="0">
                  <a:moveTo>
                    <a:pt x="503" y="1"/>
                  </a:moveTo>
                  <a:cubicBezTo>
                    <a:pt x="252" y="1"/>
                    <a:pt x="1" y="210"/>
                    <a:pt x="1" y="503"/>
                  </a:cubicBezTo>
                  <a:lnTo>
                    <a:pt x="43" y="18332"/>
                  </a:lnTo>
                  <a:cubicBezTo>
                    <a:pt x="43" y="18625"/>
                    <a:pt x="252" y="18876"/>
                    <a:pt x="587" y="18876"/>
                  </a:cubicBezTo>
                  <a:lnTo>
                    <a:pt x="21136" y="18876"/>
                  </a:lnTo>
                  <a:cubicBezTo>
                    <a:pt x="21429" y="18876"/>
                    <a:pt x="21638" y="18666"/>
                    <a:pt x="21638" y="18332"/>
                  </a:cubicBezTo>
                  <a:lnTo>
                    <a:pt x="21596" y="503"/>
                  </a:lnTo>
                  <a:cubicBezTo>
                    <a:pt x="21596" y="252"/>
                    <a:pt x="21387" y="1"/>
                    <a:pt x="21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92;p26">
              <a:extLst>
                <a:ext uri="{FF2B5EF4-FFF2-40B4-BE49-F238E27FC236}">
                  <a16:creationId xmlns:a16="http://schemas.microsoft.com/office/drawing/2014/main" id="{B0BC2B15-1157-145E-CC8C-46DFAE0E26CA}"/>
                </a:ext>
              </a:extLst>
            </p:cNvPr>
            <p:cNvSpPr/>
            <p:nvPr/>
          </p:nvSpPr>
          <p:spPr>
            <a:xfrm>
              <a:off x="5496075" y="4459875"/>
              <a:ext cx="539900" cy="104650"/>
            </a:xfrm>
            <a:custGeom>
              <a:avLst/>
              <a:gdLst/>
              <a:ahLst/>
              <a:cxnLst/>
              <a:rect l="l" t="t" r="r" b="b"/>
              <a:pathLst>
                <a:path w="21596" h="4186" extrusionOk="0">
                  <a:moveTo>
                    <a:pt x="1" y="0"/>
                  </a:moveTo>
                  <a:lnTo>
                    <a:pt x="1" y="3683"/>
                  </a:lnTo>
                  <a:cubicBezTo>
                    <a:pt x="1" y="3976"/>
                    <a:pt x="252" y="4186"/>
                    <a:pt x="545" y="4186"/>
                  </a:cubicBezTo>
                  <a:lnTo>
                    <a:pt x="21094" y="4186"/>
                  </a:lnTo>
                  <a:cubicBezTo>
                    <a:pt x="21387" y="4186"/>
                    <a:pt x="21596" y="3934"/>
                    <a:pt x="21596" y="3683"/>
                  </a:cubicBezTo>
                  <a:lnTo>
                    <a:pt x="215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93;p26">
              <a:extLst>
                <a:ext uri="{FF2B5EF4-FFF2-40B4-BE49-F238E27FC236}">
                  <a16:creationId xmlns:a16="http://schemas.microsoft.com/office/drawing/2014/main" id="{661319A2-1857-C7F3-EB4A-CBFED118CB75}"/>
                </a:ext>
              </a:extLst>
            </p:cNvPr>
            <p:cNvSpPr/>
            <p:nvPr/>
          </p:nvSpPr>
          <p:spPr>
            <a:xfrm>
              <a:off x="5496075" y="5138925"/>
              <a:ext cx="549325" cy="108825"/>
            </a:xfrm>
            <a:custGeom>
              <a:avLst/>
              <a:gdLst/>
              <a:ahLst/>
              <a:cxnLst/>
              <a:rect l="l" t="t" r="r" b="b"/>
              <a:pathLst>
                <a:path w="21973" h="4353" extrusionOk="0">
                  <a:moveTo>
                    <a:pt x="545" y="0"/>
                  </a:moveTo>
                  <a:cubicBezTo>
                    <a:pt x="252" y="0"/>
                    <a:pt x="1" y="209"/>
                    <a:pt x="1" y="502"/>
                  </a:cubicBezTo>
                  <a:lnTo>
                    <a:pt x="1" y="4353"/>
                  </a:lnTo>
                  <a:lnTo>
                    <a:pt x="21973" y="4353"/>
                  </a:lnTo>
                  <a:lnTo>
                    <a:pt x="21973" y="502"/>
                  </a:lnTo>
                  <a:cubicBezTo>
                    <a:pt x="21973" y="251"/>
                    <a:pt x="21763" y="0"/>
                    <a:pt x="21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94;p26">
              <a:extLst>
                <a:ext uri="{FF2B5EF4-FFF2-40B4-BE49-F238E27FC236}">
                  <a16:creationId xmlns:a16="http://schemas.microsoft.com/office/drawing/2014/main" id="{714F92D2-E2AE-7513-8658-55DE3DE8743F}"/>
                </a:ext>
              </a:extLst>
            </p:cNvPr>
            <p:cNvSpPr/>
            <p:nvPr/>
          </p:nvSpPr>
          <p:spPr>
            <a:xfrm>
              <a:off x="5423875" y="4458825"/>
              <a:ext cx="757550" cy="786825"/>
            </a:xfrm>
            <a:custGeom>
              <a:avLst/>
              <a:gdLst/>
              <a:ahLst/>
              <a:cxnLst/>
              <a:rect l="l" t="t" r="r" b="b"/>
              <a:pathLst>
                <a:path w="30302" h="31473" extrusionOk="0">
                  <a:moveTo>
                    <a:pt x="26242" y="4018"/>
                  </a:moveTo>
                  <a:cubicBezTo>
                    <a:pt x="26216" y="4031"/>
                    <a:pt x="26198" y="4052"/>
                    <a:pt x="26186" y="4075"/>
                  </a:cubicBezTo>
                  <a:lnTo>
                    <a:pt x="26186" y="4075"/>
                  </a:lnTo>
                  <a:lnTo>
                    <a:pt x="26242" y="4018"/>
                  </a:lnTo>
                  <a:close/>
                  <a:moveTo>
                    <a:pt x="30134" y="1"/>
                  </a:moveTo>
                  <a:lnTo>
                    <a:pt x="26493" y="3767"/>
                  </a:lnTo>
                  <a:cubicBezTo>
                    <a:pt x="26535" y="3767"/>
                    <a:pt x="26576" y="3684"/>
                    <a:pt x="26702" y="3684"/>
                  </a:cubicBezTo>
                  <a:lnTo>
                    <a:pt x="28041" y="3684"/>
                  </a:lnTo>
                  <a:cubicBezTo>
                    <a:pt x="28376" y="3684"/>
                    <a:pt x="28585" y="3976"/>
                    <a:pt x="28585" y="4228"/>
                  </a:cubicBezTo>
                  <a:lnTo>
                    <a:pt x="28585" y="4897"/>
                  </a:lnTo>
                  <a:cubicBezTo>
                    <a:pt x="28585" y="5232"/>
                    <a:pt x="28334" y="5441"/>
                    <a:pt x="28041" y="5441"/>
                  </a:cubicBezTo>
                  <a:lnTo>
                    <a:pt x="26702" y="5441"/>
                  </a:lnTo>
                  <a:cubicBezTo>
                    <a:pt x="26367" y="5441"/>
                    <a:pt x="26158" y="5190"/>
                    <a:pt x="26158" y="4897"/>
                  </a:cubicBezTo>
                  <a:lnTo>
                    <a:pt x="26158" y="4228"/>
                  </a:lnTo>
                  <a:cubicBezTo>
                    <a:pt x="26158" y="4198"/>
                    <a:pt x="26158" y="4129"/>
                    <a:pt x="26186" y="4075"/>
                  </a:cubicBezTo>
                  <a:lnTo>
                    <a:pt x="26186" y="4075"/>
                  </a:lnTo>
                  <a:lnTo>
                    <a:pt x="1" y="30845"/>
                  </a:lnTo>
                  <a:lnTo>
                    <a:pt x="796" y="30845"/>
                  </a:lnTo>
                  <a:cubicBezTo>
                    <a:pt x="1131" y="30845"/>
                    <a:pt x="1340" y="31138"/>
                    <a:pt x="1340" y="31389"/>
                  </a:cubicBezTo>
                  <a:lnTo>
                    <a:pt x="1340" y="31473"/>
                  </a:lnTo>
                  <a:lnTo>
                    <a:pt x="3014" y="31473"/>
                  </a:lnTo>
                  <a:lnTo>
                    <a:pt x="30301" y="3558"/>
                  </a:lnTo>
                  <a:lnTo>
                    <a:pt x="30301" y="168"/>
                  </a:lnTo>
                  <a:cubicBezTo>
                    <a:pt x="30301" y="84"/>
                    <a:pt x="30301" y="42"/>
                    <a:pt x="30259"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95;p26">
              <a:extLst>
                <a:ext uri="{FF2B5EF4-FFF2-40B4-BE49-F238E27FC236}">
                  <a16:creationId xmlns:a16="http://schemas.microsoft.com/office/drawing/2014/main" id="{A2CC1535-4B51-80F9-889B-E60C7410816C}"/>
                </a:ext>
              </a:extLst>
            </p:cNvPr>
            <p:cNvSpPr/>
            <p:nvPr/>
          </p:nvSpPr>
          <p:spPr>
            <a:xfrm>
              <a:off x="5360050" y="4458825"/>
              <a:ext cx="700000" cy="715675"/>
            </a:xfrm>
            <a:custGeom>
              <a:avLst/>
              <a:gdLst/>
              <a:ahLst/>
              <a:cxnLst/>
              <a:rect l="l" t="t" r="r" b="b"/>
              <a:pathLst>
                <a:path w="28000" h="28627" extrusionOk="0">
                  <a:moveTo>
                    <a:pt x="3307" y="21805"/>
                  </a:moveTo>
                  <a:cubicBezTo>
                    <a:pt x="3600" y="21805"/>
                    <a:pt x="3809" y="22056"/>
                    <a:pt x="3809" y="22349"/>
                  </a:cubicBezTo>
                  <a:lnTo>
                    <a:pt x="3809" y="23019"/>
                  </a:lnTo>
                  <a:cubicBezTo>
                    <a:pt x="3809" y="23312"/>
                    <a:pt x="3558" y="23521"/>
                    <a:pt x="3307" y="23521"/>
                  </a:cubicBezTo>
                  <a:lnTo>
                    <a:pt x="1926" y="23521"/>
                  </a:lnTo>
                  <a:cubicBezTo>
                    <a:pt x="1633" y="23521"/>
                    <a:pt x="1424" y="23270"/>
                    <a:pt x="1424" y="23019"/>
                  </a:cubicBezTo>
                  <a:lnTo>
                    <a:pt x="1424" y="22349"/>
                  </a:lnTo>
                  <a:cubicBezTo>
                    <a:pt x="1424" y="22056"/>
                    <a:pt x="1633" y="21805"/>
                    <a:pt x="1926" y="21805"/>
                  </a:cubicBezTo>
                  <a:close/>
                  <a:moveTo>
                    <a:pt x="20675" y="1"/>
                  </a:moveTo>
                  <a:lnTo>
                    <a:pt x="3600" y="17411"/>
                  </a:lnTo>
                  <a:cubicBezTo>
                    <a:pt x="3726" y="17536"/>
                    <a:pt x="3809" y="17662"/>
                    <a:pt x="3809" y="17829"/>
                  </a:cubicBezTo>
                  <a:lnTo>
                    <a:pt x="3809" y="18499"/>
                  </a:lnTo>
                  <a:cubicBezTo>
                    <a:pt x="3809" y="18834"/>
                    <a:pt x="3558" y="19043"/>
                    <a:pt x="3307" y="19043"/>
                  </a:cubicBezTo>
                  <a:lnTo>
                    <a:pt x="2052" y="19043"/>
                  </a:lnTo>
                  <a:lnTo>
                    <a:pt x="43" y="21094"/>
                  </a:lnTo>
                  <a:lnTo>
                    <a:pt x="1" y="28627"/>
                  </a:lnTo>
                  <a:lnTo>
                    <a:pt x="1424" y="27204"/>
                  </a:lnTo>
                  <a:lnTo>
                    <a:pt x="1424" y="26869"/>
                  </a:lnTo>
                  <a:cubicBezTo>
                    <a:pt x="1424" y="26576"/>
                    <a:pt x="1675" y="26367"/>
                    <a:pt x="1926" y="26367"/>
                  </a:cubicBezTo>
                  <a:lnTo>
                    <a:pt x="2261" y="26367"/>
                  </a:lnTo>
                  <a:lnTo>
                    <a:pt x="27999"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96;p26">
              <a:extLst>
                <a:ext uri="{FF2B5EF4-FFF2-40B4-BE49-F238E27FC236}">
                  <a16:creationId xmlns:a16="http://schemas.microsoft.com/office/drawing/2014/main" id="{6204120D-1DF4-743B-62BC-F062EE0633CA}"/>
                </a:ext>
              </a:extLst>
            </p:cNvPr>
            <p:cNvSpPr/>
            <p:nvPr/>
          </p:nvSpPr>
          <p:spPr>
            <a:xfrm>
              <a:off x="5668725" y="4721675"/>
              <a:ext cx="230200" cy="263700"/>
            </a:xfrm>
            <a:custGeom>
              <a:avLst/>
              <a:gdLst/>
              <a:ahLst/>
              <a:cxnLst/>
              <a:rect l="l" t="t" r="r" b="b"/>
              <a:pathLst>
                <a:path w="9208" h="10548" extrusionOk="0">
                  <a:moveTo>
                    <a:pt x="153" y="0"/>
                  </a:moveTo>
                  <a:cubicBezTo>
                    <a:pt x="67" y="0"/>
                    <a:pt x="0" y="78"/>
                    <a:pt x="0" y="201"/>
                  </a:cubicBezTo>
                  <a:lnTo>
                    <a:pt x="0" y="10370"/>
                  </a:lnTo>
                  <a:cubicBezTo>
                    <a:pt x="0" y="10459"/>
                    <a:pt x="63" y="10548"/>
                    <a:pt x="144" y="10548"/>
                  </a:cubicBezTo>
                  <a:cubicBezTo>
                    <a:pt x="178" y="10548"/>
                    <a:pt x="214" y="10533"/>
                    <a:pt x="251" y="10496"/>
                  </a:cubicBezTo>
                  <a:lnTo>
                    <a:pt x="9040" y="5432"/>
                  </a:lnTo>
                  <a:cubicBezTo>
                    <a:pt x="9207" y="5306"/>
                    <a:pt x="9207" y="5223"/>
                    <a:pt x="9040" y="5139"/>
                  </a:cubicBezTo>
                  <a:lnTo>
                    <a:pt x="251" y="33"/>
                  </a:lnTo>
                  <a:cubicBezTo>
                    <a:pt x="218" y="11"/>
                    <a:pt x="184"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316;p26">
            <a:extLst>
              <a:ext uri="{FF2B5EF4-FFF2-40B4-BE49-F238E27FC236}">
                <a16:creationId xmlns:a16="http://schemas.microsoft.com/office/drawing/2014/main" id="{71D02A9A-AE53-0C7F-0EC9-3DD8EE9DDFD6}"/>
              </a:ext>
            </a:extLst>
          </p:cNvPr>
          <p:cNvGrpSpPr/>
          <p:nvPr/>
        </p:nvGrpSpPr>
        <p:grpSpPr>
          <a:xfrm>
            <a:off x="7591617" y="2333413"/>
            <a:ext cx="302904" cy="496801"/>
            <a:chOff x="4584850" y="2794075"/>
            <a:chExt cx="172075" cy="282225"/>
          </a:xfrm>
        </p:grpSpPr>
        <p:sp>
          <p:nvSpPr>
            <p:cNvPr id="60" name="Google Shape;1317;p26">
              <a:extLst>
                <a:ext uri="{FF2B5EF4-FFF2-40B4-BE49-F238E27FC236}">
                  <a16:creationId xmlns:a16="http://schemas.microsoft.com/office/drawing/2014/main" id="{5A7D73EF-6394-CD07-AF6E-BD62F62C4BB4}"/>
                </a:ext>
              </a:extLst>
            </p:cNvPr>
            <p:cNvSpPr/>
            <p:nvPr/>
          </p:nvSpPr>
          <p:spPr>
            <a:xfrm>
              <a:off x="4592600" y="2920900"/>
              <a:ext cx="151250" cy="155400"/>
            </a:xfrm>
            <a:custGeom>
              <a:avLst/>
              <a:gdLst/>
              <a:ahLst/>
              <a:cxnLst/>
              <a:rect l="l" t="t" r="r" b="b"/>
              <a:pathLst>
                <a:path w="6050" h="6216" extrusionOk="0">
                  <a:moveTo>
                    <a:pt x="5525" y="0"/>
                  </a:moveTo>
                  <a:lnTo>
                    <a:pt x="119" y="5739"/>
                  </a:lnTo>
                  <a:lnTo>
                    <a:pt x="0" y="6121"/>
                  </a:lnTo>
                  <a:cubicBezTo>
                    <a:pt x="48" y="6192"/>
                    <a:pt x="143" y="6216"/>
                    <a:pt x="238" y="6216"/>
                  </a:cubicBezTo>
                  <a:cubicBezTo>
                    <a:pt x="334" y="6216"/>
                    <a:pt x="453" y="6192"/>
                    <a:pt x="500" y="6097"/>
                  </a:cubicBezTo>
                  <a:lnTo>
                    <a:pt x="6049" y="191"/>
                  </a:lnTo>
                  <a:lnTo>
                    <a:pt x="5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18;p26">
              <a:extLst>
                <a:ext uri="{FF2B5EF4-FFF2-40B4-BE49-F238E27FC236}">
                  <a16:creationId xmlns:a16="http://schemas.microsoft.com/office/drawing/2014/main" id="{03CCC457-A177-628A-668C-93B8C6924F30}"/>
                </a:ext>
              </a:extLst>
            </p:cNvPr>
            <p:cNvSpPr/>
            <p:nvPr/>
          </p:nvSpPr>
          <p:spPr>
            <a:xfrm>
              <a:off x="4587825" y="2908400"/>
              <a:ext cx="164950" cy="165525"/>
            </a:xfrm>
            <a:custGeom>
              <a:avLst/>
              <a:gdLst/>
              <a:ahLst/>
              <a:cxnLst/>
              <a:rect l="l" t="t" r="r" b="b"/>
              <a:pathLst>
                <a:path w="6598" h="6621" extrusionOk="0">
                  <a:moveTo>
                    <a:pt x="6431" y="0"/>
                  </a:moveTo>
                  <a:lnTo>
                    <a:pt x="5597" y="357"/>
                  </a:lnTo>
                  <a:lnTo>
                    <a:pt x="167" y="6120"/>
                  </a:lnTo>
                  <a:cubicBezTo>
                    <a:pt x="1" y="6263"/>
                    <a:pt x="48" y="6478"/>
                    <a:pt x="191" y="6621"/>
                  </a:cubicBezTo>
                  <a:lnTo>
                    <a:pt x="5692" y="857"/>
                  </a:lnTo>
                  <a:cubicBezTo>
                    <a:pt x="5764" y="786"/>
                    <a:pt x="5883" y="738"/>
                    <a:pt x="5954" y="738"/>
                  </a:cubicBezTo>
                  <a:lnTo>
                    <a:pt x="6264" y="738"/>
                  </a:lnTo>
                  <a:lnTo>
                    <a:pt x="6597" y="357"/>
                  </a:lnTo>
                  <a:lnTo>
                    <a:pt x="64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9;p26">
              <a:extLst>
                <a:ext uri="{FF2B5EF4-FFF2-40B4-BE49-F238E27FC236}">
                  <a16:creationId xmlns:a16="http://schemas.microsoft.com/office/drawing/2014/main" id="{6CAF6281-05A5-E45C-DE16-D24E669D637F}"/>
                </a:ext>
              </a:extLst>
            </p:cNvPr>
            <p:cNvSpPr/>
            <p:nvPr/>
          </p:nvSpPr>
          <p:spPr>
            <a:xfrm>
              <a:off x="4602125" y="2923875"/>
              <a:ext cx="151825" cy="149450"/>
            </a:xfrm>
            <a:custGeom>
              <a:avLst/>
              <a:gdLst/>
              <a:ahLst/>
              <a:cxnLst/>
              <a:rect l="l" t="t" r="r" b="b"/>
              <a:pathLst>
                <a:path w="6073" h="5978" extrusionOk="0">
                  <a:moveTo>
                    <a:pt x="0" y="0"/>
                  </a:moveTo>
                  <a:lnTo>
                    <a:pt x="5501" y="5859"/>
                  </a:lnTo>
                  <a:lnTo>
                    <a:pt x="5930" y="5978"/>
                  </a:lnTo>
                  <a:cubicBezTo>
                    <a:pt x="6073" y="5859"/>
                    <a:pt x="6073" y="5620"/>
                    <a:pt x="5930" y="5478"/>
                  </a:cubicBezTo>
                  <a:lnTo>
                    <a:pt x="834" y="7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20;p26">
              <a:extLst>
                <a:ext uri="{FF2B5EF4-FFF2-40B4-BE49-F238E27FC236}">
                  <a16:creationId xmlns:a16="http://schemas.microsoft.com/office/drawing/2014/main" id="{E430C64E-C679-2E09-A2B1-555FF5C56FAA}"/>
                </a:ext>
              </a:extLst>
            </p:cNvPr>
            <p:cNvSpPr/>
            <p:nvPr/>
          </p:nvSpPr>
          <p:spPr>
            <a:xfrm>
              <a:off x="4590200" y="2908400"/>
              <a:ext cx="160175" cy="167900"/>
            </a:xfrm>
            <a:custGeom>
              <a:avLst/>
              <a:gdLst/>
              <a:ahLst/>
              <a:cxnLst/>
              <a:rect l="l" t="t" r="r" b="b"/>
              <a:pathLst>
                <a:path w="6407" h="6716" extrusionOk="0">
                  <a:moveTo>
                    <a:pt x="144" y="0"/>
                  </a:moveTo>
                  <a:lnTo>
                    <a:pt x="1" y="357"/>
                  </a:lnTo>
                  <a:lnTo>
                    <a:pt x="5883" y="6597"/>
                  </a:lnTo>
                  <a:cubicBezTo>
                    <a:pt x="5955" y="6692"/>
                    <a:pt x="6074" y="6716"/>
                    <a:pt x="6169" y="6716"/>
                  </a:cubicBezTo>
                  <a:cubicBezTo>
                    <a:pt x="6240" y="6716"/>
                    <a:pt x="6336" y="6692"/>
                    <a:pt x="6407" y="6597"/>
                  </a:cubicBezTo>
                  <a:lnTo>
                    <a:pt x="1096" y="977"/>
                  </a:lnTo>
                  <a:cubicBezTo>
                    <a:pt x="1025" y="881"/>
                    <a:pt x="1073" y="715"/>
                    <a:pt x="1215" y="715"/>
                  </a:cubicBezTo>
                  <a:lnTo>
                    <a:pt x="1335" y="715"/>
                  </a:lnTo>
                  <a:lnTo>
                    <a:pt x="977" y="357"/>
                  </a:lnTo>
                  <a:lnTo>
                    <a:pt x="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321;p26">
              <a:extLst>
                <a:ext uri="{FF2B5EF4-FFF2-40B4-BE49-F238E27FC236}">
                  <a16:creationId xmlns:a16="http://schemas.microsoft.com/office/drawing/2014/main" id="{210A005F-6EE2-FDC7-9C24-AD1B956F83D7}"/>
                </a:ext>
              </a:extLst>
            </p:cNvPr>
            <p:cNvSpPr/>
            <p:nvPr/>
          </p:nvSpPr>
          <p:spPr>
            <a:xfrm>
              <a:off x="4607475" y="2853625"/>
              <a:ext cx="8950" cy="50025"/>
            </a:xfrm>
            <a:custGeom>
              <a:avLst/>
              <a:gdLst/>
              <a:ahLst/>
              <a:cxnLst/>
              <a:rect l="l" t="t" r="r" b="b"/>
              <a:pathLst>
                <a:path w="358" h="2001" extrusionOk="0">
                  <a:moveTo>
                    <a:pt x="1" y="0"/>
                  </a:moveTo>
                  <a:lnTo>
                    <a:pt x="1" y="2001"/>
                  </a:lnTo>
                  <a:lnTo>
                    <a:pt x="358" y="2001"/>
                  </a:lnTo>
                  <a:lnTo>
                    <a:pt x="3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322;p26">
              <a:extLst>
                <a:ext uri="{FF2B5EF4-FFF2-40B4-BE49-F238E27FC236}">
                  <a16:creationId xmlns:a16="http://schemas.microsoft.com/office/drawing/2014/main" id="{C109900E-EFA4-3563-5938-4A8CAEFD4178}"/>
                </a:ext>
              </a:extLst>
            </p:cNvPr>
            <p:cNvSpPr/>
            <p:nvPr/>
          </p:nvSpPr>
          <p:spPr>
            <a:xfrm>
              <a:off x="4725950" y="2853625"/>
              <a:ext cx="8950" cy="50025"/>
            </a:xfrm>
            <a:custGeom>
              <a:avLst/>
              <a:gdLst/>
              <a:ahLst/>
              <a:cxnLst/>
              <a:rect l="l" t="t" r="r" b="b"/>
              <a:pathLst>
                <a:path w="358" h="2001" extrusionOk="0">
                  <a:moveTo>
                    <a:pt x="1" y="0"/>
                  </a:moveTo>
                  <a:lnTo>
                    <a:pt x="1" y="2001"/>
                  </a:lnTo>
                  <a:lnTo>
                    <a:pt x="358" y="2001"/>
                  </a:lnTo>
                  <a:lnTo>
                    <a:pt x="3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323;p26">
              <a:extLst>
                <a:ext uri="{FF2B5EF4-FFF2-40B4-BE49-F238E27FC236}">
                  <a16:creationId xmlns:a16="http://schemas.microsoft.com/office/drawing/2014/main" id="{7927BF93-787C-2166-DD03-3687DCCC13E4}"/>
                </a:ext>
              </a:extLst>
            </p:cNvPr>
            <p:cNvSpPr/>
            <p:nvPr/>
          </p:nvSpPr>
          <p:spPr>
            <a:xfrm>
              <a:off x="4747975" y="2853625"/>
              <a:ext cx="8950" cy="50025"/>
            </a:xfrm>
            <a:custGeom>
              <a:avLst/>
              <a:gdLst/>
              <a:ahLst/>
              <a:cxnLst/>
              <a:rect l="l" t="t" r="r" b="b"/>
              <a:pathLst>
                <a:path w="358" h="2001" extrusionOk="0">
                  <a:moveTo>
                    <a:pt x="1" y="0"/>
                  </a:moveTo>
                  <a:lnTo>
                    <a:pt x="1" y="2001"/>
                  </a:lnTo>
                  <a:lnTo>
                    <a:pt x="358" y="2001"/>
                  </a:lnTo>
                  <a:lnTo>
                    <a:pt x="358" y="19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324;p26">
              <a:extLst>
                <a:ext uri="{FF2B5EF4-FFF2-40B4-BE49-F238E27FC236}">
                  <a16:creationId xmlns:a16="http://schemas.microsoft.com/office/drawing/2014/main" id="{91FC71E5-6AFA-014E-CE1D-21FE1587C96A}"/>
                </a:ext>
              </a:extLst>
            </p:cNvPr>
            <p:cNvSpPr/>
            <p:nvPr/>
          </p:nvSpPr>
          <p:spPr>
            <a:xfrm>
              <a:off x="4584850" y="2853625"/>
              <a:ext cx="8950" cy="50025"/>
            </a:xfrm>
            <a:custGeom>
              <a:avLst/>
              <a:gdLst/>
              <a:ahLst/>
              <a:cxnLst/>
              <a:rect l="l" t="t" r="r" b="b"/>
              <a:pathLst>
                <a:path w="358" h="2001" extrusionOk="0">
                  <a:moveTo>
                    <a:pt x="358" y="0"/>
                  </a:moveTo>
                  <a:lnTo>
                    <a:pt x="1" y="191"/>
                  </a:lnTo>
                  <a:lnTo>
                    <a:pt x="1" y="2001"/>
                  </a:lnTo>
                  <a:lnTo>
                    <a:pt x="358" y="2001"/>
                  </a:lnTo>
                  <a:lnTo>
                    <a:pt x="3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325;p26">
              <a:extLst>
                <a:ext uri="{FF2B5EF4-FFF2-40B4-BE49-F238E27FC236}">
                  <a16:creationId xmlns:a16="http://schemas.microsoft.com/office/drawing/2014/main" id="{CA5D3F14-7AE8-1E47-DB27-4468573B90A5}"/>
                </a:ext>
              </a:extLst>
            </p:cNvPr>
            <p:cNvSpPr/>
            <p:nvPr/>
          </p:nvSpPr>
          <p:spPr>
            <a:xfrm>
              <a:off x="4584850" y="2849450"/>
              <a:ext cx="26825" cy="8950"/>
            </a:xfrm>
            <a:custGeom>
              <a:avLst/>
              <a:gdLst/>
              <a:ahLst/>
              <a:cxnLst/>
              <a:rect l="l" t="t" r="r" b="b"/>
              <a:pathLst>
                <a:path w="1073" h="358" extrusionOk="0">
                  <a:moveTo>
                    <a:pt x="358" y="1"/>
                  </a:moveTo>
                  <a:cubicBezTo>
                    <a:pt x="191" y="1"/>
                    <a:pt x="1" y="143"/>
                    <a:pt x="1" y="358"/>
                  </a:cubicBezTo>
                  <a:lnTo>
                    <a:pt x="906" y="358"/>
                  </a:lnTo>
                  <a:lnTo>
                    <a:pt x="1072" y="167"/>
                  </a:lnTo>
                  <a:lnTo>
                    <a:pt x="9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326;p26">
              <a:extLst>
                <a:ext uri="{FF2B5EF4-FFF2-40B4-BE49-F238E27FC236}">
                  <a16:creationId xmlns:a16="http://schemas.microsoft.com/office/drawing/2014/main" id="{6F1424AC-F4E5-49D7-997A-046D5426037C}"/>
                </a:ext>
              </a:extLst>
            </p:cNvPr>
            <p:cNvSpPr/>
            <p:nvPr/>
          </p:nvSpPr>
          <p:spPr>
            <a:xfrm>
              <a:off x="4730125" y="2849450"/>
              <a:ext cx="26800" cy="8950"/>
            </a:xfrm>
            <a:custGeom>
              <a:avLst/>
              <a:gdLst/>
              <a:ahLst/>
              <a:cxnLst/>
              <a:rect l="l" t="t" r="r" b="b"/>
              <a:pathLst>
                <a:path w="1072" h="358" extrusionOk="0">
                  <a:moveTo>
                    <a:pt x="191" y="1"/>
                  </a:moveTo>
                  <a:lnTo>
                    <a:pt x="0" y="167"/>
                  </a:lnTo>
                  <a:lnTo>
                    <a:pt x="191" y="358"/>
                  </a:lnTo>
                  <a:lnTo>
                    <a:pt x="1072" y="358"/>
                  </a:lnTo>
                  <a:cubicBezTo>
                    <a:pt x="1072" y="143"/>
                    <a:pt x="929" y="1"/>
                    <a:pt x="7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327;p26">
              <a:extLst>
                <a:ext uri="{FF2B5EF4-FFF2-40B4-BE49-F238E27FC236}">
                  <a16:creationId xmlns:a16="http://schemas.microsoft.com/office/drawing/2014/main" id="{701065C8-0C95-CFD9-8E2B-740B5127FA61}"/>
                </a:ext>
              </a:extLst>
            </p:cNvPr>
            <p:cNvSpPr/>
            <p:nvPr/>
          </p:nvSpPr>
          <p:spPr>
            <a:xfrm>
              <a:off x="4612250" y="2794075"/>
              <a:ext cx="122650" cy="59575"/>
            </a:xfrm>
            <a:custGeom>
              <a:avLst/>
              <a:gdLst/>
              <a:ahLst/>
              <a:cxnLst/>
              <a:rect l="l" t="t" r="r" b="b"/>
              <a:pathLst>
                <a:path w="4906" h="2383" extrusionOk="0">
                  <a:moveTo>
                    <a:pt x="191" y="1"/>
                  </a:moveTo>
                  <a:cubicBezTo>
                    <a:pt x="95" y="1"/>
                    <a:pt x="0" y="96"/>
                    <a:pt x="0" y="191"/>
                  </a:cubicBezTo>
                  <a:lnTo>
                    <a:pt x="0" y="2382"/>
                  </a:lnTo>
                  <a:lnTo>
                    <a:pt x="4596" y="2382"/>
                  </a:lnTo>
                  <a:lnTo>
                    <a:pt x="4882" y="2216"/>
                  </a:lnTo>
                  <a:lnTo>
                    <a:pt x="4882" y="191"/>
                  </a:lnTo>
                  <a:cubicBezTo>
                    <a:pt x="4906" y="96"/>
                    <a:pt x="4811" y="1"/>
                    <a:pt x="4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328;p26">
              <a:extLst>
                <a:ext uri="{FF2B5EF4-FFF2-40B4-BE49-F238E27FC236}">
                  <a16:creationId xmlns:a16="http://schemas.microsoft.com/office/drawing/2014/main" id="{07628901-A8B5-247F-8CFA-707417EC0FE8}"/>
                </a:ext>
              </a:extLst>
            </p:cNvPr>
            <p:cNvSpPr/>
            <p:nvPr/>
          </p:nvSpPr>
          <p:spPr>
            <a:xfrm>
              <a:off x="4607475" y="2794075"/>
              <a:ext cx="126825" cy="64325"/>
            </a:xfrm>
            <a:custGeom>
              <a:avLst/>
              <a:gdLst/>
              <a:ahLst/>
              <a:cxnLst/>
              <a:rect l="l" t="t" r="r" b="b"/>
              <a:pathLst>
                <a:path w="5073" h="2573" extrusionOk="0">
                  <a:moveTo>
                    <a:pt x="167" y="1"/>
                  </a:moveTo>
                  <a:cubicBezTo>
                    <a:pt x="96" y="1"/>
                    <a:pt x="1" y="96"/>
                    <a:pt x="1" y="191"/>
                  </a:cubicBezTo>
                  <a:lnTo>
                    <a:pt x="1" y="2573"/>
                  </a:lnTo>
                  <a:lnTo>
                    <a:pt x="5073" y="2573"/>
                  </a:lnTo>
                  <a:lnTo>
                    <a:pt x="5073" y="2216"/>
                  </a:lnTo>
                  <a:lnTo>
                    <a:pt x="715" y="2216"/>
                  </a:lnTo>
                  <a:cubicBezTo>
                    <a:pt x="524" y="2216"/>
                    <a:pt x="358" y="2073"/>
                    <a:pt x="358" y="1858"/>
                  </a:cubicBezTo>
                  <a:lnTo>
                    <a:pt x="3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329;p26">
              <a:extLst>
                <a:ext uri="{FF2B5EF4-FFF2-40B4-BE49-F238E27FC236}">
                  <a16:creationId xmlns:a16="http://schemas.microsoft.com/office/drawing/2014/main" id="{D385C80D-D90D-2B95-DD99-5DFCDF368E80}"/>
                </a:ext>
              </a:extLst>
            </p:cNvPr>
            <p:cNvSpPr/>
            <p:nvPr/>
          </p:nvSpPr>
          <p:spPr>
            <a:xfrm>
              <a:off x="4589025" y="2898275"/>
              <a:ext cx="167900" cy="14300"/>
            </a:xfrm>
            <a:custGeom>
              <a:avLst/>
              <a:gdLst/>
              <a:ahLst/>
              <a:cxnLst/>
              <a:rect l="l" t="t" r="r" b="b"/>
              <a:pathLst>
                <a:path w="6716" h="572" extrusionOk="0">
                  <a:moveTo>
                    <a:pt x="167" y="0"/>
                  </a:moveTo>
                  <a:cubicBezTo>
                    <a:pt x="72" y="0"/>
                    <a:pt x="0" y="96"/>
                    <a:pt x="0" y="191"/>
                  </a:cubicBezTo>
                  <a:lnTo>
                    <a:pt x="0" y="405"/>
                  </a:lnTo>
                  <a:cubicBezTo>
                    <a:pt x="0" y="477"/>
                    <a:pt x="72" y="572"/>
                    <a:pt x="167" y="572"/>
                  </a:cubicBezTo>
                  <a:lnTo>
                    <a:pt x="6549" y="572"/>
                  </a:lnTo>
                  <a:cubicBezTo>
                    <a:pt x="6668" y="572"/>
                    <a:pt x="6716" y="477"/>
                    <a:pt x="6716" y="358"/>
                  </a:cubicBezTo>
                  <a:lnTo>
                    <a:pt x="6716" y="191"/>
                  </a:lnTo>
                  <a:cubicBezTo>
                    <a:pt x="6716" y="96"/>
                    <a:pt x="6621" y="0"/>
                    <a:pt x="6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1330;p26">
              <a:extLst>
                <a:ext uri="{FF2B5EF4-FFF2-40B4-BE49-F238E27FC236}">
                  <a16:creationId xmlns:a16="http://schemas.microsoft.com/office/drawing/2014/main" id="{725924C5-BBE4-BF7A-6432-498C84D7D223}"/>
                </a:ext>
              </a:extLst>
            </p:cNvPr>
            <p:cNvSpPr/>
            <p:nvPr/>
          </p:nvSpPr>
          <p:spPr>
            <a:xfrm>
              <a:off x="4584850" y="2899450"/>
              <a:ext cx="172075" cy="16700"/>
            </a:xfrm>
            <a:custGeom>
              <a:avLst/>
              <a:gdLst/>
              <a:ahLst/>
              <a:cxnLst/>
              <a:rect l="l" t="t" r="r" b="b"/>
              <a:pathLst>
                <a:path w="6883" h="668" extrusionOk="0">
                  <a:moveTo>
                    <a:pt x="191" y="1"/>
                  </a:moveTo>
                  <a:cubicBezTo>
                    <a:pt x="96" y="1"/>
                    <a:pt x="1" y="72"/>
                    <a:pt x="1" y="168"/>
                  </a:cubicBezTo>
                  <a:lnTo>
                    <a:pt x="1" y="501"/>
                  </a:lnTo>
                  <a:cubicBezTo>
                    <a:pt x="1" y="596"/>
                    <a:pt x="96" y="668"/>
                    <a:pt x="191" y="668"/>
                  </a:cubicBezTo>
                  <a:lnTo>
                    <a:pt x="6692" y="668"/>
                  </a:lnTo>
                  <a:cubicBezTo>
                    <a:pt x="6788" y="668"/>
                    <a:pt x="6883" y="596"/>
                    <a:pt x="6883" y="501"/>
                  </a:cubicBezTo>
                  <a:lnTo>
                    <a:pt x="6883" y="358"/>
                  </a:lnTo>
                  <a:lnTo>
                    <a:pt x="715" y="358"/>
                  </a:lnTo>
                  <a:cubicBezTo>
                    <a:pt x="501" y="358"/>
                    <a:pt x="358" y="191"/>
                    <a:pt x="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1331;p26">
              <a:extLst>
                <a:ext uri="{FF2B5EF4-FFF2-40B4-BE49-F238E27FC236}">
                  <a16:creationId xmlns:a16="http://schemas.microsoft.com/office/drawing/2014/main" id="{2112FDFC-0085-3737-CEF1-C3DDEDA4CD09}"/>
                </a:ext>
              </a:extLst>
            </p:cNvPr>
            <p:cNvSpPr/>
            <p:nvPr/>
          </p:nvSpPr>
          <p:spPr>
            <a:xfrm>
              <a:off x="4625925" y="3026275"/>
              <a:ext cx="85775" cy="13725"/>
            </a:xfrm>
            <a:custGeom>
              <a:avLst/>
              <a:gdLst/>
              <a:ahLst/>
              <a:cxnLst/>
              <a:rect l="l" t="t" r="r" b="b"/>
              <a:pathLst>
                <a:path w="3431" h="549" extrusionOk="0">
                  <a:moveTo>
                    <a:pt x="358" y="0"/>
                  </a:moveTo>
                  <a:cubicBezTo>
                    <a:pt x="144" y="0"/>
                    <a:pt x="1" y="143"/>
                    <a:pt x="1" y="358"/>
                  </a:cubicBezTo>
                  <a:lnTo>
                    <a:pt x="358" y="548"/>
                  </a:lnTo>
                  <a:lnTo>
                    <a:pt x="3073" y="548"/>
                  </a:lnTo>
                  <a:lnTo>
                    <a:pt x="3430" y="358"/>
                  </a:lnTo>
                  <a:cubicBezTo>
                    <a:pt x="3430" y="143"/>
                    <a:pt x="3287" y="0"/>
                    <a:pt x="3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1332;p26">
              <a:extLst>
                <a:ext uri="{FF2B5EF4-FFF2-40B4-BE49-F238E27FC236}">
                  <a16:creationId xmlns:a16="http://schemas.microsoft.com/office/drawing/2014/main" id="{6F9A6F4B-5F8F-CF88-DB3B-38EA2EA78B85}"/>
                </a:ext>
              </a:extLst>
            </p:cNvPr>
            <p:cNvSpPr/>
            <p:nvPr/>
          </p:nvSpPr>
          <p:spPr>
            <a:xfrm>
              <a:off x="4625925" y="3034600"/>
              <a:ext cx="86350" cy="8950"/>
            </a:xfrm>
            <a:custGeom>
              <a:avLst/>
              <a:gdLst/>
              <a:ahLst/>
              <a:cxnLst/>
              <a:rect l="l" t="t" r="r" b="b"/>
              <a:pathLst>
                <a:path w="3454" h="358" extrusionOk="0">
                  <a:moveTo>
                    <a:pt x="1" y="1"/>
                  </a:moveTo>
                  <a:cubicBezTo>
                    <a:pt x="1" y="215"/>
                    <a:pt x="144" y="358"/>
                    <a:pt x="358" y="358"/>
                  </a:cubicBezTo>
                  <a:lnTo>
                    <a:pt x="3097" y="358"/>
                  </a:lnTo>
                  <a:cubicBezTo>
                    <a:pt x="3311" y="358"/>
                    <a:pt x="3454" y="215"/>
                    <a:pt x="3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317;p34">
            <a:extLst>
              <a:ext uri="{FF2B5EF4-FFF2-40B4-BE49-F238E27FC236}">
                <a16:creationId xmlns:a16="http://schemas.microsoft.com/office/drawing/2014/main" id="{FBDA092B-4381-1CA9-BA20-3C8FA30C4676}"/>
              </a:ext>
            </a:extLst>
          </p:cNvPr>
          <p:cNvGrpSpPr/>
          <p:nvPr/>
        </p:nvGrpSpPr>
        <p:grpSpPr>
          <a:xfrm rot="18722315">
            <a:off x="8036825" y="3032267"/>
            <a:ext cx="355097" cy="572693"/>
            <a:chOff x="3327229" y="1499899"/>
            <a:chExt cx="234650" cy="378440"/>
          </a:xfrm>
        </p:grpSpPr>
        <p:sp>
          <p:nvSpPr>
            <p:cNvPr id="2044" name="Google Shape;2318;p34">
              <a:extLst>
                <a:ext uri="{FF2B5EF4-FFF2-40B4-BE49-F238E27FC236}">
                  <a16:creationId xmlns:a16="http://schemas.microsoft.com/office/drawing/2014/main" id="{9A4640AA-DDA6-EFCA-DA3F-61A4187214D3}"/>
                </a:ext>
              </a:extLst>
            </p:cNvPr>
            <p:cNvSpPr/>
            <p:nvPr/>
          </p:nvSpPr>
          <p:spPr>
            <a:xfrm>
              <a:off x="3327229" y="1553613"/>
              <a:ext cx="180543" cy="324725"/>
            </a:xfrm>
            <a:custGeom>
              <a:avLst/>
              <a:gdLst/>
              <a:ahLst/>
              <a:cxnLst/>
              <a:rect l="l" t="t" r="r" b="b"/>
              <a:pathLst>
                <a:path w="6887" h="12387" extrusionOk="0">
                  <a:moveTo>
                    <a:pt x="694" y="1"/>
                  </a:moveTo>
                  <a:cubicBezTo>
                    <a:pt x="318" y="1"/>
                    <a:pt x="1" y="318"/>
                    <a:pt x="1" y="694"/>
                  </a:cubicBezTo>
                  <a:lnTo>
                    <a:pt x="1" y="11693"/>
                  </a:lnTo>
                  <a:cubicBezTo>
                    <a:pt x="1" y="12083"/>
                    <a:pt x="318" y="12386"/>
                    <a:pt x="694" y="12386"/>
                  </a:cubicBezTo>
                  <a:lnTo>
                    <a:pt x="6193" y="12386"/>
                  </a:lnTo>
                  <a:cubicBezTo>
                    <a:pt x="6569" y="12386"/>
                    <a:pt x="6886" y="12083"/>
                    <a:pt x="6886" y="11708"/>
                  </a:cubicBezTo>
                  <a:lnTo>
                    <a:pt x="6886" y="708"/>
                  </a:lnTo>
                  <a:cubicBezTo>
                    <a:pt x="6886" y="318"/>
                    <a:pt x="6583" y="1"/>
                    <a:pt x="61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319;p34">
              <a:extLst>
                <a:ext uri="{FF2B5EF4-FFF2-40B4-BE49-F238E27FC236}">
                  <a16:creationId xmlns:a16="http://schemas.microsoft.com/office/drawing/2014/main" id="{38CBAB1B-A846-F850-636D-E5A32D90CBDA}"/>
                </a:ext>
              </a:extLst>
            </p:cNvPr>
            <p:cNvSpPr/>
            <p:nvPr/>
          </p:nvSpPr>
          <p:spPr>
            <a:xfrm>
              <a:off x="3327229" y="1553613"/>
              <a:ext cx="42023" cy="324725"/>
            </a:xfrm>
            <a:custGeom>
              <a:avLst/>
              <a:gdLst/>
              <a:ahLst/>
              <a:cxnLst/>
              <a:rect l="l" t="t" r="r" b="b"/>
              <a:pathLst>
                <a:path w="1603" h="12387" extrusionOk="0">
                  <a:moveTo>
                    <a:pt x="694" y="1"/>
                  </a:moveTo>
                  <a:cubicBezTo>
                    <a:pt x="318" y="1"/>
                    <a:pt x="1" y="318"/>
                    <a:pt x="1" y="694"/>
                  </a:cubicBezTo>
                  <a:lnTo>
                    <a:pt x="1" y="11693"/>
                  </a:lnTo>
                  <a:cubicBezTo>
                    <a:pt x="1" y="12083"/>
                    <a:pt x="318" y="12386"/>
                    <a:pt x="694" y="12386"/>
                  </a:cubicBezTo>
                  <a:lnTo>
                    <a:pt x="1603" y="12386"/>
                  </a:lnTo>
                  <a:cubicBezTo>
                    <a:pt x="1228" y="12386"/>
                    <a:pt x="925" y="12083"/>
                    <a:pt x="925" y="11693"/>
                  </a:cubicBezTo>
                  <a:lnTo>
                    <a:pt x="925" y="694"/>
                  </a:lnTo>
                  <a:cubicBezTo>
                    <a:pt x="925" y="318"/>
                    <a:pt x="1228" y="1"/>
                    <a:pt x="1603"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320;p34">
              <a:extLst>
                <a:ext uri="{FF2B5EF4-FFF2-40B4-BE49-F238E27FC236}">
                  <a16:creationId xmlns:a16="http://schemas.microsoft.com/office/drawing/2014/main" id="{8C7F29FB-409C-ADF3-4550-68B9F2A7D218}"/>
                </a:ext>
              </a:extLst>
            </p:cNvPr>
            <p:cNvSpPr/>
            <p:nvPr/>
          </p:nvSpPr>
          <p:spPr>
            <a:xfrm>
              <a:off x="3339340" y="1577836"/>
              <a:ext cx="156320" cy="252450"/>
            </a:xfrm>
            <a:custGeom>
              <a:avLst/>
              <a:gdLst/>
              <a:ahLst/>
              <a:cxnLst/>
              <a:rect l="l" t="t" r="r" b="b"/>
              <a:pathLst>
                <a:path w="5963" h="9630" extrusionOk="0">
                  <a:moveTo>
                    <a:pt x="232" y="1"/>
                  </a:moveTo>
                  <a:cubicBezTo>
                    <a:pt x="102" y="1"/>
                    <a:pt x="1" y="102"/>
                    <a:pt x="1" y="232"/>
                  </a:cubicBezTo>
                  <a:lnTo>
                    <a:pt x="1" y="9398"/>
                  </a:lnTo>
                  <a:cubicBezTo>
                    <a:pt x="1" y="9528"/>
                    <a:pt x="102" y="9629"/>
                    <a:pt x="232" y="9629"/>
                  </a:cubicBezTo>
                  <a:lnTo>
                    <a:pt x="5731" y="9629"/>
                  </a:lnTo>
                  <a:cubicBezTo>
                    <a:pt x="5861" y="9629"/>
                    <a:pt x="5962" y="9528"/>
                    <a:pt x="5962" y="9398"/>
                  </a:cubicBezTo>
                  <a:lnTo>
                    <a:pt x="5962" y="232"/>
                  </a:lnTo>
                  <a:cubicBezTo>
                    <a:pt x="5962" y="102"/>
                    <a:pt x="5861" y="1"/>
                    <a:pt x="5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321;p34">
              <a:extLst>
                <a:ext uri="{FF2B5EF4-FFF2-40B4-BE49-F238E27FC236}">
                  <a16:creationId xmlns:a16="http://schemas.microsoft.com/office/drawing/2014/main" id="{6F9CE327-75F8-C0B1-2FDF-5CFF5D20BB16}"/>
                </a:ext>
              </a:extLst>
            </p:cNvPr>
            <p:cNvSpPr/>
            <p:nvPr/>
          </p:nvSpPr>
          <p:spPr>
            <a:xfrm>
              <a:off x="3339340" y="1596187"/>
              <a:ext cx="156320" cy="167960"/>
            </a:xfrm>
            <a:custGeom>
              <a:avLst/>
              <a:gdLst/>
              <a:ahLst/>
              <a:cxnLst/>
              <a:rect l="l" t="t" r="r" b="b"/>
              <a:pathLst>
                <a:path w="5963" h="6407" extrusionOk="0">
                  <a:moveTo>
                    <a:pt x="2982" y="1"/>
                  </a:moveTo>
                  <a:cubicBezTo>
                    <a:pt x="1762" y="1"/>
                    <a:pt x="542" y="672"/>
                    <a:pt x="1" y="2015"/>
                  </a:cubicBezTo>
                  <a:lnTo>
                    <a:pt x="1" y="4382"/>
                  </a:lnTo>
                  <a:cubicBezTo>
                    <a:pt x="542" y="5732"/>
                    <a:pt x="1762" y="6406"/>
                    <a:pt x="2982" y="6406"/>
                  </a:cubicBezTo>
                  <a:cubicBezTo>
                    <a:pt x="4201" y="6406"/>
                    <a:pt x="5421" y="5732"/>
                    <a:pt x="5962" y="4382"/>
                  </a:cubicBezTo>
                  <a:lnTo>
                    <a:pt x="5962" y="2015"/>
                  </a:lnTo>
                  <a:cubicBezTo>
                    <a:pt x="5421" y="672"/>
                    <a:pt x="4201" y="1"/>
                    <a:pt x="29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322;p34">
              <a:extLst>
                <a:ext uri="{FF2B5EF4-FFF2-40B4-BE49-F238E27FC236}">
                  <a16:creationId xmlns:a16="http://schemas.microsoft.com/office/drawing/2014/main" id="{BECE22F1-0692-A028-B0E1-C44AFD9BF257}"/>
                </a:ext>
              </a:extLst>
            </p:cNvPr>
            <p:cNvSpPr/>
            <p:nvPr/>
          </p:nvSpPr>
          <p:spPr>
            <a:xfrm>
              <a:off x="3441526" y="1776126"/>
              <a:ext cx="35967" cy="35993"/>
            </a:xfrm>
            <a:custGeom>
              <a:avLst/>
              <a:gdLst/>
              <a:ahLst/>
              <a:cxnLst/>
              <a:rect l="l" t="t" r="r" b="b"/>
              <a:pathLst>
                <a:path w="1372" h="1373" extrusionOk="0">
                  <a:moveTo>
                    <a:pt x="679" y="1"/>
                  </a:moveTo>
                  <a:cubicBezTo>
                    <a:pt x="303" y="1"/>
                    <a:pt x="0" y="304"/>
                    <a:pt x="0" y="694"/>
                  </a:cubicBezTo>
                  <a:cubicBezTo>
                    <a:pt x="0" y="1069"/>
                    <a:pt x="303" y="1372"/>
                    <a:pt x="679" y="1372"/>
                  </a:cubicBezTo>
                  <a:cubicBezTo>
                    <a:pt x="1068" y="1372"/>
                    <a:pt x="1372" y="1069"/>
                    <a:pt x="1372" y="694"/>
                  </a:cubicBezTo>
                  <a:cubicBezTo>
                    <a:pt x="1372" y="304"/>
                    <a:pt x="1068" y="1"/>
                    <a:pt x="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323;p34">
              <a:extLst>
                <a:ext uri="{FF2B5EF4-FFF2-40B4-BE49-F238E27FC236}">
                  <a16:creationId xmlns:a16="http://schemas.microsoft.com/office/drawing/2014/main" id="{1ADFAC6B-4D1A-DF98-271B-885A660A99A8}"/>
                </a:ext>
              </a:extLst>
            </p:cNvPr>
            <p:cNvSpPr/>
            <p:nvPr/>
          </p:nvSpPr>
          <p:spPr>
            <a:xfrm>
              <a:off x="3357507" y="1776126"/>
              <a:ext cx="35967" cy="35993"/>
            </a:xfrm>
            <a:custGeom>
              <a:avLst/>
              <a:gdLst/>
              <a:ahLst/>
              <a:cxnLst/>
              <a:rect l="l" t="t" r="r" b="b"/>
              <a:pathLst>
                <a:path w="1372" h="1373" extrusionOk="0">
                  <a:moveTo>
                    <a:pt x="679" y="1"/>
                  </a:moveTo>
                  <a:cubicBezTo>
                    <a:pt x="304" y="1"/>
                    <a:pt x="0" y="304"/>
                    <a:pt x="0" y="694"/>
                  </a:cubicBezTo>
                  <a:cubicBezTo>
                    <a:pt x="0" y="1069"/>
                    <a:pt x="304" y="1372"/>
                    <a:pt x="679" y="1372"/>
                  </a:cubicBezTo>
                  <a:cubicBezTo>
                    <a:pt x="1069" y="1372"/>
                    <a:pt x="1372" y="1069"/>
                    <a:pt x="1372" y="694"/>
                  </a:cubicBezTo>
                  <a:cubicBezTo>
                    <a:pt x="1372" y="304"/>
                    <a:pt x="1069" y="1"/>
                    <a:pt x="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324;p34">
              <a:extLst>
                <a:ext uri="{FF2B5EF4-FFF2-40B4-BE49-F238E27FC236}">
                  <a16:creationId xmlns:a16="http://schemas.microsoft.com/office/drawing/2014/main" id="{5E16AFB6-78D7-1CB1-EEE4-36913C9C789E}"/>
                </a:ext>
              </a:extLst>
            </p:cNvPr>
            <p:cNvSpPr/>
            <p:nvPr/>
          </p:nvSpPr>
          <p:spPr>
            <a:xfrm>
              <a:off x="3357507" y="1619859"/>
              <a:ext cx="119986" cy="120353"/>
            </a:xfrm>
            <a:custGeom>
              <a:avLst/>
              <a:gdLst/>
              <a:ahLst/>
              <a:cxnLst/>
              <a:rect l="l" t="t" r="r" b="b"/>
              <a:pathLst>
                <a:path w="4577" h="4591" extrusionOk="0">
                  <a:moveTo>
                    <a:pt x="2281" y="0"/>
                  </a:moveTo>
                  <a:cubicBezTo>
                    <a:pt x="1025" y="0"/>
                    <a:pt x="0" y="1039"/>
                    <a:pt x="0" y="2295"/>
                  </a:cubicBezTo>
                  <a:cubicBezTo>
                    <a:pt x="0" y="3566"/>
                    <a:pt x="1025" y="4590"/>
                    <a:pt x="2281" y="4590"/>
                  </a:cubicBezTo>
                  <a:cubicBezTo>
                    <a:pt x="3552" y="4590"/>
                    <a:pt x="4577" y="3566"/>
                    <a:pt x="4577" y="2295"/>
                  </a:cubicBezTo>
                  <a:cubicBezTo>
                    <a:pt x="4577" y="1039"/>
                    <a:pt x="3552" y="0"/>
                    <a:pt x="2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325;p34">
              <a:extLst>
                <a:ext uri="{FF2B5EF4-FFF2-40B4-BE49-F238E27FC236}">
                  <a16:creationId xmlns:a16="http://schemas.microsoft.com/office/drawing/2014/main" id="{FE5FCC2D-1224-024C-4B2D-B506E1B6BC8E}"/>
                </a:ext>
              </a:extLst>
            </p:cNvPr>
            <p:cNvSpPr/>
            <p:nvPr/>
          </p:nvSpPr>
          <p:spPr>
            <a:xfrm>
              <a:off x="3366210" y="1846907"/>
              <a:ext cx="24249" cy="14785"/>
            </a:xfrm>
            <a:custGeom>
              <a:avLst/>
              <a:gdLst/>
              <a:ahLst/>
              <a:cxnLst/>
              <a:rect l="l" t="t" r="r" b="b"/>
              <a:pathLst>
                <a:path w="925" h="564" extrusionOk="0">
                  <a:moveTo>
                    <a:pt x="347" y="0"/>
                  </a:moveTo>
                  <a:cubicBezTo>
                    <a:pt x="0" y="29"/>
                    <a:pt x="0" y="534"/>
                    <a:pt x="347" y="563"/>
                  </a:cubicBezTo>
                  <a:lnTo>
                    <a:pt x="578" y="563"/>
                  </a:lnTo>
                  <a:cubicBezTo>
                    <a:pt x="924" y="534"/>
                    <a:pt x="924" y="29"/>
                    <a:pt x="578" y="0"/>
                  </a:cubicBezTo>
                  <a:close/>
                </a:path>
              </a:pathLst>
            </a:custGeom>
            <a:solidFill>
              <a:srgbClr val="51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326;p34">
              <a:extLst>
                <a:ext uri="{FF2B5EF4-FFF2-40B4-BE49-F238E27FC236}">
                  <a16:creationId xmlns:a16="http://schemas.microsoft.com/office/drawing/2014/main" id="{295DE2BA-4541-482D-EE5B-7662E5B457A7}"/>
                </a:ext>
              </a:extLst>
            </p:cNvPr>
            <p:cNvSpPr/>
            <p:nvPr/>
          </p:nvSpPr>
          <p:spPr>
            <a:xfrm>
              <a:off x="3444174" y="1846907"/>
              <a:ext cx="24616" cy="14785"/>
            </a:xfrm>
            <a:custGeom>
              <a:avLst/>
              <a:gdLst/>
              <a:ahLst/>
              <a:cxnLst/>
              <a:rect l="l" t="t" r="r" b="b"/>
              <a:pathLst>
                <a:path w="939" h="564" extrusionOk="0">
                  <a:moveTo>
                    <a:pt x="361" y="0"/>
                  </a:moveTo>
                  <a:cubicBezTo>
                    <a:pt x="0" y="29"/>
                    <a:pt x="0" y="534"/>
                    <a:pt x="361" y="563"/>
                  </a:cubicBezTo>
                  <a:lnTo>
                    <a:pt x="578" y="563"/>
                  </a:lnTo>
                  <a:cubicBezTo>
                    <a:pt x="939" y="534"/>
                    <a:pt x="939" y="29"/>
                    <a:pt x="578" y="0"/>
                  </a:cubicBezTo>
                  <a:close/>
                </a:path>
              </a:pathLst>
            </a:custGeom>
            <a:solidFill>
              <a:srgbClr val="51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327;p34">
              <a:extLst>
                <a:ext uri="{FF2B5EF4-FFF2-40B4-BE49-F238E27FC236}">
                  <a16:creationId xmlns:a16="http://schemas.microsoft.com/office/drawing/2014/main" id="{4DA71112-3EF0-B4C6-D265-D2972EBD326B}"/>
                </a:ext>
              </a:extLst>
            </p:cNvPr>
            <p:cNvSpPr/>
            <p:nvPr/>
          </p:nvSpPr>
          <p:spPr>
            <a:xfrm>
              <a:off x="3396095" y="1846907"/>
              <a:ext cx="42809" cy="14785"/>
            </a:xfrm>
            <a:custGeom>
              <a:avLst/>
              <a:gdLst/>
              <a:ahLst/>
              <a:cxnLst/>
              <a:rect l="l" t="t" r="r" b="b"/>
              <a:pathLst>
                <a:path w="1633" h="564" extrusionOk="0">
                  <a:moveTo>
                    <a:pt x="362" y="0"/>
                  </a:moveTo>
                  <a:cubicBezTo>
                    <a:pt x="1" y="29"/>
                    <a:pt x="1" y="534"/>
                    <a:pt x="362" y="563"/>
                  </a:cubicBezTo>
                  <a:lnTo>
                    <a:pt x="1271" y="563"/>
                  </a:lnTo>
                  <a:cubicBezTo>
                    <a:pt x="1632" y="534"/>
                    <a:pt x="1632" y="29"/>
                    <a:pt x="1271" y="0"/>
                  </a:cubicBezTo>
                  <a:close/>
                </a:path>
              </a:pathLst>
            </a:custGeom>
            <a:solidFill>
              <a:srgbClr val="51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328;p34">
              <a:extLst>
                <a:ext uri="{FF2B5EF4-FFF2-40B4-BE49-F238E27FC236}">
                  <a16:creationId xmlns:a16="http://schemas.microsoft.com/office/drawing/2014/main" id="{C337412E-83F0-67C5-E1B6-6133CA5FE16B}"/>
                </a:ext>
              </a:extLst>
            </p:cNvPr>
            <p:cNvSpPr/>
            <p:nvPr/>
          </p:nvSpPr>
          <p:spPr>
            <a:xfrm>
              <a:off x="3487691" y="1524095"/>
              <a:ext cx="49966" cy="48105"/>
            </a:xfrm>
            <a:custGeom>
              <a:avLst/>
              <a:gdLst/>
              <a:ahLst/>
              <a:cxnLst/>
              <a:rect l="l" t="t" r="r" b="b"/>
              <a:pathLst>
                <a:path w="1906" h="1835" extrusionOk="0">
                  <a:moveTo>
                    <a:pt x="303" y="1"/>
                  </a:moveTo>
                  <a:cubicBezTo>
                    <a:pt x="0" y="1"/>
                    <a:pt x="0" y="463"/>
                    <a:pt x="303" y="463"/>
                  </a:cubicBezTo>
                  <a:cubicBezTo>
                    <a:pt x="939" y="463"/>
                    <a:pt x="1444" y="968"/>
                    <a:pt x="1444" y="1603"/>
                  </a:cubicBezTo>
                  <a:cubicBezTo>
                    <a:pt x="1444" y="1719"/>
                    <a:pt x="1545" y="1820"/>
                    <a:pt x="1675" y="1834"/>
                  </a:cubicBezTo>
                  <a:cubicBezTo>
                    <a:pt x="1790" y="1834"/>
                    <a:pt x="1906" y="1733"/>
                    <a:pt x="1906" y="1603"/>
                  </a:cubicBezTo>
                  <a:cubicBezTo>
                    <a:pt x="1906" y="723"/>
                    <a:pt x="1184" y="1"/>
                    <a:pt x="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329;p34">
              <a:extLst>
                <a:ext uri="{FF2B5EF4-FFF2-40B4-BE49-F238E27FC236}">
                  <a16:creationId xmlns:a16="http://schemas.microsoft.com/office/drawing/2014/main" id="{A37388CD-5B0C-0D14-A092-5FC99D3F56E1}"/>
                </a:ext>
              </a:extLst>
            </p:cNvPr>
            <p:cNvSpPr/>
            <p:nvPr/>
          </p:nvSpPr>
          <p:spPr>
            <a:xfrm>
              <a:off x="3487691" y="1499899"/>
              <a:ext cx="74188" cy="72301"/>
            </a:xfrm>
            <a:custGeom>
              <a:avLst/>
              <a:gdLst/>
              <a:ahLst/>
              <a:cxnLst/>
              <a:rect l="l" t="t" r="r" b="b"/>
              <a:pathLst>
                <a:path w="2830" h="2758" extrusionOk="0">
                  <a:moveTo>
                    <a:pt x="303" y="0"/>
                  </a:moveTo>
                  <a:cubicBezTo>
                    <a:pt x="0" y="0"/>
                    <a:pt x="0" y="462"/>
                    <a:pt x="303" y="462"/>
                  </a:cubicBezTo>
                  <a:cubicBezTo>
                    <a:pt x="1444" y="462"/>
                    <a:pt x="2368" y="1386"/>
                    <a:pt x="2368" y="2526"/>
                  </a:cubicBezTo>
                  <a:cubicBezTo>
                    <a:pt x="2368" y="2656"/>
                    <a:pt x="2469" y="2757"/>
                    <a:pt x="2599" y="2757"/>
                  </a:cubicBezTo>
                  <a:cubicBezTo>
                    <a:pt x="2714" y="2757"/>
                    <a:pt x="2830" y="2656"/>
                    <a:pt x="2830" y="2526"/>
                  </a:cubicBezTo>
                  <a:cubicBezTo>
                    <a:pt x="2830" y="1126"/>
                    <a:pt x="1689" y="0"/>
                    <a:pt x="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330;p34">
              <a:extLst>
                <a:ext uri="{FF2B5EF4-FFF2-40B4-BE49-F238E27FC236}">
                  <a16:creationId xmlns:a16="http://schemas.microsoft.com/office/drawing/2014/main" id="{7396EDCA-3453-2D56-9FFB-0CD74F8D703D}"/>
                </a:ext>
              </a:extLst>
            </p:cNvPr>
            <p:cNvSpPr/>
            <p:nvPr/>
          </p:nvSpPr>
          <p:spPr>
            <a:xfrm>
              <a:off x="3381336" y="1686078"/>
              <a:ext cx="71934" cy="54239"/>
            </a:xfrm>
            <a:custGeom>
              <a:avLst/>
              <a:gdLst/>
              <a:ahLst/>
              <a:cxnLst/>
              <a:rect l="l" t="t" r="r" b="b"/>
              <a:pathLst>
                <a:path w="2744" h="2069" extrusionOk="0">
                  <a:moveTo>
                    <a:pt x="910" y="0"/>
                  </a:moveTo>
                  <a:lnTo>
                    <a:pt x="910" y="462"/>
                  </a:lnTo>
                  <a:cubicBezTo>
                    <a:pt x="910" y="549"/>
                    <a:pt x="867" y="621"/>
                    <a:pt x="795" y="664"/>
                  </a:cubicBezTo>
                  <a:lnTo>
                    <a:pt x="246" y="939"/>
                  </a:lnTo>
                  <a:cubicBezTo>
                    <a:pt x="88" y="1011"/>
                    <a:pt x="1" y="1169"/>
                    <a:pt x="1" y="1343"/>
                  </a:cubicBezTo>
                  <a:lnTo>
                    <a:pt x="1" y="1603"/>
                  </a:lnTo>
                  <a:cubicBezTo>
                    <a:pt x="405" y="1913"/>
                    <a:pt x="889" y="2068"/>
                    <a:pt x="1372" y="2068"/>
                  </a:cubicBezTo>
                  <a:cubicBezTo>
                    <a:pt x="1856" y="2068"/>
                    <a:pt x="2339" y="1913"/>
                    <a:pt x="2744" y="1603"/>
                  </a:cubicBezTo>
                  <a:lnTo>
                    <a:pt x="2744" y="1343"/>
                  </a:lnTo>
                  <a:cubicBezTo>
                    <a:pt x="2744" y="1169"/>
                    <a:pt x="2657" y="1011"/>
                    <a:pt x="2498" y="939"/>
                  </a:cubicBezTo>
                  <a:lnTo>
                    <a:pt x="1964" y="664"/>
                  </a:lnTo>
                  <a:cubicBezTo>
                    <a:pt x="1878" y="621"/>
                    <a:pt x="1834" y="549"/>
                    <a:pt x="1834" y="462"/>
                  </a:cubicBezTo>
                  <a:lnTo>
                    <a:pt x="18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331;p34">
              <a:extLst>
                <a:ext uri="{FF2B5EF4-FFF2-40B4-BE49-F238E27FC236}">
                  <a16:creationId xmlns:a16="http://schemas.microsoft.com/office/drawing/2014/main" id="{9D5F3CF8-149C-F809-35F5-37CC45D9C21F}"/>
                </a:ext>
              </a:extLst>
            </p:cNvPr>
            <p:cNvSpPr/>
            <p:nvPr/>
          </p:nvSpPr>
          <p:spPr>
            <a:xfrm>
              <a:off x="3381336" y="1704979"/>
              <a:ext cx="72327" cy="35338"/>
            </a:xfrm>
            <a:custGeom>
              <a:avLst/>
              <a:gdLst/>
              <a:ahLst/>
              <a:cxnLst/>
              <a:rect l="l" t="t" r="r" b="b"/>
              <a:pathLst>
                <a:path w="2759" h="1348" extrusionOk="0">
                  <a:moveTo>
                    <a:pt x="679" y="1"/>
                  </a:moveTo>
                  <a:lnTo>
                    <a:pt x="261" y="218"/>
                  </a:lnTo>
                  <a:cubicBezTo>
                    <a:pt x="102" y="290"/>
                    <a:pt x="1" y="448"/>
                    <a:pt x="1" y="622"/>
                  </a:cubicBezTo>
                  <a:lnTo>
                    <a:pt x="1" y="882"/>
                  </a:lnTo>
                  <a:cubicBezTo>
                    <a:pt x="405" y="1192"/>
                    <a:pt x="889" y="1347"/>
                    <a:pt x="1374" y="1347"/>
                  </a:cubicBezTo>
                  <a:cubicBezTo>
                    <a:pt x="1859" y="1347"/>
                    <a:pt x="2347" y="1192"/>
                    <a:pt x="2758" y="882"/>
                  </a:cubicBezTo>
                  <a:lnTo>
                    <a:pt x="2758" y="622"/>
                  </a:lnTo>
                  <a:cubicBezTo>
                    <a:pt x="2758" y="448"/>
                    <a:pt x="2657" y="290"/>
                    <a:pt x="2498" y="218"/>
                  </a:cubicBezTo>
                  <a:lnTo>
                    <a:pt x="2080" y="1"/>
                  </a:lnTo>
                  <a:cubicBezTo>
                    <a:pt x="1899" y="225"/>
                    <a:pt x="1639" y="337"/>
                    <a:pt x="1380" y="337"/>
                  </a:cubicBezTo>
                  <a:cubicBezTo>
                    <a:pt x="1120" y="337"/>
                    <a:pt x="860" y="225"/>
                    <a:pt x="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332;p34">
              <a:extLst>
                <a:ext uri="{FF2B5EF4-FFF2-40B4-BE49-F238E27FC236}">
                  <a16:creationId xmlns:a16="http://schemas.microsoft.com/office/drawing/2014/main" id="{2A1C6FEE-0300-894D-07EE-A8A12A1BF496}"/>
                </a:ext>
              </a:extLst>
            </p:cNvPr>
            <p:cNvSpPr/>
            <p:nvPr/>
          </p:nvSpPr>
          <p:spPr>
            <a:xfrm>
              <a:off x="3404432" y="1686078"/>
              <a:ext cx="26136" cy="18088"/>
            </a:xfrm>
            <a:custGeom>
              <a:avLst/>
              <a:gdLst/>
              <a:ahLst/>
              <a:cxnLst/>
              <a:rect l="l" t="t" r="r" b="b"/>
              <a:pathLst>
                <a:path w="997" h="690" extrusionOk="0">
                  <a:moveTo>
                    <a:pt x="44" y="0"/>
                  </a:moveTo>
                  <a:lnTo>
                    <a:pt x="44" y="462"/>
                  </a:lnTo>
                  <a:cubicBezTo>
                    <a:pt x="44" y="505"/>
                    <a:pt x="15" y="549"/>
                    <a:pt x="0" y="592"/>
                  </a:cubicBezTo>
                  <a:cubicBezTo>
                    <a:pt x="159" y="657"/>
                    <a:pt x="329" y="689"/>
                    <a:pt x="499" y="689"/>
                  </a:cubicBezTo>
                  <a:cubicBezTo>
                    <a:pt x="668" y="689"/>
                    <a:pt x="838" y="657"/>
                    <a:pt x="997" y="592"/>
                  </a:cubicBezTo>
                  <a:cubicBezTo>
                    <a:pt x="968" y="549"/>
                    <a:pt x="953" y="505"/>
                    <a:pt x="953" y="462"/>
                  </a:cubicBez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333;p34">
              <a:extLst>
                <a:ext uri="{FF2B5EF4-FFF2-40B4-BE49-F238E27FC236}">
                  <a16:creationId xmlns:a16="http://schemas.microsoft.com/office/drawing/2014/main" id="{A18D16B3-1BE2-8C7E-1912-4F6AA9992EED}"/>
                </a:ext>
              </a:extLst>
            </p:cNvPr>
            <p:cNvSpPr/>
            <p:nvPr/>
          </p:nvSpPr>
          <p:spPr>
            <a:xfrm>
              <a:off x="3393448" y="1638000"/>
              <a:ext cx="48105" cy="54160"/>
            </a:xfrm>
            <a:custGeom>
              <a:avLst/>
              <a:gdLst/>
              <a:ahLst/>
              <a:cxnLst/>
              <a:rect l="l" t="t" r="r" b="b"/>
              <a:pathLst>
                <a:path w="1835" h="2066" extrusionOk="0">
                  <a:moveTo>
                    <a:pt x="679" y="1"/>
                  </a:moveTo>
                  <a:cubicBezTo>
                    <a:pt x="304" y="1"/>
                    <a:pt x="1" y="304"/>
                    <a:pt x="1" y="694"/>
                  </a:cubicBezTo>
                  <a:lnTo>
                    <a:pt x="1" y="1141"/>
                  </a:lnTo>
                  <a:cubicBezTo>
                    <a:pt x="1" y="1647"/>
                    <a:pt x="405" y="2065"/>
                    <a:pt x="910" y="2065"/>
                  </a:cubicBezTo>
                  <a:cubicBezTo>
                    <a:pt x="1430" y="2065"/>
                    <a:pt x="1834" y="1647"/>
                    <a:pt x="1834" y="1141"/>
                  </a:cubicBezTo>
                  <a:lnTo>
                    <a:pt x="1834" y="694"/>
                  </a:lnTo>
                  <a:cubicBezTo>
                    <a:pt x="1834" y="304"/>
                    <a:pt x="1531" y="1"/>
                    <a:pt x="11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334;p34">
              <a:extLst>
                <a:ext uri="{FF2B5EF4-FFF2-40B4-BE49-F238E27FC236}">
                  <a16:creationId xmlns:a16="http://schemas.microsoft.com/office/drawing/2014/main" id="{C40C706B-9866-9DEF-855E-7D136B47AE7C}"/>
                </a:ext>
              </a:extLst>
            </p:cNvPr>
            <p:cNvSpPr/>
            <p:nvPr/>
          </p:nvSpPr>
          <p:spPr>
            <a:xfrm>
              <a:off x="3393448" y="1638000"/>
              <a:ext cx="32952" cy="54055"/>
            </a:xfrm>
            <a:custGeom>
              <a:avLst/>
              <a:gdLst/>
              <a:ahLst/>
              <a:cxnLst/>
              <a:rect l="l" t="t" r="r" b="b"/>
              <a:pathLst>
                <a:path w="1257" h="2062" extrusionOk="0">
                  <a:moveTo>
                    <a:pt x="694" y="1"/>
                  </a:moveTo>
                  <a:cubicBezTo>
                    <a:pt x="304" y="1"/>
                    <a:pt x="1" y="304"/>
                    <a:pt x="1" y="694"/>
                  </a:cubicBezTo>
                  <a:lnTo>
                    <a:pt x="1" y="1141"/>
                  </a:lnTo>
                  <a:cubicBezTo>
                    <a:pt x="1" y="1668"/>
                    <a:pt x="437" y="2061"/>
                    <a:pt x="917" y="2061"/>
                  </a:cubicBezTo>
                  <a:cubicBezTo>
                    <a:pt x="1029" y="2061"/>
                    <a:pt x="1144" y="2040"/>
                    <a:pt x="1257" y="1993"/>
                  </a:cubicBezTo>
                  <a:cubicBezTo>
                    <a:pt x="910" y="1849"/>
                    <a:pt x="694" y="1517"/>
                    <a:pt x="694" y="1156"/>
                  </a:cubicBezTo>
                  <a:lnTo>
                    <a:pt x="694" y="694"/>
                  </a:lnTo>
                  <a:cubicBezTo>
                    <a:pt x="679" y="347"/>
                    <a:pt x="925" y="59"/>
                    <a:pt x="1257" y="15"/>
                  </a:cubicBezTo>
                  <a:cubicBezTo>
                    <a:pt x="1228" y="1"/>
                    <a:pt x="1185" y="1"/>
                    <a:pt x="11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335;p34">
              <a:extLst>
                <a:ext uri="{FF2B5EF4-FFF2-40B4-BE49-F238E27FC236}">
                  <a16:creationId xmlns:a16="http://schemas.microsoft.com/office/drawing/2014/main" id="{8FB892EC-003D-C4F7-FC7B-7895744A88BA}"/>
                </a:ext>
              </a:extLst>
            </p:cNvPr>
            <p:cNvSpPr/>
            <p:nvPr/>
          </p:nvSpPr>
          <p:spPr>
            <a:xfrm>
              <a:off x="3393448" y="1638000"/>
              <a:ext cx="48105" cy="24249"/>
            </a:xfrm>
            <a:custGeom>
              <a:avLst/>
              <a:gdLst/>
              <a:ahLst/>
              <a:cxnLst/>
              <a:rect l="l" t="t" r="r" b="b"/>
              <a:pathLst>
                <a:path w="1835" h="925" extrusionOk="0">
                  <a:moveTo>
                    <a:pt x="694" y="1"/>
                  </a:moveTo>
                  <a:cubicBezTo>
                    <a:pt x="304" y="1"/>
                    <a:pt x="1" y="304"/>
                    <a:pt x="1" y="694"/>
                  </a:cubicBezTo>
                  <a:cubicBezTo>
                    <a:pt x="593" y="853"/>
                    <a:pt x="1213" y="925"/>
                    <a:pt x="1834" y="925"/>
                  </a:cubicBezTo>
                  <a:lnTo>
                    <a:pt x="1834" y="694"/>
                  </a:lnTo>
                  <a:cubicBezTo>
                    <a:pt x="1834" y="304"/>
                    <a:pt x="1531" y="1"/>
                    <a:pt x="1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336;p34">
              <a:extLst>
                <a:ext uri="{FF2B5EF4-FFF2-40B4-BE49-F238E27FC236}">
                  <a16:creationId xmlns:a16="http://schemas.microsoft.com/office/drawing/2014/main" id="{360637AA-CCE6-B378-DE1B-8F5CD0B7D603}"/>
                </a:ext>
              </a:extLst>
            </p:cNvPr>
            <p:cNvSpPr/>
            <p:nvPr/>
          </p:nvSpPr>
          <p:spPr>
            <a:xfrm>
              <a:off x="3393448" y="1638000"/>
              <a:ext cx="32952" cy="21994"/>
            </a:xfrm>
            <a:custGeom>
              <a:avLst/>
              <a:gdLst/>
              <a:ahLst/>
              <a:cxnLst/>
              <a:rect l="l" t="t" r="r" b="b"/>
              <a:pathLst>
                <a:path w="1257" h="839" extrusionOk="0">
                  <a:moveTo>
                    <a:pt x="694" y="1"/>
                  </a:moveTo>
                  <a:cubicBezTo>
                    <a:pt x="304" y="1"/>
                    <a:pt x="1" y="304"/>
                    <a:pt x="1" y="694"/>
                  </a:cubicBezTo>
                  <a:cubicBezTo>
                    <a:pt x="217" y="752"/>
                    <a:pt x="448" y="809"/>
                    <a:pt x="694" y="838"/>
                  </a:cubicBezTo>
                  <a:lnTo>
                    <a:pt x="694" y="694"/>
                  </a:lnTo>
                  <a:cubicBezTo>
                    <a:pt x="679" y="347"/>
                    <a:pt x="925" y="59"/>
                    <a:pt x="1257" y="15"/>
                  </a:cubicBezTo>
                  <a:cubicBezTo>
                    <a:pt x="1228" y="1"/>
                    <a:pt x="1185" y="1"/>
                    <a:pt x="1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337;p34">
              <a:extLst>
                <a:ext uri="{FF2B5EF4-FFF2-40B4-BE49-F238E27FC236}">
                  <a16:creationId xmlns:a16="http://schemas.microsoft.com/office/drawing/2014/main" id="{B6FB6B93-0D07-3334-A8DC-160E1C320970}"/>
                </a:ext>
              </a:extLst>
            </p:cNvPr>
            <p:cNvSpPr/>
            <p:nvPr/>
          </p:nvSpPr>
          <p:spPr>
            <a:xfrm>
              <a:off x="3435470" y="1715596"/>
              <a:ext cx="18193" cy="21575"/>
            </a:xfrm>
            <a:custGeom>
              <a:avLst/>
              <a:gdLst/>
              <a:ahLst/>
              <a:cxnLst/>
              <a:rect l="l" t="t" r="r" b="b"/>
              <a:pathLst>
                <a:path w="694" h="823" extrusionOk="0">
                  <a:moveTo>
                    <a:pt x="635" y="0"/>
                  </a:moveTo>
                  <a:lnTo>
                    <a:pt x="188" y="347"/>
                  </a:lnTo>
                  <a:cubicBezTo>
                    <a:pt x="72" y="433"/>
                    <a:pt x="0" y="563"/>
                    <a:pt x="0" y="707"/>
                  </a:cubicBezTo>
                  <a:lnTo>
                    <a:pt x="0" y="823"/>
                  </a:lnTo>
                  <a:cubicBezTo>
                    <a:pt x="246" y="751"/>
                    <a:pt x="491" y="621"/>
                    <a:pt x="693" y="462"/>
                  </a:cubicBezTo>
                  <a:lnTo>
                    <a:pt x="693" y="217"/>
                  </a:lnTo>
                  <a:cubicBezTo>
                    <a:pt x="693" y="145"/>
                    <a:pt x="664" y="72"/>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338;p34">
              <a:extLst>
                <a:ext uri="{FF2B5EF4-FFF2-40B4-BE49-F238E27FC236}">
                  <a16:creationId xmlns:a16="http://schemas.microsoft.com/office/drawing/2014/main" id="{5296246D-4638-2786-FF61-6B9F553D807E}"/>
                </a:ext>
              </a:extLst>
            </p:cNvPr>
            <p:cNvSpPr/>
            <p:nvPr/>
          </p:nvSpPr>
          <p:spPr>
            <a:xfrm>
              <a:off x="3381336" y="1715596"/>
              <a:ext cx="18193" cy="21968"/>
            </a:xfrm>
            <a:custGeom>
              <a:avLst/>
              <a:gdLst/>
              <a:ahLst/>
              <a:cxnLst/>
              <a:rect l="l" t="t" r="r" b="b"/>
              <a:pathLst>
                <a:path w="694" h="838" extrusionOk="0">
                  <a:moveTo>
                    <a:pt x="59" y="0"/>
                  </a:moveTo>
                  <a:cubicBezTo>
                    <a:pt x="30" y="72"/>
                    <a:pt x="1" y="145"/>
                    <a:pt x="1" y="217"/>
                  </a:cubicBezTo>
                  <a:lnTo>
                    <a:pt x="1" y="477"/>
                  </a:lnTo>
                  <a:cubicBezTo>
                    <a:pt x="203" y="635"/>
                    <a:pt x="448" y="751"/>
                    <a:pt x="694" y="837"/>
                  </a:cubicBezTo>
                  <a:lnTo>
                    <a:pt x="694" y="707"/>
                  </a:lnTo>
                  <a:cubicBezTo>
                    <a:pt x="694" y="563"/>
                    <a:pt x="622" y="433"/>
                    <a:pt x="506" y="347"/>
                  </a:cubicBezTo>
                  <a:lnTo>
                    <a:pt x="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1341;p26">
            <a:extLst>
              <a:ext uri="{FF2B5EF4-FFF2-40B4-BE49-F238E27FC236}">
                <a16:creationId xmlns:a16="http://schemas.microsoft.com/office/drawing/2014/main" id="{B032564F-B843-04F5-7FAD-4ED800668C82}"/>
              </a:ext>
            </a:extLst>
          </p:cNvPr>
          <p:cNvGrpSpPr/>
          <p:nvPr/>
        </p:nvGrpSpPr>
        <p:grpSpPr>
          <a:xfrm>
            <a:off x="7976790" y="1626069"/>
            <a:ext cx="544837" cy="429588"/>
            <a:chOff x="3991525" y="3353950"/>
            <a:chExt cx="1088150" cy="857975"/>
          </a:xfrm>
        </p:grpSpPr>
        <p:sp>
          <p:nvSpPr>
            <p:cNvPr id="2066" name="Google Shape;1342;p26">
              <a:extLst>
                <a:ext uri="{FF2B5EF4-FFF2-40B4-BE49-F238E27FC236}">
                  <a16:creationId xmlns:a16="http://schemas.microsoft.com/office/drawing/2014/main" id="{337E8061-8DD1-0EA3-7AF6-D4B18AEAF195}"/>
                </a:ext>
              </a:extLst>
            </p:cNvPr>
            <p:cNvSpPr/>
            <p:nvPr/>
          </p:nvSpPr>
          <p:spPr>
            <a:xfrm>
              <a:off x="4227975" y="3353950"/>
              <a:ext cx="851700" cy="750200"/>
            </a:xfrm>
            <a:custGeom>
              <a:avLst/>
              <a:gdLst/>
              <a:ahLst/>
              <a:cxnLst/>
              <a:rect l="l" t="t" r="r" b="b"/>
              <a:pathLst>
                <a:path w="34068" h="30008" extrusionOk="0">
                  <a:moveTo>
                    <a:pt x="10966" y="1"/>
                  </a:moveTo>
                  <a:lnTo>
                    <a:pt x="10715" y="419"/>
                  </a:lnTo>
                  <a:cubicBezTo>
                    <a:pt x="10138" y="1267"/>
                    <a:pt x="9205" y="1757"/>
                    <a:pt x="8248" y="1757"/>
                  </a:cubicBezTo>
                  <a:cubicBezTo>
                    <a:pt x="8024" y="1757"/>
                    <a:pt x="7798" y="1730"/>
                    <a:pt x="7576" y="1675"/>
                  </a:cubicBezTo>
                  <a:cubicBezTo>
                    <a:pt x="7241" y="1549"/>
                    <a:pt x="6948" y="1465"/>
                    <a:pt x="6655" y="1298"/>
                  </a:cubicBezTo>
                  <a:lnTo>
                    <a:pt x="6237" y="1047"/>
                  </a:lnTo>
                  <a:lnTo>
                    <a:pt x="5107" y="2805"/>
                  </a:lnTo>
                  <a:lnTo>
                    <a:pt x="5692" y="3056"/>
                  </a:lnTo>
                  <a:lnTo>
                    <a:pt x="5734" y="3056"/>
                  </a:lnTo>
                  <a:cubicBezTo>
                    <a:pt x="5944" y="3223"/>
                    <a:pt x="5985" y="3474"/>
                    <a:pt x="5902" y="3683"/>
                  </a:cubicBezTo>
                  <a:cubicBezTo>
                    <a:pt x="5788" y="3826"/>
                    <a:pt x="5636" y="3910"/>
                    <a:pt x="5484" y="3910"/>
                  </a:cubicBezTo>
                  <a:cubicBezTo>
                    <a:pt x="5412" y="3910"/>
                    <a:pt x="5341" y="3891"/>
                    <a:pt x="5274" y="3851"/>
                  </a:cubicBezTo>
                  <a:lnTo>
                    <a:pt x="5190" y="3809"/>
                  </a:lnTo>
                  <a:lnTo>
                    <a:pt x="4730" y="3390"/>
                  </a:lnTo>
                  <a:lnTo>
                    <a:pt x="3642" y="5065"/>
                  </a:lnTo>
                  <a:lnTo>
                    <a:pt x="3307" y="5567"/>
                  </a:lnTo>
                  <a:lnTo>
                    <a:pt x="3851" y="5860"/>
                  </a:lnTo>
                  <a:lnTo>
                    <a:pt x="3893" y="5902"/>
                  </a:lnTo>
                  <a:cubicBezTo>
                    <a:pt x="4018" y="5943"/>
                    <a:pt x="4060" y="6069"/>
                    <a:pt x="4102" y="6195"/>
                  </a:cubicBezTo>
                  <a:cubicBezTo>
                    <a:pt x="4102" y="6320"/>
                    <a:pt x="4102" y="6487"/>
                    <a:pt x="4060" y="6571"/>
                  </a:cubicBezTo>
                  <a:cubicBezTo>
                    <a:pt x="3946" y="6714"/>
                    <a:pt x="3792" y="6779"/>
                    <a:pt x="3640" y="6779"/>
                  </a:cubicBezTo>
                  <a:cubicBezTo>
                    <a:pt x="3569" y="6779"/>
                    <a:pt x="3499" y="6765"/>
                    <a:pt x="3432" y="6739"/>
                  </a:cubicBezTo>
                  <a:lnTo>
                    <a:pt x="3349" y="6906"/>
                  </a:lnTo>
                  <a:lnTo>
                    <a:pt x="3349" y="6906"/>
                  </a:lnTo>
                  <a:lnTo>
                    <a:pt x="3391" y="6697"/>
                  </a:lnTo>
                  <a:lnTo>
                    <a:pt x="2930" y="6278"/>
                  </a:lnTo>
                  <a:lnTo>
                    <a:pt x="1926" y="7785"/>
                  </a:lnTo>
                  <a:lnTo>
                    <a:pt x="1591" y="8287"/>
                  </a:lnTo>
                  <a:lnTo>
                    <a:pt x="2177" y="8580"/>
                  </a:lnTo>
                  <a:lnTo>
                    <a:pt x="2219" y="8580"/>
                  </a:lnTo>
                  <a:cubicBezTo>
                    <a:pt x="2428" y="8706"/>
                    <a:pt x="2470" y="8999"/>
                    <a:pt x="2386" y="9208"/>
                  </a:cubicBezTo>
                  <a:cubicBezTo>
                    <a:pt x="2282" y="9339"/>
                    <a:pt x="2144" y="9404"/>
                    <a:pt x="2005" y="9404"/>
                  </a:cubicBezTo>
                  <a:cubicBezTo>
                    <a:pt x="1921" y="9404"/>
                    <a:pt x="1837" y="9380"/>
                    <a:pt x="1758" y="9333"/>
                  </a:cubicBezTo>
                  <a:lnTo>
                    <a:pt x="1717" y="9292"/>
                  </a:lnTo>
                  <a:lnTo>
                    <a:pt x="1256" y="8873"/>
                  </a:lnTo>
                  <a:lnTo>
                    <a:pt x="1" y="10798"/>
                  </a:lnTo>
                  <a:lnTo>
                    <a:pt x="419" y="11091"/>
                  </a:lnTo>
                  <a:cubicBezTo>
                    <a:pt x="1758" y="11970"/>
                    <a:pt x="2135" y="13811"/>
                    <a:pt x="1256" y="15151"/>
                  </a:cubicBezTo>
                  <a:lnTo>
                    <a:pt x="963" y="15569"/>
                  </a:lnTo>
                  <a:lnTo>
                    <a:pt x="22935" y="29924"/>
                  </a:lnTo>
                  <a:lnTo>
                    <a:pt x="23103" y="30008"/>
                  </a:lnTo>
                  <a:lnTo>
                    <a:pt x="23354" y="29589"/>
                  </a:lnTo>
                  <a:cubicBezTo>
                    <a:pt x="23930" y="28742"/>
                    <a:pt x="24864" y="28251"/>
                    <a:pt x="25820" y="28251"/>
                  </a:cubicBezTo>
                  <a:cubicBezTo>
                    <a:pt x="26044" y="28251"/>
                    <a:pt x="26270" y="28278"/>
                    <a:pt x="26493" y="28334"/>
                  </a:cubicBezTo>
                  <a:cubicBezTo>
                    <a:pt x="26827" y="28376"/>
                    <a:pt x="27120" y="28543"/>
                    <a:pt x="27413" y="28711"/>
                  </a:cubicBezTo>
                  <a:lnTo>
                    <a:pt x="27832" y="28962"/>
                  </a:lnTo>
                  <a:lnTo>
                    <a:pt x="28711" y="27497"/>
                  </a:lnTo>
                  <a:lnTo>
                    <a:pt x="29004" y="26995"/>
                  </a:lnTo>
                  <a:lnTo>
                    <a:pt x="28460" y="26702"/>
                  </a:lnTo>
                  <a:cubicBezTo>
                    <a:pt x="28334" y="26660"/>
                    <a:pt x="28292" y="26576"/>
                    <a:pt x="28250" y="26409"/>
                  </a:cubicBezTo>
                  <a:cubicBezTo>
                    <a:pt x="28250" y="26283"/>
                    <a:pt x="28250" y="26158"/>
                    <a:pt x="28292" y="26032"/>
                  </a:cubicBezTo>
                  <a:cubicBezTo>
                    <a:pt x="28407" y="25889"/>
                    <a:pt x="28560" y="25824"/>
                    <a:pt x="28713" y="25824"/>
                  </a:cubicBezTo>
                  <a:cubicBezTo>
                    <a:pt x="28783" y="25824"/>
                    <a:pt x="28854" y="25838"/>
                    <a:pt x="28920" y="25865"/>
                  </a:cubicBezTo>
                  <a:lnTo>
                    <a:pt x="28962" y="25948"/>
                  </a:lnTo>
                  <a:lnTo>
                    <a:pt x="29422" y="26367"/>
                  </a:lnTo>
                  <a:lnTo>
                    <a:pt x="30427" y="24818"/>
                  </a:lnTo>
                  <a:lnTo>
                    <a:pt x="30761" y="24316"/>
                  </a:lnTo>
                  <a:lnTo>
                    <a:pt x="30217" y="24065"/>
                  </a:lnTo>
                  <a:lnTo>
                    <a:pt x="30176" y="24065"/>
                  </a:lnTo>
                  <a:cubicBezTo>
                    <a:pt x="29966" y="23898"/>
                    <a:pt x="29924" y="23647"/>
                    <a:pt x="30008" y="23437"/>
                  </a:cubicBezTo>
                  <a:cubicBezTo>
                    <a:pt x="30122" y="23295"/>
                    <a:pt x="30274" y="23211"/>
                    <a:pt x="30426" y="23211"/>
                  </a:cubicBezTo>
                  <a:cubicBezTo>
                    <a:pt x="30497" y="23211"/>
                    <a:pt x="30569" y="23230"/>
                    <a:pt x="30636" y="23270"/>
                  </a:cubicBezTo>
                  <a:lnTo>
                    <a:pt x="31180" y="23688"/>
                  </a:lnTo>
                  <a:lnTo>
                    <a:pt x="32561" y="21470"/>
                  </a:lnTo>
                  <a:lnTo>
                    <a:pt x="31975" y="21219"/>
                  </a:lnTo>
                  <a:lnTo>
                    <a:pt x="31933" y="21219"/>
                  </a:lnTo>
                  <a:cubicBezTo>
                    <a:pt x="31724" y="21052"/>
                    <a:pt x="31682" y="20801"/>
                    <a:pt x="31766" y="20591"/>
                  </a:cubicBezTo>
                  <a:cubicBezTo>
                    <a:pt x="31880" y="20448"/>
                    <a:pt x="32034" y="20384"/>
                    <a:pt x="32186" y="20384"/>
                  </a:cubicBezTo>
                  <a:cubicBezTo>
                    <a:pt x="32257" y="20384"/>
                    <a:pt x="32327" y="20397"/>
                    <a:pt x="32394" y="20424"/>
                  </a:cubicBezTo>
                  <a:lnTo>
                    <a:pt x="32938" y="20926"/>
                  </a:lnTo>
                  <a:lnTo>
                    <a:pt x="34068" y="19127"/>
                  </a:lnTo>
                  <a:lnTo>
                    <a:pt x="33649" y="18875"/>
                  </a:lnTo>
                  <a:cubicBezTo>
                    <a:pt x="32980" y="18457"/>
                    <a:pt x="32561" y="17787"/>
                    <a:pt x="32394" y="17034"/>
                  </a:cubicBezTo>
                  <a:cubicBezTo>
                    <a:pt x="32268" y="16239"/>
                    <a:pt x="32394" y="15486"/>
                    <a:pt x="32812" y="14858"/>
                  </a:cubicBezTo>
                  <a:lnTo>
                    <a:pt x="33105" y="14439"/>
                  </a:lnTo>
                  <a:lnTo>
                    <a:pt x="109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1343;p26">
              <a:extLst>
                <a:ext uri="{FF2B5EF4-FFF2-40B4-BE49-F238E27FC236}">
                  <a16:creationId xmlns:a16="http://schemas.microsoft.com/office/drawing/2014/main" id="{E4896587-3132-EE43-F3F1-3652EBA83959}"/>
                </a:ext>
              </a:extLst>
            </p:cNvPr>
            <p:cNvSpPr/>
            <p:nvPr/>
          </p:nvSpPr>
          <p:spPr>
            <a:xfrm>
              <a:off x="4260425" y="3387425"/>
              <a:ext cx="781600" cy="679075"/>
            </a:xfrm>
            <a:custGeom>
              <a:avLst/>
              <a:gdLst/>
              <a:ahLst/>
              <a:cxnLst/>
              <a:rect l="l" t="t" r="r" b="b"/>
              <a:pathLst>
                <a:path w="31264" h="27163" extrusionOk="0">
                  <a:moveTo>
                    <a:pt x="9877" y="1"/>
                  </a:moveTo>
                  <a:cubicBezTo>
                    <a:pt x="9087" y="856"/>
                    <a:pt x="7987" y="1375"/>
                    <a:pt x="6841" y="1375"/>
                  </a:cubicBezTo>
                  <a:cubicBezTo>
                    <a:pt x="6530" y="1375"/>
                    <a:pt x="6214" y="1337"/>
                    <a:pt x="5901" y="1256"/>
                  </a:cubicBezTo>
                  <a:cubicBezTo>
                    <a:pt x="5650" y="1214"/>
                    <a:pt x="5357" y="1089"/>
                    <a:pt x="5106" y="1005"/>
                  </a:cubicBezTo>
                  <a:lnTo>
                    <a:pt x="5106" y="1005"/>
                  </a:lnTo>
                  <a:cubicBezTo>
                    <a:pt x="5566" y="1466"/>
                    <a:pt x="5650" y="2261"/>
                    <a:pt x="5273" y="2847"/>
                  </a:cubicBezTo>
                  <a:cubicBezTo>
                    <a:pt x="4980" y="3271"/>
                    <a:pt x="4508" y="3542"/>
                    <a:pt x="3997" y="3542"/>
                  </a:cubicBezTo>
                  <a:cubicBezTo>
                    <a:pt x="3853" y="3542"/>
                    <a:pt x="3705" y="3521"/>
                    <a:pt x="3557" y="3474"/>
                  </a:cubicBezTo>
                  <a:lnTo>
                    <a:pt x="3348" y="3809"/>
                  </a:lnTo>
                  <a:cubicBezTo>
                    <a:pt x="3809" y="4311"/>
                    <a:pt x="3850" y="5065"/>
                    <a:pt x="3474" y="5651"/>
                  </a:cubicBezTo>
                  <a:cubicBezTo>
                    <a:pt x="3218" y="6099"/>
                    <a:pt x="2716" y="6351"/>
                    <a:pt x="2214" y="6351"/>
                  </a:cubicBezTo>
                  <a:cubicBezTo>
                    <a:pt x="2060" y="6351"/>
                    <a:pt x="1905" y="6328"/>
                    <a:pt x="1758" y="6278"/>
                  </a:cubicBezTo>
                  <a:lnTo>
                    <a:pt x="1674" y="6488"/>
                  </a:lnTo>
                  <a:cubicBezTo>
                    <a:pt x="2134" y="6948"/>
                    <a:pt x="2176" y="7743"/>
                    <a:pt x="1842" y="8329"/>
                  </a:cubicBezTo>
                  <a:cubicBezTo>
                    <a:pt x="1548" y="8753"/>
                    <a:pt x="1025" y="9025"/>
                    <a:pt x="512" y="9025"/>
                  </a:cubicBezTo>
                  <a:cubicBezTo>
                    <a:pt x="367" y="9025"/>
                    <a:pt x="222" y="9003"/>
                    <a:pt x="84" y="8957"/>
                  </a:cubicBezTo>
                  <a:lnTo>
                    <a:pt x="0" y="9124"/>
                  </a:lnTo>
                  <a:cubicBezTo>
                    <a:pt x="1339" y="10296"/>
                    <a:pt x="1758" y="12263"/>
                    <a:pt x="1004" y="13854"/>
                  </a:cubicBezTo>
                  <a:lnTo>
                    <a:pt x="21386" y="27162"/>
                  </a:lnTo>
                  <a:cubicBezTo>
                    <a:pt x="22168" y="26282"/>
                    <a:pt x="23255" y="25783"/>
                    <a:pt x="24389" y="25783"/>
                  </a:cubicBezTo>
                  <a:cubicBezTo>
                    <a:pt x="24712" y="25783"/>
                    <a:pt x="25038" y="25823"/>
                    <a:pt x="25362" y="25907"/>
                  </a:cubicBezTo>
                  <a:cubicBezTo>
                    <a:pt x="25613" y="25949"/>
                    <a:pt x="25906" y="26032"/>
                    <a:pt x="26157" y="26158"/>
                  </a:cubicBezTo>
                  <a:lnTo>
                    <a:pt x="26241" y="25990"/>
                  </a:lnTo>
                  <a:cubicBezTo>
                    <a:pt x="25781" y="25530"/>
                    <a:pt x="25739" y="24735"/>
                    <a:pt x="26073" y="24149"/>
                  </a:cubicBezTo>
                  <a:cubicBezTo>
                    <a:pt x="26367" y="23725"/>
                    <a:pt x="26839" y="23453"/>
                    <a:pt x="27369" y="23453"/>
                  </a:cubicBezTo>
                  <a:cubicBezTo>
                    <a:pt x="27520" y="23453"/>
                    <a:pt x="27674" y="23475"/>
                    <a:pt x="27831" y="23521"/>
                  </a:cubicBezTo>
                  <a:lnTo>
                    <a:pt x="27915" y="23312"/>
                  </a:lnTo>
                  <a:cubicBezTo>
                    <a:pt x="27455" y="22852"/>
                    <a:pt x="27413" y="22098"/>
                    <a:pt x="27748" y="21512"/>
                  </a:cubicBezTo>
                  <a:cubicBezTo>
                    <a:pt x="28036" y="21064"/>
                    <a:pt x="28545" y="20812"/>
                    <a:pt x="29049" y="20812"/>
                  </a:cubicBezTo>
                  <a:cubicBezTo>
                    <a:pt x="29204" y="20812"/>
                    <a:pt x="29358" y="20835"/>
                    <a:pt x="29505" y="20885"/>
                  </a:cubicBezTo>
                  <a:lnTo>
                    <a:pt x="29715" y="20508"/>
                  </a:lnTo>
                  <a:cubicBezTo>
                    <a:pt x="29212" y="20048"/>
                    <a:pt x="29170" y="19252"/>
                    <a:pt x="29547" y="18666"/>
                  </a:cubicBezTo>
                  <a:cubicBezTo>
                    <a:pt x="29841" y="18242"/>
                    <a:pt x="30338" y="17971"/>
                    <a:pt x="30840" y="17971"/>
                  </a:cubicBezTo>
                  <a:cubicBezTo>
                    <a:pt x="30982" y="17971"/>
                    <a:pt x="31125" y="17993"/>
                    <a:pt x="31263" y="18039"/>
                  </a:cubicBezTo>
                  <a:cubicBezTo>
                    <a:pt x="29924" y="16867"/>
                    <a:pt x="29505" y="14900"/>
                    <a:pt x="30259" y="13309"/>
                  </a:cubicBezTo>
                  <a:lnTo>
                    <a:pt x="98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1344;p26">
              <a:extLst>
                <a:ext uri="{FF2B5EF4-FFF2-40B4-BE49-F238E27FC236}">
                  <a16:creationId xmlns:a16="http://schemas.microsoft.com/office/drawing/2014/main" id="{024090A4-2F05-893A-E2EF-108F9C04F64F}"/>
                </a:ext>
              </a:extLst>
            </p:cNvPr>
            <p:cNvSpPr/>
            <p:nvPr/>
          </p:nvSpPr>
          <p:spPr>
            <a:xfrm>
              <a:off x="4295975" y="3417775"/>
              <a:ext cx="710475" cy="622575"/>
            </a:xfrm>
            <a:custGeom>
              <a:avLst/>
              <a:gdLst/>
              <a:ahLst/>
              <a:cxnLst/>
              <a:rect l="l" t="t" r="r" b="b"/>
              <a:pathLst>
                <a:path w="28419" h="24903" extrusionOk="0">
                  <a:moveTo>
                    <a:pt x="7241" y="0"/>
                  </a:moveTo>
                  <a:lnTo>
                    <a:pt x="1" y="11133"/>
                  </a:lnTo>
                  <a:lnTo>
                    <a:pt x="21178" y="24902"/>
                  </a:lnTo>
                  <a:lnTo>
                    <a:pt x="28418" y="13770"/>
                  </a:lnTo>
                  <a:lnTo>
                    <a:pt x="72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1345;p26">
              <a:extLst>
                <a:ext uri="{FF2B5EF4-FFF2-40B4-BE49-F238E27FC236}">
                  <a16:creationId xmlns:a16="http://schemas.microsoft.com/office/drawing/2014/main" id="{9224666F-CEF2-C4BD-729A-5F8AC1197323}"/>
                </a:ext>
              </a:extLst>
            </p:cNvPr>
            <p:cNvSpPr/>
            <p:nvPr/>
          </p:nvSpPr>
          <p:spPr>
            <a:xfrm>
              <a:off x="4764725" y="3736900"/>
              <a:ext cx="206150" cy="268900"/>
            </a:xfrm>
            <a:custGeom>
              <a:avLst/>
              <a:gdLst/>
              <a:ahLst/>
              <a:cxnLst/>
              <a:rect l="l" t="t" r="r" b="b"/>
              <a:pathLst>
                <a:path w="8246" h="10756" extrusionOk="0">
                  <a:moveTo>
                    <a:pt x="6111" y="0"/>
                  </a:moveTo>
                  <a:lnTo>
                    <a:pt x="0" y="9375"/>
                  </a:lnTo>
                  <a:lnTo>
                    <a:pt x="2135" y="10756"/>
                  </a:lnTo>
                  <a:lnTo>
                    <a:pt x="8245" y="1339"/>
                  </a:lnTo>
                  <a:lnTo>
                    <a:pt x="6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1346;p26">
              <a:extLst>
                <a:ext uri="{FF2B5EF4-FFF2-40B4-BE49-F238E27FC236}">
                  <a16:creationId xmlns:a16="http://schemas.microsoft.com/office/drawing/2014/main" id="{3373BAAD-7A55-EFE4-F1CC-788E8E70BC7F}"/>
                </a:ext>
              </a:extLst>
            </p:cNvPr>
            <p:cNvSpPr/>
            <p:nvPr/>
          </p:nvSpPr>
          <p:spPr>
            <a:xfrm>
              <a:off x="4404800" y="3501475"/>
              <a:ext cx="490725" cy="455150"/>
            </a:xfrm>
            <a:custGeom>
              <a:avLst/>
              <a:gdLst/>
              <a:ahLst/>
              <a:cxnLst/>
              <a:rect l="l" t="t" r="r" b="b"/>
              <a:pathLst>
                <a:path w="19629" h="18206" extrusionOk="0">
                  <a:moveTo>
                    <a:pt x="6111" y="1"/>
                  </a:moveTo>
                  <a:lnTo>
                    <a:pt x="1" y="9375"/>
                  </a:lnTo>
                  <a:lnTo>
                    <a:pt x="13519" y="18206"/>
                  </a:lnTo>
                  <a:lnTo>
                    <a:pt x="19629" y="8831"/>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1347;p26">
              <a:extLst>
                <a:ext uri="{FF2B5EF4-FFF2-40B4-BE49-F238E27FC236}">
                  <a16:creationId xmlns:a16="http://schemas.microsoft.com/office/drawing/2014/main" id="{7A14C540-30F7-2FE4-1F42-4F221528264C}"/>
                </a:ext>
              </a:extLst>
            </p:cNvPr>
            <p:cNvSpPr/>
            <p:nvPr/>
          </p:nvSpPr>
          <p:spPr>
            <a:xfrm>
              <a:off x="4331550" y="3454400"/>
              <a:ext cx="203025" cy="267875"/>
            </a:xfrm>
            <a:custGeom>
              <a:avLst/>
              <a:gdLst/>
              <a:ahLst/>
              <a:cxnLst/>
              <a:rect l="l" t="t" r="r" b="b"/>
              <a:pathLst>
                <a:path w="8121" h="10715" extrusionOk="0">
                  <a:moveTo>
                    <a:pt x="6111" y="0"/>
                  </a:moveTo>
                  <a:lnTo>
                    <a:pt x="1" y="9375"/>
                  </a:lnTo>
                  <a:lnTo>
                    <a:pt x="2010" y="10714"/>
                  </a:lnTo>
                  <a:lnTo>
                    <a:pt x="8120" y="1339"/>
                  </a:lnTo>
                  <a:lnTo>
                    <a:pt x="61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1348;p26">
              <a:extLst>
                <a:ext uri="{FF2B5EF4-FFF2-40B4-BE49-F238E27FC236}">
                  <a16:creationId xmlns:a16="http://schemas.microsoft.com/office/drawing/2014/main" id="{5DB47D57-87E2-BDB1-758A-DFD649ACB402}"/>
                </a:ext>
              </a:extLst>
            </p:cNvPr>
            <p:cNvSpPr/>
            <p:nvPr/>
          </p:nvSpPr>
          <p:spPr>
            <a:xfrm>
              <a:off x="4470725" y="3493100"/>
              <a:ext cx="35600" cy="33500"/>
            </a:xfrm>
            <a:custGeom>
              <a:avLst/>
              <a:gdLst/>
              <a:ahLst/>
              <a:cxnLst/>
              <a:rect l="l" t="t" r="r" b="b"/>
              <a:pathLst>
                <a:path w="1424" h="1340" extrusionOk="0">
                  <a:moveTo>
                    <a:pt x="251" y="1"/>
                  </a:moveTo>
                  <a:lnTo>
                    <a:pt x="377" y="503"/>
                  </a:lnTo>
                  <a:lnTo>
                    <a:pt x="0" y="838"/>
                  </a:lnTo>
                  <a:lnTo>
                    <a:pt x="544" y="921"/>
                  </a:lnTo>
                  <a:lnTo>
                    <a:pt x="753" y="1340"/>
                  </a:lnTo>
                  <a:lnTo>
                    <a:pt x="963" y="921"/>
                  </a:lnTo>
                  <a:lnTo>
                    <a:pt x="1423" y="796"/>
                  </a:lnTo>
                  <a:lnTo>
                    <a:pt x="1046" y="503"/>
                  </a:lnTo>
                  <a:lnTo>
                    <a:pt x="1172" y="1"/>
                  </a:lnTo>
                  <a:lnTo>
                    <a:pt x="670" y="210"/>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1349;p26">
              <a:extLst>
                <a:ext uri="{FF2B5EF4-FFF2-40B4-BE49-F238E27FC236}">
                  <a16:creationId xmlns:a16="http://schemas.microsoft.com/office/drawing/2014/main" id="{1B57A662-936B-DE5A-98E2-047DA8205412}"/>
                </a:ext>
              </a:extLst>
            </p:cNvPr>
            <p:cNvSpPr/>
            <p:nvPr/>
          </p:nvSpPr>
          <p:spPr>
            <a:xfrm>
              <a:off x="4418400" y="3573675"/>
              <a:ext cx="35600" cy="33500"/>
            </a:xfrm>
            <a:custGeom>
              <a:avLst/>
              <a:gdLst/>
              <a:ahLst/>
              <a:cxnLst/>
              <a:rect l="l" t="t" r="r" b="b"/>
              <a:pathLst>
                <a:path w="1424" h="1340" extrusionOk="0">
                  <a:moveTo>
                    <a:pt x="1089" y="0"/>
                  </a:moveTo>
                  <a:lnTo>
                    <a:pt x="670" y="251"/>
                  </a:lnTo>
                  <a:lnTo>
                    <a:pt x="252" y="42"/>
                  </a:lnTo>
                  <a:lnTo>
                    <a:pt x="377" y="503"/>
                  </a:lnTo>
                  <a:lnTo>
                    <a:pt x="1" y="879"/>
                  </a:lnTo>
                  <a:lnTo>
                    <a:pt x="461" y="921"/>
                  </a:lnTo>
                  <a:lnTo>
                    <a:pt x="754" y="1340"/>
                  </a:lnTo>
                  <a:lnTo>
                    <a:pt x="963" y="921"/>
                  </a:lnTo>
                  <a:lnTo>
                    <a:pt x="1424" y="837"/>
                  </a:lnTo>
                  <a:lnTo>
                    <a:pt x="1047" y="503"/>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1350;p26">
              <a:extLst>
                <a:ext uri="{FF2B5EF4-FFF2-40B4-BE49-F238E27FC236}">
                  <a16:creationId xmlns:a16="http://schemas.microsoft.com/office/drawing/2014/main" id="{82AA9623-3D53-CD4F-C066-3D323E6D4A84}"/>
                </a:ext>
              </a:extLst>
            </p:cNvPr>
            <p:cNvSpPr/>
            <p:nvPr/>
          </p:nvSpPr>
          <p:spPr>
            <a:xfrm>
              <a:off x="4366100" y="3654225"/>
              <a:ext cx="35575" cy="34550"/>
            </a:xfrm>
            <a:custGeom>
              <a:avLst/>
              <a:gdLst/>
              <a:ahLst/>
              <a:cxnLst/>
              <a:rect l="l" t="t" r="r" b="b"/>
              <a:pathLst>
                <a:path w="1423" h="1382" extrusionOk="0">
                  <a:moveTo>
                    <a:pt x="1088" y="1"/>
                  </a:moveTo>
                  <a:lnTo>
                    <a:pt x="670" y="252"/>
                  </a:lnTo>
                  <a:lnTo>
                    <a:pt x="251" y="43"/>
                  </a:lnTo>
                  <a:lnTo>
                    <a:pt x="335" y="545"/>
                  </a:lnTo>
                  <a:lnTo>
                    <a:pt x="0" y="880"/>
                  </a:lnTo>
                  <a:lnTo>
                    <a:pt x="460" y="963"/>
                  </a:lnTo>
                  <a:lnTo>
                    <a:pt x="753" y="1382"/>
                  </a:lnTo>
                  <a:lnTo>
                    <a:pt x="879" y="880"/>
                  </a:lnTo>
                  <a:lnTo>
                    <a:pt x="1423" y="838"/>
                  </a:lnTo>
                  <a:lnTo>
                    <a:pt x="1046" y="461"/>
                  </a:lnTo>
                  <a:lnTo>
                    <a:pt x="1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1351;p26">
              <a:extLst>
                <a:ext uri="{FF2B5EF4-FFF2-40B4-BE49-F238E27FC236}">
                  <a16:creationId xmlns:a16="http://schemas.microsoft.com/office/drawing/2014/main" id="{62770611-E31C-2153-525D-3A8CD0E95FA7}"/>
                </a:ext>
              </a:extLst>
            </p:cNvPr>
            <p:cNvSpPr/>
            <p:nvPr/>
          </p:nvSpPr>
          <p:spPr>
            <a:xfrm>
              <a:off x="4904925" y="3775600"/>
              <a:ext cx="35600" cy="33500"/>
            </a:xfrm>
            <a:custGeom>
              <a:avLst/>
              <a:gdLst/>
              <a:ahLst/>
              <a:cxnLst/>
              <a:rect l="l" t="t" r="r" b="b"/>
              <a:pathLst>
                <a:path w="1424" h="1340" extrusionOk="0">
                  <a:moveTo>
                    <a:pt x="252" y="1"/>
                  </a:moveTo>
                  <a:lnTo>
                    <a:pt x="335" y="461"/>
                  </a:lnTo>
                  <a:lnTo>
                    <a:pt x="1" y="838"/>
                  </a:lnTo>
                  <a:lnTo>
                    <a:pt x="461" y="921"/>
                  </a:lnTo>
                  <a:lnTo>
                    <a:pt x="712" y="1340"/>
                  </a:lnTo>
                  <a:lnTo>
                    <a:pt x="963" y="921"/>
                  </a:lnTo>
                  <a:lnTo>
                    <a:pt x="1423" y="796"/>
                  </a:lnTo>
                  <a:lnTo>
                    <a:pt x="1047" y="461"/>
                  </a:lnTo>
                  <a:lnTo>
                    <a:pt x="1089" y="1"/>
                  </a:lnTo>
                  <a:lnTo>
                    <a:pt x="670" y="210"/>
                  </a:lnTo>
                  <a:lnTo>
                    <a:pt x="2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1352;p26">
              <a:extLst>
                <a:ext uri="{FF2B5EF4-FFF2-40B4-BE49-F238E27FC236}">
                  <a16:creationId xmlns:a16="http://schemas.microsoft.com/office/drawing/2014/main" id="{CCF6E9B4-0C61-AD43-E141-ACCCAB5C0D4F}"/>
                </a:ext>
              </a:extLst>
            </p:cNvPr>
            <p:cNvSpPr/>
            <p:nvPr/>
          </p:nvSpPr>
          <p:spPr>
            <a:xfrm>
              <a:off x="4852600" y="3857225"/>
              <a:ext cx="34575" cy="32450"/>
            </a:xfrm>
            <a:custGeom>
              <a:avLst/>
              <a:gdLst/>
              <a:ahLst/>
              <a:cxnLst/>
              <a:rect l="l" t="t" r="r" b="b"/>
              <a:pathLst>
                <a:path w="1383" h="1298" extrusionOk="0">
                  <a:moveTo>
                    <a:pt x="210" y="0"/>
                  </a:moveTo>
                  <a:lnTo>
                    <a:pt x="336" y="460"/>
                  </a:lnTo>
                  <a:lnTo>
                    <a:pt x="1" y="837"/>
                  </a:lnTo>
                  <a:lnTo>
                    <a:pt x="461" y="879"/>
                  </a:lnTo>
                  <a:lnTo>
                    <a:pt x="671" y="1297"/>
                  </a:lnTo>
                  <a:lnTo>
                    <a:pt x="880" y="879"/>
                  </a:lnTo>
                  <a:lnTo>
                    <a:pt x="1382" y="795"/>
                  </a:lnTo>
                  <a:lnTo>
                    <a:pt x="1047" y="460"/>
                  </a:lnTo>
                  <a:lnTo>
                    <a:pt x="1089" y="0"/>
                  </a:lnTo>
                  <a:lnTo>
                    <a:pt x="671" y="209"/>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1353;p26">
              <a:extLst>
                <a:ext uri="{FF2B5EF4-FFF2-40B4-BE49-F238E27FC236}">
                  <a16:creationId xmlns:a16="http://schemas.microsoft.com/office/drawing/2014/main" id="{DD681AB8-E296-E430-50CC-4E2FCB76AF62}"/>
                </a:ext>
              </a:extLst>
            </p:cNvPr>
            <p:cNvSpPr/>
            <p:nvPr/>
          </p:nvSpPr>
          <p:spPr>
            <a:xfrm>
              <a:off x="4800300" y="3936725"/>
              <a:ext cx="34550" cy="33500"/>
            </a:xfrm>
            <a:custGeom>
              <a:avLst/>
              <a:gdLst/>
              <a:ahLst/>
              <a:cxnLst/>
              <a:rect l="l" t="t" r="r" b="b"/>
              <a:pathLst>
                <a:path w="1382" h="1340" extrusionOk="0">
                  <a:moveTo>
                    <a:pt x="1089" y="1"/>
                  </a:moveTo>
                  <a:lnTo>
                    <a:pt x="670" y="252"/>
                  </a:lnTo>
                  <a:lnTo>
                    <a:pt x="210" y="43"/>
                  </a:lnTo>
                  <a:lnTo>
                    <a:pt x="335" y="545"/>
                  </a:lnTo>
                  <a:lnTo>
                    <a:pt x="0" y="880"/>
                  </a:lnTo>
                  <a:lnTo>
                    <a:pt x="461" y="963"/>
                  </a:lnTo>
                  <a:lnTo>
                    <a:pt x="670" y="1340"/>
                  </a:lnTo>
                  <a:lnTo>
                    <a:pt x="879" y="963"/>
                  </a:lnTo>
                  <a:lnTo>
                    <a:pt x="1381" y="838"/>
                  </a:lnTo>
                  <a:lnTo>
                    <a:pt x="1005" y="545"/>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1354;p26">
              <a:extLst>
                <a:ext uri="{FF2B5EF4-FFF2-40B4-BE49-F238E27FC236}">
                  <a16:creationId xmlns:a16="http://schemas.microsoft.com/office/drawing/2014/main" id="{6B0F31EA-9D8D-2E69-608E-AEB95874FCCB}"/>
                </a:ext>
              </a:extLst>
            </p:cNvPr>
            <p:cNvSpPr/>
            <p:nvPr/>
          </p:nvSpPr>
          <p:spPr>
            <a:xfrm>
              <a:off x="4574300" y="3582050"/>
              <a:ext cx="88950" cy="97325"/>
            </a:xfrm>
            <a:custGeom>
              <a:avLst/>
              <a:gdLst/>
              <a:ahLst/>
              <a:cxnLst/>
              <a:rect l="l" t="t" r="r" b="b"/>
              <a:pathLst>
                <a:path w="3558" h="3893" extrusionOk="0">
                  <a:moveTo>
                    <a:pt x="1716" y="0"/>
                  </a:moveTo>
                  <a:lnTo>
                    <a:pt x="0" y="2679"/>
                  </a:lnTo>
                  <a:lnTo>
                    <a:pt x="335" y="2930"/>
                  </a:lnTo>
                  <a:lnTo>
                    <a:pt x="1758" y="795"/>
                  </a:lnTo>
                  <a:lnTo>
                    <a:pt x="712" y="3223"/>
                  </a:lnTo>
                  <a:lnTo>
                    <a:pt x="1047" y="3348"/>
                  </a:lnTo>
                  <a:lnTo>
                    <a:pt x="2805" y="1549"/>
                  </a:lnTo>
                  <a:lnTo>
                    <a:pt x="2805" y="1549"/>
                  </a:lnTo>
                  <a:lnTo>
                    <a:pt x="1382" y="3641"/>
                  </a:lnTo>
                  <a:lnTo>
                    <a:pt x="1842" y="3892"/>
                  </a:lnTo>
                  <a:lnTo>
                    <a:pt x="3558" y="1172"/>
                  </a:lnTo>
                  <a:lnTo>
                    <a:pt x="3014" y="837"/>
                  </a:lnTo>
                  <a:lnTo>
                    <a:pt x="1298" y="2679"/>
                  </a:lnTo>
                  <a:lnTo>
                    <a:pt x="2302" y="335"/>
                  </a:lnTo>
                  <a:lnTo>
                    <a:pt x="1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1355;p26">
              <a:extLst>
                <a:ext uri="{FF2B5EF4-FFF2-40B4-BE49-F238E27FC236}">
                  <a16:creationId xmlns:a16="http://schemas.microsoft.com/office/drawing/2014/main" id="{D6D6E52E-A806-B925-5884-91D34B9BDC84}"/>
                </a:ext>
              </a:extLst>
            </p:cNvPr>
            <p:cNvSpPr/>
            <p:nvPr/>
          </p:nvSpPr>
          <p:spPr>
            <a:xfrm>
              <a:off x="4634975" y="3622850"/>
              <a:ext cx="65950" cy="78500"/>
            </a:xfrm>
            <a:custGeom>
              <a:avLst/>
              <a:gdLst/>
              <a:ahLst/>
              <a:cxnLst/>
              <a:rect l="l" t="t" r="r" b="b"/>
              <a:pathLst>
                <a:path w="2638" h="3140" extrusionOk="0">
                  <a:moveTo>
                    <a:pt x="1792" y="444"/>
                  </a:moveTo>
                  <a:cubicBezTo>
                    <a:pt x="1868" y="444"/>
                    <a:pt x="1960" y="483"/>
                    <a:pt x="2052" y="544"/>
                  </a:cubicBezTo>
                  <a:cubicBezTo>
                    <a:pt x="2219" y="628"/>
                    <a:pt x="2261" y="754"/>
                    <a:pt x="2261" y="837"/>
                  </a:cubicBezTo>
                  <a:cubicBezTo>
                    <a:pt x="2261" y="963"/>
                    <a:pt x="2219" y="1088"/>
                    <a:pt x="2093" y="1256"/>
                  </a:cubicBezTo>
                  <a:lnTo>
                    <a:pt x="1340" y="2428"/>
                  </a:lnTo>
                  <a:cubicBezTo>
                    <a:pt x="1215" y="2553"/>
                    <a:pt x="1131" y="2679"/>
                    <a:pt x="1005" y="2721"/>
                  </a:cubicBezTo>
                  <a:cubicBezTo>
                    <a:pt x="971" y="2738"/>
                    <a:pt x="929" y="2748"/>
                    <a:pt x="880" y="2748"/>
                  </a:cubicBezTo>
                  <a:cubicBezTo>
                    <a:pt x="810" y="2748"/>
                    <a:pt x="727" y="2728"/>
                    <a:pt x="629" y="2679"/>
                  </a:cubicBezTo>
                  <a:cubicBezTo>
                    <a:pt x="503" y="2553"/>
                    <a:pt x="461" y="2470"/>
                    <a:pt x="461" y="2344"/>
                  </a:cubicBezTo>
                  <a:cubicBezTo>
                    <a:pt x="461" y="2260"/>
                    <a:pt x="503" y="2093"/>
                    <a:pt x="587" y="1925"/>
                  </a:cubicBezTo>
                  <a:lnTo>
                    <a:pt x="1382" y="795"/>
                  </a:lnTo>
                  <a:cubicBezTo>
                    <a:pt x="1507" y="628"/>
                    <a:pt x="1591" y="544"/>
                    <a:pt x="1717" y="461"/>
                  </a:cubicBezTo>
                  <a:cubicBezTo>
                    <a:pt x="1739" y="449"/>
                    <a:pt x="1765" y="444"/>
                    <a:pt x="1792" y="444"/>
                  </a:cubicBezTo>
                  <a:close/>
                  <a:moveTo>
                    <a:pt x="1507" y="0"/>
                  </a:moveTo>
                  <a:cubicBezTo>
                    <a:pt x="1382" y="0"/>
                    <a:pt x="1298" y="126"/>
                    <a:pt x="1173" y="210"/>
                  </a:cubicBezTo>
                  <a:cubicBezTo>
                    <a:pt x="1047" y="335"/>
                    <a:pt x="963" y="419"/>
                    <a:pt x="922" y="586"/>
                  </a:cubicBezTo>
                  <a:lnTo>
                    <a:pt x="294" y="1591"/>
                  </a:lnTo>
                  <a:cubicBezTo>
                    <a:pt x="168" y="1716"/>
                    <a:pt x="126" y="1884"/>
                    <a:pt x="85" y="2009"/>
                  </a:cubicBezTo>
                  <a:cubicBezTo>
                    <a:pt x="1" y="2093"/>
                    <a:pt x="1" y="2260"/>
                    <a:pt x="1" y="2344"/>
                  </a:cubicBezTo>
                  <a:cubicBezTo>
                    <a:pt x="1" y="2470"/>
                    <a:pt x="85" y="2553"/>
                    <a:pt x="126" y="2679"/>
                  </a:cubicBezTo>
                  <a:cubicBezTo>
                    <a:pt x="168" y="2763"/>
                    <a:pt x="294" y="2888"/>
                    <a:pt x="461" y="2972"/>
                  </a:cubicBezTo>
                  <a:cubicBezTo>
                    <a:pt x="587" y="3097"/>
                    <a:pt x="712" y="3139"/>
                    <a:pt x="796" y="3139"/>
                  </a:cubicBezTo>
                  <a:cubicBezTo>
                    <a:pt x="922" y="3139"/>
                    <a:pt x="1047" y="3139"/>
                    <a:pt x="1173" y="3097"/>
                  </a:cubicBezTo>
                  <a:cubicBezTo>
                    <a:pt x="1256" y="3055"/>
                    <a:pt x="1382" y="2972"/>
                    <a:pt x="1507" y="2888"/>
                  </a:cubicBezTo>
                  <a:cubicBezTo>
                    <a:pt x="1591" y="2763"/>
                    <a:pt x="1675" y="2679"/>
                    <a:pt x="1759" y="2511"/>
                  </a:cubicBezTo>
                  <a:lnTo>
                    <a:pt x="2386" y="1507"/>
                  </a:lnTo>
                  <a:cubicBezTo>
                    <a:pt x="2596" y="1256"/>
                    <a:pt x="2637" y="1005"/>
                    <a:pt x="2637" y="754"/>
                  </a:cubicBezTo>
                  <a:cubicBezTo>
                    <a:pt x="2637" y="544"/>
                    <a:pt x="2470" y="335"/>
                    <a:pt x="2219" y="168"/>
                  </a:cubicBezTo>
                  <a:cubicBezTo>
                    <a:pt x="2052" y="42"/>
                    <a:pt x="1968" y="0"/>
                    <a:pt x="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1356;p26">
              <a:extLst>
                <a:ext uri="{FF2B5EF4-FFF2-40B4-BE49-F238E27FC236}">
                  <a16:creationId xmlns:a16="http://schemas.microsoft.com/office/drawing/2014/main" id="{946A4AB2-64D7-0D4B-2581-291A91FCB7CB}"/>
                </a:ext>
              </a:extLst>
            </p:cNvPr>
            <p:cNvSpPr/>
            <p:nvPr/>
          </p:nvSpPr>
          <p:spPr>
            <a:xfrm>
              <a:off x="4684150" y="3643775"/>
              <a:ext cx="68050" cy="83725"/>
            </a:xfrm>
            <a:custGeom>
              <a:avLst/>
              <a:gdLst/>
              <a:ahLst/>
              <a:cxnLst/>
              <a:rect l="l" t="t" r="r" b="b"/>
              <a:pathLst>
                <a:path w="2722" h="3349" extrusionOk="0">
                  <a:moveTo>
                    <a:pt x="1131" y="0"/>
                  </a:moveTo>
                  <a:lnTo>
                    <a:pt x="1" y="3097"/>
                  </a:lnTo>
                  <a:lnTo>
                    <a:pt x="378" y="3348"/>
                  </a:lnTo>
                  <a:lnTo>
                    <a:pt x="2721" y="1005"/>
                  </a:lnTo>
                  <a:lnTo>
                    <a:pt x="2345" y="796"/>
                  </a:lnTo>
                  <a:lnTo>
                    <a:pt x="1089" y="2051"/>
                  </a:lnTo>
                  <a:lnTo>
                    <a:pt x="587" y="2595"/>
                  </a:lnTo>
                  <a:lnTo>
                    <a:pt x="880" y="1884"/>
                  </a:lnTo>
                  <a:lnTo>
                    <a:pt x="1549" y="251"/>
                  </a:lnTo>
                  <a:lnTo>
                    <a:pt x="1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1357;p26">
              <a:extLst>
                <a:ext uri="{FF2B5EF4-FFF2-40B4-BE49-F238E27FC236}">
                  <a16:creationId xmlns:a16="http://schemas.microsoft.com/office/drawing/2014/main" id="{636309E1-40CB-A52A-23AE-6D4CD5101948}"/>
                </a:ext>
              </a:extLst>
            </p:cNvPr>
            <p:cNvSpPr/>
            <p:nvPr/>
          </p:nvSpPr>
          <p:spPr>
            <a:xfrm>
              <a:off x="4713450" y="3673075"/>
              <a:ext cx="53400" cy="74300"/>
            </a:xfrm>
            <a:custGeom>
              <a:avLst/>
              <a:gdLst/>
              <a:ahLst/>
              <a:cxnLst/>
              <a:rect l="l" t="t" r="r" b="b"/>
              <a:pathLst>
                <a:path w="2136" h="2972" extrusionOk="0">
                  <a:moveTo>
                    <a:pt x="1758" y="0"/>
                  </a:moveTo>
                  <a:lnTo>
                    <a:pt x="1" y="2721"/>
                  </a:lnTo>
                  <a:lnTo>
                    <a:pt x="377" y="2972"/>
                  </a:lnTo>
                  <a:lnTo>
                    <a:pt x="2135" y="251"/>
                  </a:ln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1358;p26">
              <a:extLst>
                <a:ext uri="{FF2B5EF4-FFF2-40B4-BE49-F238E27FC236}">
                  <a16:creationId xmlns:a16="http://schemas.microsoft.com/office/drawing/2014/main" id="{47FC3322-0273-74DE-0358-989780FEE6A0}"/>
                </a:ext>
              </a:extLst>
            </p:cNvPr>
            <p:cNvSpPr/>
            <p:nvPr/>
          </p:nvSpPr>
          <p:spPr>
            <a:xfrm>
              <a:off x="4733325" y="3685625"/>
              <a:ext cx="71175" cy="84775"/>
            </a:xfrm>
            <a:custGeom>
              <a:avLst/>
              <a:gdLst/>
              <a:ahLst/>
              <a:cxnLst/>
              <a:rect l="l" t="t" r="r" b="b"/>
              <a:pathLst>
                <a:path w="2847" h="3391" extrusionOk="0">
                  <a:moveTo>
                    <a:pt x="1800" y="0"/>
                  </a:moveTo>
                  <a:lnTo>
                    <a:pt x="1" y="2721"/>
                  </a:lnTo>
                  <a:lnTo>
                    <a:pt x="1047" y="3390"/>
                  </a:lnTo>
                  <a:lnTo>
                    <a:pt x="1256" y="3139"/>
                  </a:lnTo>
                  <a:lnTo>
                    <a:pt x="587" y="2679"/>
                  </a:lnTo>
                  <a:lnTo>
                    <a:pt x="1215" y="1716"/>
                  </a:lnTo>
                  <a:lnTo>
                    <a:pt x="1675" y="2051"/>
                  </a:lnTo>
                  <a:lnTo>
                    <a:pt x="1884" y="1716"/>
                  </a:lnTo>
                  <a:lnTo>
                    <a:pt x="1424" y="1423"/>
                  </a:lnTo>
                  <a:lnTo>
                    <a:pt x="1968" y="586"/>
                  </a:lnTo>
                  <a:lnTo>
                    <a:pt x="2638" y="1005"/>
                  </a:lnTo>
                  <a:lnTo>
                    <a:pt x="2847" y="754"/>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1359;p26">
              <a:extLst>
                <a:ext uri="{FF2B5EF4-FFF2-40B4-BE49-F238E27FC236}">
                  <a16:creationId xmlns:a16="http://schemas.microsoft.com/office/drawing/2014/main" id="{2D5D0B04-58ED-3F4B-D435-78E3170F81A5}"/>
                </a:ext>
              </a:extLst>
            </p:cNvPr>
            <p:cNvSpPr/>
            <p:nvPr/>
          </p:nvSpPr>
          <p:spPr>
            <a:xfrm>
              <a:off x="4505250" y="3682475"/>
              <a:ext cx="64900" cy="81650"/>
            </a:xfrm>
            <a:custGeom>
              <a:avLst/>
              <a:gdLst/>
              <a:ahLst/>
              <a:cxnLst/>
              <a:rect l="l" t="t" r="r" b="b"/>
              <a:pathLst>
                <a:path w="2596" h="3266" extrusionOk="0">
                  <a:moveTo>
                    <a:pt x="1256" y="1"/>
                  </a:moveTo>
                  <a:lnTo>
                    <a:pt x="1047" y="336"/>
                  </a:lnTo>
                  <a:lnTo>
                    <a:pt x="1507" y="670"/>
                  </a:lnTo>
                  <a:lnTo>
                    <a:pt x="0" y="3014"/>
                  </a:lnTo>
                  <a:lnTo>
                    <a:pt x="335" y="3265"/>
                  </a:lnTo>
                  <a:lnTo>
                    <a:pt x="1925" y="922"/>
                  </a:lnTo>
                  <a:lnTo>
                    <a:pt x="2386" y="1215"/>
                  </a:lnTo>
                  <a:lnTo>
                    <a:pt x="2595" y="880"/>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1360;p26">
              <a:extLst>
                <a:ext uri="{FF2B5EF4-FFF2-40B4-BE49-F238E27FC236}">
                  <a16:creationId xmlns:a16="http://schemas.microsoft.com/office/drawing/2014/main" id="{7EDCD5DB-37AA-7F24-317B-17F89648AA5A}"/>
                </a:ext>
              </a:extLst>
            </p:cNvPr>
            <p:cNvSpPr/>
            <p:nvPr/>
          </p:nvSpPr>
          <p:spPr>
            <a:xfrm>
              <a:off x="4531400" y="3707600"/>
              <a:ext cx="54425" cy="74300"/>
            </a:xfrm>
            <a:custGeom>
              <a:avLst/>
              <a:gdLst/>
              <a:ahLst/>
              <a:cxnLst/>
              <a:rect l="l" t="t" r="r" b="b"/>
              <a:pathLst>
                <a:path w="2177" h="2972" extrusionOk="0">
                  <a:moveTo>
                    <a:pt x="1758" y="0"/>
                  </a:moveTo>
                  <a:lnTo>
                    <a:pt x="1" y="2721"/>
                  </a:lnTo>
                  <a:lnTo>
                    <a:pt x="419" y="2972"/>
                  </a:lnTo>
                  <a:lnTo>
                    <a:pt x="2177" y="293"/>
                  </a:ln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1361;p26">
              <a:extLst>
                <a:ext uri="{FF2B5EF4-FFF2-40B4-BE49-F238E27FC236}">
                  <a16:creationId xmlns:a16="http://schemas.microsoft.com/office/drawing/2014/main" id="{181CA432-2185-5B80-93E6-AB14A6F7B921}"/>
                </a:ext>
              </a:extLst>
            </p:cNvPr>
            <p:cNvSpPr/>
            <p:nvPr/>
          </p:nvSpPr>
          <p:spPr>
            <a:xfrm>
              <a:off x="4555475" y="3728525"/>
              <a:ext cx="65925" cy="77450"/>
            </a:xfrm>
            <a:custGeom>
              <a:avLst/>
              <a:gdLst/>
              <a:ahLst/>
              <a:cxnLst/>
              <a:rect l="l" t="t" r="r" b="b"/>
              <a:pathLst>
                <a:path w="2637" h="3098" extrusionOk="0">
                  <a:moveTo>
                    <a:pt x="1590" y="0"/>
                  </a:moveTo>
                  <a:cubicBezTo>
                    <a:pt x="1465" y="0"/>
                    <a:pt x="1381" y="42"/>
                    <a:pt x="1298" y="126"/>
                  </a:cubicBezTo>
                  <a:cubicBezTo>
                    <a:pt x="1214" y="168"/>
                    <a:pt x="1172" y="251"/>
                    <a:pt x="1046" y="335"/>
                  </a:cubicBezTo>
                  <a:cubicBezTo>
                    <a:pt x="1005" y="419"/>
                    <a:pt x="879" y="544"/>
                    <a:pt x="837" y="628"/>
                  </a:cubicBezTo>
                  <a:lnTo>
                    <a:pt x="335" y="1423"/>
                  </a:lnTo>
                  <a:cubicBezTo>
                    <a:pt x="209" y="1507"/>
                    <a:pt x="168" y="1633"/>
                    <a:pt x="126" y="1800"/>
                  </a:cubicBezTo>
                  <a:cubicBezTo>
                    <a:pt x="42" y="1884"/>
                    <a:pt x="0" y="2009"/>
                    <a:pt x="0" y="2093"/>
                  </a:cubicBezTo>
                  <a:lnTo>
                    <a:pt x="0" y="2428"/>
                  </a:lnTo>
                  <a:cubicBezTo>
                    <a:pt x="0" y="2511"/>
                    <a:pt x="42" y="2637"/>
                    <a:pt x="126" y="2679"/>
                  </a:cubicBezTo>
                  <a:cubicBezTo>
                    <a:pt x="168" y="2762"/>
                    <a:pt x="251" y="2846"/>
                    <a:pt x="377" y="2930"/>
                  </a:cubicBezTo>
                  <a:cubicBezTo>
                    <a:pt x="544" y="3055"/>
                    <a:pt x="628" y="3097"/>
                    <a:pt x="753" y="3097"/>
                  </a:cubicBezTo>
                  <a:cubicBezTo>
                    <a:pt x="837" y="3097"/>
                    <a:pt x="1005" y="3097"/>
                    <a:pt x="1088" y="3055"/>
                  </a:cubicBezTo>
                  <a:cubicBezTo>
                    <a:pt x="1214" y="2972"/>
                    <a:pt x="1298" y="2930"/>
                    <a:pt x="1423" y="2846"/>
                  </a:cubicBezTo>
                  <a:cubicBezTo>
                    <a:pt x="1507" y="2721"/>
                    <a:pt x="1632" y="2637"/>
                    <a:pt x="1674" y="2470"/>
                  </a:cubicBezTo>
                  <a:lnTo>
                    <a:pt x="1883" y="2344"/>
                  </a:lnTo>
                  <a:lnTo>
                    <a:pt x="1549" y="2093"/>
                  </a:lnTo>
                  <a:lnTo>
                    <a:pt x="1465" y="2218"/>
                  </a:lnTo>
                  <a:cubicBezTo>
                    <a:pt x="1423" y="2260"/>
                    <a:pt x="1381" y="2302"/>
                    <a:pt x="1381" y="2344"/>
                  </a:cubicBezTo>
                  <a:cubicBezTo>
                    <a:pt x="1298" y="2428"/>
                    <a:pt x="1256" y="2470"/>
                    <a:pt x="1256" y="2511"/>
                  </a:cubicBezTo>
                  <a:cubicBezTo>
                    <a:pt x="1214" y="2595"/>
                    <a:pt x="1172" y="2595"/>
                    <a:pt x="1088" y="2637"/>
                  </a:cubicBezTo>
                  <a:cubicBezTo>
                    <a:pt x="1060" y="2637"/>
                    <a:pt x="1032" y="2656"/>
                    <a:pt x="1005" y="2656"/>
                  </a:cubicBezTo>
                  <a:cubicBezTo>
                    <a:pt x="991" y="2656"/>
                    <a:pt x="977" y="2651"/>
                    <a:pt x="963" y="2637"/>
                  </a:cubicBezTo>
                  <a:cubicBezTo>
                    <a:pt x="879" y="2637"/>
                    <a:pt x="837" y="2637"/>
                    <a:pt x="795" y="2553"/>
                  </a:cubicBezTo>
                  <a:lnTo>
                    <a:pt x="670" y="2470"/>
                  </a:lnTo>
                  <a:cubicBezTo>
                    <a:pt x="628" y="2428"/>
                    <a:pt x="628" y="2344"/>
                    <a:pt x="628" y="2302"/>
                  </a:cubicBezTo>
                  <a:lnTo>
                    <a:pt x="628" y="2135"/>
                  </a:lnTo>
                  <a:cubicBezTo>
                    <a:pt x="628" y="2093"/>
                    <a:pt x="670" y="2051"/>
                    <a:pt x="670" y="2009"/>
                  </a:cubicBezTo>
                  <a:cubicBezTo>
                    <a:pt x="753" y="1925"/>
                    <a:pt x="753" y="1884"/>
                    <a:pt x="795" y="1842"/>
                  </a:cubicBezTo>
                  <a:lnTo>
                    <a:pt x="1423" y="879"/>
                  </a:lnTo>
                  <a:cubicBezTo>
                    <a:pt x="1465" y="837"/>
                    <a:pt x="1507" y="754"/>
                    <a:pt x="1507" y="670"/>
                  </a:cubicBezTo>
                  <a:cubicBezTo>
                    <a:pt x="1590" y="628"/>
                    <a:pt x="1632" y="586"/>
                    <a:pt x="1632" y="544"/>
                  </a:cubicBezTo>
                  <a:cubicBezTo>
                    <a:pt x="1674" y="461"/>
                    <a:pt x="1716" y="461"/>
                    <a:pt x="1800" y="419"/>
                  </a:cubicBezTo>
                  <a:lnTo>
                    <a:pt x="1925" y="419"/>
                  </a:lnTo>
                  <a:cubicBezTo>
                    <a:pt x="2009" y="419"/>
                    <a:pt x="2051" y="461"/>
                    <a:pt x="2093" y="461"/>
                  </a:cubicBezTo>
                  <a:cubicBezTo>
                    <a:pt x="2135" y="544"/>
                    <a:pt x="2218" y="544"/>
                    <a:pt x="2218" y="586"/>
                  </a:cubicBezTo>
                  <a:cubicBezTo>
                    <a:pt x="2260" y="628"/>
                    <a:pt x="2260" y="628"/>
                    <a:pt x="2260" y="670"/>
                  </a:cubicBezTo>
                  <a:lnTo>
                    <a:pt x="2260" y="795"/>
                  </a:lnTo>
                  <a:cubicBezTo>
                    <a:pt x="2260" y="837"/>
                    <a:pt x="2260" y="837"/>
                    <a:pt x="2218" y="879"/>
                  </a:cubicBezTo>
                  <a:cubicBezTo>
                    <a:pt x="2218" y="963"/>
                    <a:pt x="2135" y="1005"/>
                    <a:pt x="2135" y="1005"/>
                  </a:cubicBezTo>
                  <a:cubicBezTo>
                    <a:pt x="2135" y="1047"/>
                    <a:pt x="2093" y="1088"/>
                    <a:pt x="2051" y="1172"/>
                  </a:cubicBezTo>
                  <a:lnTo>
                    <a:pt x="2009" y="1256"/>
                  </a:lnTo>
                  <a:lnTo>
                    <a:pt x="2344" y="1507"/>
                  </a:lnTo>
                  <a:cubicBezTo>
                    <a:pt x="2344" y="1465"/>
                    <a:pt x="2428" y="1465"/>
                    <a:pt x="2428" y="1423"/>
                  </a:cubicBezTo>
                  <a:cubicBezTo>
                    <a:pt x="2469" y="1256"/>
                    <a:pt x="2553" y="1172"/>
                    <a:pt x="2553" y="1047"/>
                  </a:cubicBezTo>
                  <a:cubicBezTo>
                    <a:pt x="2637" y="963"/>
                    <a:pt x="2637" y="837"/>
                    <a:pt x="2637" y="754"/>
                  </a:cubicBezTo>
                  <a:cubicBezTo>
                    <a:pt x="2637" y="628"/>
                    <a:pt x="2553" y="544"/>
                    <a:pt x="2511" y="419"/>
                  </a:cubicBezTo>
                  <a:cubicBezTo>
                    <a:pt x="2469" y="335"/>
                    <a:pt x="2344" y="210"/>
                    <a:pt x="2218" y="168"/>
                  </a:cubicBezTo>
                  <a:lnTo>
                    <a:pt x="1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1362;p26">
              <a:extLst>
                <a:ext uri="{FF2B5EF4-FFF2-40B4-BE49-F238E27FC236}">
                  <a16:creationId xmlns:a16="http://schemas.microsoft.com/office/drawing/2014/main" id="{7EA7E9AE-BA28-C1BF-439B-ED5A127569DC}"/>
                </a:ext>
              </a:extLst>
            </p:cNvPr>
            <p:cNvSpPr/>
            <p:nvPr/>
          </p:nvSpPr>
          <p:spPr>
            <a:xfrm>
              <a:off x="4594175" y="3748400"/>
              <a:ext cx="79550" cy="93150"/>
            </a:xfrm>
            <a:custGeom>
              <a:avLst/>
              <a:gdLst/>
              <a:ahLst/>
              <a:cxnLst/>
              <a:rect l="l" t="t" r="r" b="b"/>
              <a:pathLst>
                <a:path w="3182" h="3726" extrusionOk="0">
                  <a:moveTo>
                    <a:pt x="1717" y="0"/>
                  </a:moveTo>
                  <a:lnTo>
                    <a:pt x="1" y="2721"/>
                  </a:lnTo>
                  <a:lnTo>
                    <a:pt x="335" y="2930"/>
                  </a:lnTo>
                  <a:lnTo>
                    <a:pt x="921" y="2093"/>
                  </a:lnTo>
                  <a:lnTo>
                    <a:pt x="1340" y="1842"/>
                  </a:lnTo>
                  <a:lnTo>
                    <a:pt x="1047" y="3390"/>
                  </a:lnTo>
                  <a:lnTo>
                    <a:pt x="1507" y="3725"/>
                  </a:lnTo>
                  <a:lnTo>
                    <a:pt x="1926" y="1633"/>
                  </a:lnTo>
                  <a:lnTo>
                    <a:pt x="3181" y="963"/>
                  </a:lnTo>
                  <a:lnTo>
                    <a:pt x="2679" y="628"/>
                  </a:lnTo>
                  <a:lnTo>
                    <a:pt x="1340" y="1423"/>
                  </a:lnTo>
                  <a:lnTo>
                    <a:pt x="2135" y="252"/>
                  </a:lnTo>
                  <a:lnTo>
                    <a:pt x="1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1363;p26">
              <a:extLst>
                <a:ext uri="{FF2B5EF4-FFF2-40B4-BE49-F238E27FC236}">
                  <a16:creationId xmlns:a16="http://schemas.microsoft.com/office/drawing/2014/main" id="{6E051629-0A29-73C3-2A37-B88CD6EE56FB}"/>
                </a:ext>
              </a:extLst>
            </p:cNvPr>
            <p:cNvSpPr/>
            <p:nvPr/>
          </p:nvSpPr>
          <p:spPr>
            <a:xfrm>
              <a:off x="4634975" y="3775600"/>
              <a:ext cx="71175" cy="85825"/>
            </a:xfrm>
            <a:custGeom>
              <a:avLst/>
              <a:gdLst/>
              <a:ahLst/>
              <a:cxnLst/>
              <a:rect l="l" t="t" r="r" b="b"/>
              <a:pathLst>
                <a:path w="2847" h="3433" extrusionOk="0">
                  <a:moveTo>
                    <a:pt x="1800" y="1"/>
                  </a:moveTo>
                  <a:lnTo>
                    <a:pt x="1" y="2721"/>
                  </a:lnTo>
                  <a:lnTo>
                    <a:pt x="1047" y="3432"/>
                  </a:lnTo>
                  <a:lnTo>
                    <a:pt x="1298" y="3098"/>
                  </a:lnTo>
                  <a:lnTo>
                    <a:pt x="587" y="2679"/>
                  </a:lnTo>
                  <a:lnTo>
                    <a:pt x="1215" y="1675"/>
                  </a:lnTo>
                  <a:lnTo>
                    <a:pt x="1717" y="2009"/>
                  </a:lnTo>
                  <a:lnTo>
                    <a:pt x="1926" y="1758"/>
                  </a:lnTo>
                  <a:lnTo>
                    <a:pt x="1424" y="1424"/>
                  </a:lnTo>
                  <a:lnTo>
                    <a:pt x="1968" y="545"/>
                  </a:lnTo>
                  <a:lnTo>
                    <a:pt x="2637" y="1005"/>
                  </a:lnTo>
                  <a:lnTo>
                    <a:pt x="2847" y="712"/>
                  </a:lnTo>
                  <a:lnTo>
                    <a:pt x="1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1364;p26">
              <a:extLst>
                <a:ext uri="{FF2B5EF4-FFF2-40B4-BE49-F238E27FC236}">
                  <a16:creationId xmlns:a16="http://schemas.microsoft.com/office/drawing/2014/main" id="{3BF55603-8C67-202B-CC40-E68FD4EEAC51}"/>
                </a:ext>
              </a:extLst>
            </p:cNvPr>
            <p:cNvSpPr/>
            <p:nvPr/>
          </p:nvSpPr>
          <p:spPr>
            <a:xfrm>
              <a:off x="4674750" y="3794425"/>
              <a:ext cx="66975" cy="80600"/>
            </a:xfrm>
            <a:custGeom>
              <a:avLst/>
              <a:gdLst/>
              <a:ahLst/>
              <a:cxnLst/>
              <a:rect l="l" t="t" r="r" b="b"/>
              <a:pathLst>
                <a:path w="2679" h="3224" extrusionOk="0">
                  <a:moveTo>
                    <a:pt x="1298" y="1"/>
                  </a:moveTo>
                  <a:lnTo>
                    <a:pt x="1046" y="294"/>
                  </a:lnTo>
                  <a:lnTo>
                    <a:pt x="1549" y="629"/>
                  </a:lnTo>
                  <a:lnTo>
                    <a:pt x="0" y="2972"/>
                  </a:lnTo>
                  <a:lnTo>
                    <a:pt x="419" y="3224"/>
                  </a:lnTo>
                  <a:lnTo>
                    <a:pt x="1925" y="880"/>
                  </a:lnTo>
                  <a:lnTo>
                    <a:pt x="2428" y="1215"/>
                  </a:lnTo>
                  <a:lnTo>
                    <a:pt x="2679" y="838"/>
                  </a:ln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1365;p26">
              <a:extLst>
                <a:ext uri="{FF2B5EF4-FFF2-40B4-BE49-F238E27FC236}">
                  <a16:creationId xmlns:a16="http://schemas.microsoft.com/office/drawing/2014/main" id="{D9AB9893-07B7-8EB0-D840-0E9325009801}"/>
                </a:ext>
              </a:extLst>
            </p:cNvPr>
            <p:cNvSpPr/>
            <p:nvPr/>
          </p:nvSpPr>
          <p:spPr>
            <a:xfrm>
              <a:off x="4265650" y="3679350"/>
              <a:ext cx="653950" cy="394475"/>
            </a:xfrm>
            <a:custGeom>
              <a:avLst/>
              <a:gdLst/>
              <a:ahLst/>
              <a:cxnLst/>
              <a:rect l="l" t="t" r="r" b="b"/>
              <a:pathLst>
                <a:path w="26158" h="15779" extrusionOk="0">
                  <a:moveTo>
                    <a:pt x="0" y="0"/>
                  </a:moveTo>
                  <a:lnTo>
                    <a:pt x="0" y="0"/>
                  </a:lnTo>
                  <a:cubicBezTo>
                    <a:pt x="42" y="293"/>
                    <a:pt x="42" y="586"/>
                    <a:pt x="0" y="879"/>
                  </a:cubicBezTo>
                  <a:lnTo>
                    <a:pt x="21512" y="1047"/>
                  </a:lnTo>
                  <a:lnTo>
                    <a:pt x="21512" y="2721"/>
                  </a:lnTo>
                  <a:cubicBezTo>
                    <a:pt x="21512" y="3307"/>
                    <a:pt x="21721" y="3809"/>
                    <a:pt x="22140" y="4227"/>
                  </a:cubicBezTo>
                  <a:cubicBezTo>
                    <a:pt x="22558" y="4646"/>
                    <a:pt x="23060" y="4855"/>
                    <a:pt x="23646" y="4855"/>
                  </a:cubicBezTo>
                  <a:lnTo>
                    <a:pt x="25320" y="4855"/>
                  </a:lnTo>
                  <a:lnTo>
                    <a:pt x="25237" y="13142"/>
                  </a:lnTo>
                  <a:lnTo>
                    <a:pt x="25237" y="13351"/>
                  </a:lnTo>
                  <a:lnTo>
                    <a:pt x="25237" y="15360"/>
                  </a:lnTo>
                  <a:cubicBezTo>
                    <a:pt x="25446" y="15443"/>
                    <a:pt x="25697" y="15527"/>
                    <a:pt x="25823" y="15653"/>
                  </a:cubicBezTo>
                  <a:lnTo>
                    <a:pt x="26116" y="15778"/>
                  </a:lnTo>
                  <a:lnTo>
                    <a:pt x="26116" y="15695"/>
                  </a:lnTo>
                  <a:lnTo>
                    <a:pt x="26116" y="12388"/>
                  </a:lnTo>
                  <a:lnTo>
                    <a:pt x="26116" y="12179"/>
                  </a:lnTo>
                  <a:lnTo>
                    <a:pt x="26157" y="3934"/>
                  </a:lnTo>
                  <a:lnTo>
                    <a:pt x="24525" y="4018"/>
                  </a:lnTo>
                  <a:cubicBezTo>
                    <a:pt x="23939" y="4018"/>
                    <a:pt x="23437" y="3809"/>
                    <a:pt x="23019" y="3390"/>
                  </a:cubicBezTo>
                  <a:cubicBezTo>
                    <a:pt x="22600" y="2972"/>
                    <a:pt x="22391" y="2470"/>
                    <a:pt x="22391" y="1884"/>
                  </a:cubicBezTo>
                  <a:lnTo>
                    <a:pt x="22391" y="210"/>
                  </a:lnTo>
                  <a:lnTo>
                    <a:pt x="0"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1366;p26">
              <a:extLst>
                <a:ext uri="{FF2B5EF4-FFF2-40B4-BE49-F238E27FC236}">
                  <a16:creationId xmlns:a16="http://schemas.microsoft.com/office/drawing/2014/main" id="{BBE94A65-9E6B-1328-0980-58CA22FE00D4}"/>
                </a:ext>
              </a:extLst>
            </p:cNvPr>
            <p:cNvSpPr/>
            <p:nvPr/>
          </p:nvSpPr>
          <p:spPr>
            <a:xfrm>
              <a:off x="3991525" y="3696075"/>
              <a:ext cx="910275" cy="515850"/>
            </a:xfrm>
            <a:custGeom>
              <a:avLst/>
              <a:gdLst/>
              <a:ahLst/>
              <a:cxnLst/>
              <a:rect l="l" t="t" r="r" b="b"/>
              <a:pathLst>
                <a:path w="36411" h="20634" extrusionOk="0">
                  <a:moveTo>
                    <a:pt x="3851" y="1"/>
                  </a:moveTo>
                  <a:lnTo>
                    <a:pt x="3851" y="587"/>
                  </a:lnTo>
                  <a:cubicBezTo>
                    <a:pt x="3851" y="1926"/>
                    <a:pt x="2930" y="3140"/>
                    <a:pt x="1632" y="3558"/>
                  </a:cubicBezTo>
                  <a:cubicBezTo>
                    <a:pt x="1339" y="3642"/>
                    <a:pt x="963" y="3726"/>
                    <a:pt x="586" y="3726"/>
                  </a:cubicBezTo>
                  <a:lnTo>
                    <a:pt x="0" y="3726"/>
                  </a:lnTo>
                  <a:lnTo>
                    <a:pt x="0" y="6069"/>
                  </a:lnTo>
                  <a:lnTo>
                    <a:pt x="712" y="5944"/>
                  </a:lnTo>
                  <a:lnTo>
                    <a:pt x="754" y="5944"/>
                  </a:lnTo>
                  <a:cubicBezTo>
                    <a:pt x="1005" y="5944"/>
                    <a:pt x="1256" y="6153"/>
                    <a:pt x="1256" y="6488"/>
                  </a:cubicBezTo>
                  <a:cubicBezTo>
                    <a:pt x="1256" y="6739"/>
                    <a:pt x="1005" y="6990"/>
                    <a:pt x="754" y="6990"/>
                  </a:cubicBezTo>
                  <a:lnTo>
                    <a:pt x="712" y="6990"/>
                  </a:lnTo>
                  <a:lnTo>
                    <a:pt x="0" y="6906"/>
                  </a:lnTo>
                  <a:lnTo>
                    <a:pt x="0" y="9083"/>
                  </a:lnTo>
                  <a:lnTo>
                    <a:pt x="0" y="9710"/>
                  </a:lnTo>
                  <a:lnTo>
                    <a:pt x="628" y="9627"/>
                  </a:lnTo>
                  <a:lnTo>
                    <a:pt x="712" y="9627"/>
                  </a:lnTo>
                  <a:cubicBezTo>
                    <a:pt x="837" y="9627"/>
                    <a:pt x="963" y="9669"/>
                    <a:pt x="1047" y="9794"/>
                  </a:cubicBezTo>
                  <a:cubicBezTo>
                    <a:pt x="1172" y="9878"/>
                    <a:pt x="1214" y="10003"/>
                    <a:pt x="1214" y="10129"/>
                  </a:cubicBezTo>
                  <a:cubicBezTo>
                    <a:pt x="1214" y="10422"/>
                    <a:pt x="1005" y="10673"/>
                    <a:pt x="712" y="10673"/>
                  </a:cubicBezTo>
                  <a:lnTo>
                    <a:pt x="712" y="10882"/>
                  </a:lnTo>
                  <a:lnTo>
                    <a:pt x="628" y="10673"/>
                  </a:lnTo>
                  <a:lnTo>
                    <a:pt x="0" y="10547"/>
                  </a:lnTo>
                  <a:lnTo>
                    <a:pt x="0" y="12556"/>
                  </a:lnTo>
                  <a:lnTo>
                    <a:pt x="0" y="13184"/>
                  </a:lnTo>
                  <a:lnTo>
                    <a:pt x="712" y="13059"/>
                  </a:lnTo>
                  <a:lnTo>
                    <a:pt x="754" y="13059"/>
                  </a:lnTo>
                  <a:cubicBezTo>
                    <a:pt x="1005" y="13059"/>
                    <a:pt x="1256" y="13268"/>
                    <a:pt x="1256" y="13603"/>
                  </a:cubicBezTo>
                  <a:cubicBezTo>
                    <a:pt x="1256" y="13854"/>
                    <a:pt x="1047" y="14105"/>
                    <a:pt x="754" y="14105"/>
                  </a:cubicBezTo>
                  <a:lnTo>
                    <a:pt x="712" y="14105"/>
                  </a:lnTo>
                  <a:lnTo>
                    <a:pt x="84" y="14021"/>
                  </a:lnTo>
                  <a:lnTo>
                    <a:pt x="84" y="16532"/>
                  </a:lnTo>
                  <a:lnTo>
                    <a:pt x="628" y="16532"/>
                  </a:lnTo>
                  <a:cubicBezTo>
                    <a:pt x="2428" y="16532"/>
                    <a:pt x="3851" y="17997"/>
                    <a:pt x="3851" y="19797"/>
                  </a:cubicBezTo>
                  <a:lnTo>
                    <a:pt x="3851" y="20341"/>
                  </a:lnTo>
                  <a:lnTo>
                    <a:pt x="32393" y="20634"/>
                  </a:lnTo>
                  <a:lnTo>
                    <a:pt x="32602" y="20634"/>
                  </a:lnTo>
                  <a:lnTo>
                    <a:pt x="32602" y="20048"/>
                  </a:lnTo>
                  <a:cubicBezTo>
                    <a:pt x="32602" y="18667"/>
                    <a:pt x="33481" y="17495"/>
                    <a:pt x="34821" y="17076"/>
                  </a:cubicBezTo>
                  <a:cubicBezTo>
                    <a:pt x="35114" y="16951"/>
                    <a:pt x="35490" y="16909"/>
                    <a:pt x="35867" y="16909"/>
                  </a:cubicBezTo>
                  <a:lnTo>
                    <a:pt x="36411" y="16909"/>
                  </a:lnTo>
                  <a:lnTo>
                    <a:pt x="36369" y="15026"/>
                  </a:lnTo>
                  <a:lnTo>
                    <a:pt x="36369" y="14356"/>
                  </a:lnTo>
                  <a:lnTo>
                    <a:pt x="35658" y="14440"/>
                  </a:lnTo>
                  <a:cubicBezTo>
                    <a:pt x="35490" y="14440"/>
                    <a:pt x="35407" y="14398"/>
                    <a:pt x="35281" y="14272"/>
                  </a:cubicBezTo>
                  <a:cubicBezTo>
                    <a:pt x="35197" y="14189"/>
                    <a:pt x="35114" y="14063"/>
                    <a:pt x="35114" y="13937"/>
                  </a:cubicBezTo>
                  <a:cubicBezTo>
                    <a:pt x="35114" y="13644"/>
                    <a:pt x="35323" y="13393"/>
                    <a:pt x="35658" y="13393"/>
                  </a:cubicBezTo>
                  <a:lnTo>
                    <a:pt x="35699" y="13393"/>
                  </a:lnTo>
                  <a:lnTo>
                    <a:pt x="36327" y="13519"/>
                  </a:lnTo>
                  <a:lnTo>
                    <a:pt x="36327" y="11510"/>
                  </a:lnTo>
                  <a:lnTo>
                    <a:pt x="36327" y="10882"/>
                  </a:lnTo>
                  <a:lnTo>
                    <a:pt x="35699" y="10966"/>
                  </a:lnTo>
                  <a:lnTo>
                    <a:pt x="35658" y="10966"/>
                  </a:lnTo>
                  <a:cubicBezTo>
                    <a:pt x="35407" y="10966"/>
                    <a:pt x="35114" y="10799"/>
                    <a:pt x="35114" y="10464"/>
                  </a:cubicBezTo>
                  <a:cubicBezTo>
                    <a:pt x="35114" y="10213"/>
                    <a:pt x="35407" y="9920"/>
                    <a:pt x="35658" y="9920"/>
                  </a:cubicBezTo>
                  <a:lnTo>
                    <a:pt x="36369" y="10045"/>
                  </a:lnTo>
                  <a:lnTo>
                    <a:pt x="36369" y="7241"/>
                  </a:lnTo>
                  <a:lnTo>
                    <a:pt x="35699" y="7325"/>
                  </a:lnTo>
                  <a:lnTo>
                    <a:pt x="35658" y="7325"/>
                  </a:lnTo>
                  <a:cubicBezTo>
                    <a:pt x="35365" y="7325"/>
                    <a:pt x="35114" y="7116"/>
                    <a:pt x="35114" y="6781"/>
                  </a:cubicBezTo>
                  <a:cubicBezTo>
                    <a:pt x="35114" y="6530"/>
                    <a:pt x="35365" y="6279"/>
                    <a:pt x="35658" y="6279"/>
                  </a:cubicBezTo>
                  <a:lnTo>
                    <a:pt x="36369" y="6362"/>
                  </a:lnTo>
                  <a:lnTo>
                    <a:pt x="36369" y="4019"/>
                  </a:lnTo>
                  <a:lnTo>
                    <a:pt x="35783" y="4019"/>
                  </a:lnTo>
                  <a:cubicBezTo>
                    <a:pt x="34946" y="4019"/>
                    <a:pt x="34109" y="3642"/>
                    <a:pt x="33565" y="3098"/>
                  </a:cubicBezTo>
                  <a:cubicBezTo>
                    <a:pt x="32979" y="2470"/>
                    <a:pt x="32602" y="1675"/>
                    <a:pt x="32602" y="838"/>
                  </a:cubicBezTo>
                  <a:lnTo>
                    <a:pt x="32602" y="252"/>
                  </a:lnTo>
                  <a:lnTo>
                    <a:pt x="38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1367;p26">
              <a:extLst>
                <a:ext uri="{FF2B5EF4-FFF2-40B4-BE49-F238E27FC236}">
                  <a16:creationId xmlns:a16="http://schemas.microsoft.com/office/drawing/2014/main" id="{B7BFBBC3-8BFC-0906-E715-CD051DB59B33}"/>
                </a:ext>
              </a:extLst>
            </p:cNvPr>
            <p:cNvSpPr/>
            <p:nvPr/>
          </p:nvSpPr>
          <p:spPr>
            <a:xfrm>
              <a:off x="4020825" y="3726425"/>
              <a:ext cx="853775" cy="456200"/>
            </a:xfrm>
            <a:custGeom>
              <a:avLst/>
              <a:gdLst/>
              <a:ahLst/>
              <a:cxnLst/>
              <a:rect l="l" t="t" r="r" b="b"/>
              <a:pathLst>
                <a:path w="34151" h="18248" extrusionOk="0">
                  <a:moveTo>
                    <a:pt x="3892" y="1"/>
                  </a:moveTo>
                  <a:cubicBezTo>
                    <a:pt x="3641" y="1591"/>
                    <a:pt x="2553" y="2972"/>
                    <a:pt x="1005" y="3474"/>
                  </a:cubicBezTo>
                  <a:cubicBezTo>
                    <a:pt x="753" y="3600"/>
                    <a:pt x="460" y="3642"/>
                    <a:pt x="167" y="3684"/>
                  </a:cubicBezTo>
                  <a:lnTo>
                    <a:pt x="167" y="3767"/>
                  </a:lnTo>
                  <a:cubicBezTo>
                    <a:pt x="837" y="3976"/>
                    <a:pt x="1381" y="4646"/>
                    <a:pt x="1381" y="5399"/>
                  </a:cubicBezTo>
                  <a:cubicBezTo>
                    <a:pt x="1381" y="6111"/>
                    <a:pt x="837" y="6781"/>
                    <a:pt x="126" y="6948"/>
                  </a:cubicBezTo>
                  <a:lnTo>
                    <a:pt x="126" y="7408"/>
                  </a:lnTo>
                  <a:cubicBezTo>
                    <a:pt x="795" y="7618"/>
                    <a:pt x="1297" y="8329"/>
                    <a:pt x="1297" y="9041"/>
                  </a:cubicBezTo>
                  <a:cubicBezTo>
                    <a:pt x="1297" y="9752"/>
                    <a:pt x="795" y="10463"/>
                    <a:pt x="42" y="10631"/>
                  </a:cubicBezTo>
                  <a:lnTo>
                    <a:pt x="42" y="10882"/>
                  </a:lnTo>
                  <a:cubicBezTo>
                    <a:pt x="753" y="11091"/>
                    <a:pt x="1256" y="11761"/>
                    <a:pt x="1256" y="12514"/>
                  </a:cubicBezTo>
                  <a:cubicBezTo>
                    <a:pt x="1256" y="13226"/>
                    <a:pt x="753" y="13895"/>
                    <a:pt x="0" y="14063"/>
                  </a:cubicBezTo>
                  <a:lnTo>
                    <a:pt x="0" y="14272"/>
                  </a:lnTo>
                  <a:cubicBezTo>
                    <a:pt x="1925" y="14523"/>
                    <a:pt x="3474" y="16113"/>
                    <a:pt x="3725" y="18039"/>
                  </a:cubicBezTo>
                  <a:lnTo>
                    <a:pt x="30300" y="18248"/>
                  </a:lnTo>
                  <a:cubicBezTo>
                    <a:pt x="30510" y="16616"/>
                    <a:pt x="31598" y="15276"/>
                    <a:pt x="33188" y="14732"/>
                  </a:cubicBezTo>
                  <a:cubicBezTo>
                    <a:pt x="33439" y="14649"/>
                    <a:pt x="33690" y="14607"/>
                    <a:pt x="34025" y="14523"/>
                  </a:cubicBezTo>
                  <a:lnTo>
                    <a:pt x="34025" y="14314"/>
                  </a:lnTo>
                  <a:cubicBezTo>
                    <a:pt x="33314" y="14105"/>
                    <a:pt x="32812" y="13435"/>
                    <a:pt x="32812" y="12723"/>
                  </a:cubicBezTo>
                  <a:cubicBezTo>
                    <a:pt x="32812" y="11970"/>
                    <a:pt x="33314" y="11300"/>
                    <a:pt x="34067" y="11133"/>
                  </a:cubicBezTo>
                  <a:lnTo>
                    <a:pt x="34067" y="10882"/>
                  </a:lnTo>
                  <a:cubicBezTo>
                    <a:pt x="33397" y="10673"/>
                    <a:pt x="32853" y="9961"/>
                    <a:pt x="32853" y="9250"/>
                  </a:cubicBezTo>
                  <a:cubicBezTo>
                    <a:pt x="32853" y="8538"/>
                    <a:pt x="33397" y="7827"/>
                    <a:pt x="34109" y="7659"/>
                  </a:cubicBezTo>
                  <a:lnTo>
                    <a:pt x="34109" y="7199"/>
                  </a:lnTo>
                  <a:cubicBezTo>
                    <a:pt x="33439" y="6990"/>
                    <a:pt x="32895" y="6320"/>
                    <a:pt x="32895" y="5567"/>
                  </a:cubicBezTo>
                  <a:cubicBezTo>
                    <a:pt x="32895" y="4855"/>
                    <a:pt x="33439" y="4228"/>
                    <a:pt x="34151" y="4018"/>
                  </a:cubicBezTo>
                  <a:lnTo>
                    <a:pt x="34151" y="3976"/>
                  </a:lnTo>
                  <a:cubicBezTo>
                    <a:pt x="32226" y="3684"/>
                    <a:pt x="30719" y="2135"/>
                    <a:pt x="30426" y="210"/>
                  </a:cubicBezTo>
                  <a:lnTo>
                    <a:pt x="38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1368;p26">
              <a:extLst>
                <a:ext uri="{FF2B5EF4-FFF2-40B4-BE49-F238E27FC236}">
                  <a16:creationId xmlns:a16="http://schemas.microsoft.com/office/drawing/2014/main" id="{8DC71D9D-8350-C4BD-20F1-4BE346BDAFC9}"/>
                </a:ext>
              </a:extLst>
            </p:cNvPr>
            <p:cNvSpPr/>
            <p:nvPr/>
          </p:nvSpPr>
          <p:spPr>
            <a:xfrm>
              <a:off x="4101375" y="3773500"/>
              <a:ext cx="691625" cy="367275"/>
            </a:xfrm>
            <a:custGeom>
              <a:avLst/>
              <a:gdLst/>
              <a:ahLst/>
              <a:cxnLst/>
              <a:rect l="l" t="t" r="r" b="b"/>
              <a:pathLst>
                <a:path w="27665" h="14691" extrusionOk="0">
                  <a:moveTo>
                    <a:pt x="126" y="1"/>
                  </a:moveTo>
                  <a:lnTo>
                    <a:pt x="1" y="14482"/>
                  </a:lnTo>
                  <a:lnTo>
                    <a:pt x="27539" y="14691"/>
                  </a:lnTo>
                  <a:lnTo>
                    <a:pt x="27664" y="210"/>
                  </a:lnTo>
                  <a:lnTo>
                    <a:pt x="1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1369;p26">
              <a:extLst>
                <a:ext uri="{FF2B5EF4-FFF2-40B4-BE49-F238E27FC236}">
                  <a16:creationId xmlns:a16="http://schemas.microsoft.com/office/drawing/2014/main" id="{0C1915C3-7F41-BB44-B0CA-5B8BB1EDBB3F}"/>
                </a:ext>
              </a:extLst>
            </p:cNvPr>
            <p:cNvSpPr/>
            <p:nvPr/>
          </p:nvSpPr>
          <p:spPr>
            <a:xfrm>
              <a:off x="4692525" y="3805950"/>
              <a:ext cx="71175" cy="306575"/>
            </a:xfrm>
            <a:custGeom>
              <a:avLst/>
              <a:gdLst/>
              <a:ahLst/>
              <a:cxnLst/>
              <a:rect l="l" t="t" r="r" b="b"/>
              <a:pathLst>
                <a:path w="2847" h="12263" extrusionOk="0">
                  <a:moveTo>
                    <a:pt x="126" y="0"/>
                  </a:moveTo>
                  <a:lnTo>
                    <a:pt x="1" y="12263"/>
                  </a:lnTo>
                  <a:lnTo>
                    <a:pt x="2721" y="12263"/>
                  </a:lnTo>
                  <a:lnTo>
                    <a:pt x="2847" y="42"/>
                  </a:lnTo>
                  <a:lnTo>
                    <a:pt x="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1370;p26">
              <a:extLst>
                <a:ext uri="{FF2B5EF4-FFF2-40B4-BE49-F238E27FC236}">
                  <a16:creationId xmlns:a16="http://schemas.microsoft.com/office/drawing/2014/main" id="{C72CC928-EFEE-1300-DF75-244C7D0DDB91}"/>
                </a:ext>
              </a:extLst>
            </p:cNvPr>
            <p:cNvSpPr/>
            <p:nvPr/>
          </p:nvSpPr>
          <p:spPr>
            <a:xfrm>
              <a:off x="4223800" y="3801750"/>
              <a:ext cx="443650" cy="309725"/>
            </a:xfrm>
            <a:custGeom>
              <a:avLst/>
              <a:gdLst/>
              <a:ahLst/>
              <a:cxnLst/>
              <a:rect l="l" t="t" r="r" b="b"/>
              <a:pathLst>
                <a:path w="17746" h="12389" extrusionOk="0">
                  <a:moveTo>
                    <a:pt x="126" y="1"/>
                  </a:moveTo>
                  <a:lnTo>
                    <a:pt x="0" y="12263"/>
                  </a:lnTo>
                  <a:lnTo>
                    <a:pt x="17620" y="12389"/>
                  </a:lnTo>
                  <a:lnTo>
                    <a:pt x="17745" y="168"/>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1371;p26">
              <a:extLst>
                <a:ext uri="{FF2B5EF4-FFF2-40B4-BE49-F238E27FC236}">
                  <a16:creationId xmlns:a16="http://schemas.microsoft.com/office/drawing/2014/main" id="{39E81198-E7E1-3247-54F8-3C187B7E7C33}"/>
                </a:ext>
              </a:extLst>
            </p:cNvPr>
            <p:cNvSpPr/>
            <p:nvPr/>
          </p:nvSpPr>
          <p:spPr>
            <a:xfrm>
              <a:off x="4130675" y="3800725"/>
              <a:ext cx="68025" cy="306575"/>
            </a:xfrm>
            <a:custGeom>
              <a:avLst/>
              <a:gdLst/>
              <a:ahLst/>
              <a:cxnLst/>
              <a:rect l="l" t="t" r="r" b="b"/>
              <a:pathLst>
                <a:path w="2721" h="12263" extrusionOk="0">
                  <a:moveTo>
                    <a:pt x="84" y="0"/>
                  </a:moveTo>
                  <a:lnTo>
                    <a:pt x="0" y="12263"/>
                  </a:lnTo>
                  <a:lnTo>
                    <a:pt x="2595" y="12263"/>
                  </a:lnTo>
                  <a:lnTo>
                    <a:pt x="2721" y="42"/>
                  </a:lnTo>
                  <a:lnTo>
                    <a:pt x="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1372;p26">
              <a:extLst>
                <a:ext uri="{FF2B5EF4-FFF2-40B4-BE49-F238E27FC236}">
                  <a16:creationId xmlns:a16="http://schemas.microsoft.com/office/drawing/2014/main" id="{5DB04A45-E69A-ADCD-C41B-6571FB267F63}"/>
                </a:ext>
              </a:extLst>
            </p:cNvPr>
            <p:cNvSpPr/>
            <p:nvPr/>
          </p:nvSpPr>
          <p:spPr>
            <a:xfrm>
              <a:off x="4149500" y="3830000"/>
              <a:ext cx="37700" cy="35600"/>
            </a:xfrm>
            <a:custGeom>
              <a:avLst/>
              <a:gdLst/>
              <a:ahLst/>
              <a:cxnLst/>
              <a:rect l="l" t="t" r="r" b="b"/>
              <a:pathLst>
                <a:path w="1508" h="1424" extrusionOk="0">
                  <a:moveTo>
                    <a:pt x="754" y="1"/>
                  </a:moveTo>
                  <a:lnTo>
                    <a:pt x="503" y="461"/>
                  </a:lnTo>
                  <a:lnTo>
                    <a:pt x="1" y="503"/>
                  </a:lnTo>
                  <a:lnTo>
                    <a:pt x="336" y="880"/>
                  </a:lnTo>
                  <a:lnTo>
                    <a:pt x="252" y="1382"/>
                  </a:lnTo>
                  <a:lnTo>
                    <a:pt x="712" y="1173"/>
                  </a:lnTo>
                  <a:lnTo>
                    <a:pt x="1173" y="1424"/>
                  </a:lnTo>
                  <a:lnTo>
                    <a:pt x="1089" y="922"/>
                  </a:lnTo>
                  <a:lnTo>
                    <a:pt x="1507" y="545"/>
                  </a:lnTo>
                  <a:lnTo>
                    <a:pt x="963" y="461"/>
                  </a:lnTo>
                  <a:lnTo>
                    <a:pt x="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1373;p26">
              <a:extLst>
                <a:ext uri="{FF2B5EF4-FFF2-40B4-BE49-F238E27FC236}">
                  <a16:creationId xmlns:a16="http://schemas.microsoft.com/office/drawing/2014/main" id="{304E0A03-5655-A322-D1B5-485021D863E3}"/>
                </a:ext>
              </a:extLst>
            </p:cNvPr>
            <p:cNvSpPr/>
            <p:nvPr/>
          </p:nvSpPr>
          <p:spPr>
            <a:xfrm>
              <a:off x="4147425" y="3934650"/>
              <a:ext cx="38725" cy="35575"/>
            </a:xfrm>
            <a:custGeom>
              <a:avLst/>
              <a:gdLst/>
              <a:ahLst/>
              <a:cxnLst/>
              <a:rect l="l" t="t" r="r" b="b"/>
              <a:pathLst>
                <a:path w="1549" h="1423" extrusionOk="0">
                  <a:moveTo>
                    <a:pt x="795" y="0"/>
                  </a:moveTo>
                  <a:lnTo>
                    <a:pt x="544" y="460"/>
                  </a:lnTo>
                  <a:lnTo>
                    <a:pt x="0" y="502"/>
                  </a:lnTo>
                  <a:lnTo>
                    <a:pt x="377" y="921"/>
                  </a:lnTo>
                  <a:lnTo>
                    <a:pt x="293" y="1423"/>
                  </a:lnTo>
                  <a:lnTo>
                    <a:pt x="753" y="1172"/>
                  </a:lnTo>
                  <a:lnTo>
                    <a:pt x="1214" y="1423"/>
                  </a:lnTo>
                  <a:lnTo>
                    <a:pt x="1214" y="1423"/>
                  </a:lnTo>
                  <a:lnTo>
                    <a:pt x="1172" y="921"/>
                  </a:lnTo>
                  <a:lnTo>
                    <a:pt x="1549" y="544"/>
                  </a:lnTo>
                  <a:lnTo>
                    <a:pt x="1005" y="460"/>
                  </a:ln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1374;p26">
              <a:extLst>
                <a:ext uri="{FF2B5EF4-FFF2-40B4-BE49-F238E27FC236}">
                  <a16:creationId xmlns:a16="http://schemas.microsoft.com/office/drawing/2014/main" id="{938F8594-26A2-E8DF-8787-30E74FED356D}"/>
                </a:ext>
              </a:extLst>
            </p:cNvPr>
            <p:cNvSpPr/>
            <p:nvPr/>
          </p:nvSpPr>
          <p:spPr>
            <a:xfrm>
              <a:off x="4146375" y="4040325"/>
              <a:ext cx="39775" cy="36625"/>
            </a:xfrm>
            <a:custGeom>
              <a:avLst/>
              <a:gdLst/>
              <a:ahLst/>
              <a:cxnLst/>
              <a:rect l="l" t="t" r="r" b="b"/>
              <a:pathLst>
                <a:path w="1591" h="1465" extrusionOk="0">
                  <a:moveTo>
                    <a:pt x="795" y="0"/>
                  </a:moveTo>
                  <a:lnTo>
                    <a:pt x="586" y="460"/>
                  </a:lnTo>
                  <a:lnTo>
                    <a:pt x="0" y="502"/>
                  </a:lnTo>
                  <a:lnTo>
                    <a:pt x="419" y="879"/>
                  </a:lnTo>
                  <a:lnTo>
                    <a:pt x="335" y="1381"/>
                  </a:lnTo>
                  <a:lnTo>
                    <a:pt x="335" y="1381"/>
                  </a:lnTo>
                  <a:lnTo>
                    <a:pt x="795" y="1214"/>
                  </a:lnTo>
                  <a:lnTo>
                    <a:pt x="1256" y="1465"/>
                  </a:lnTo>
                  <a:lnTo>
                    <a:pt x="1256" y="1465"/>
                  </a:lnTo>
                  <a:lnTo>
                    <a:pt x="1172" y="921"/>
                  </a:lnTo>
                  <a:lnTo>
                    <a:pt x="1591" y="586"/>
                  </a:lnTo>
                  <a:lnTo>
                    <a:pt x="1047" y="460"/>
                  </a:ln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1375;p26">
              <a:extLst>
                <a:ext uri="{FF2B5EF4-FFF2-40B4-BE49-F238E27FC236}">
                  <a16:creationId xmlns:a16="http://schemas.microsoft.com/office/drawing/2014/main" id="{D1057A8E-A4D8-3CC4-BF6C-139CA26BE369}"/>
                </a:ext>
              </a:extLst>
            </p:cNvPr>
            <p:cNvSpPr/>
            <p:nvPr/>
          </p:nvSpPr>
          <p:spPr>
            <a:xfrm>
              <a:off x="4712400" y="3833150"/>
              <a:ext cx="39800" cy="36650"/>
            </a:xfrm>
            <a:custGeom>
              <a:avLst/>
              <a:gdLst/>
              <a:ahLst/>
              <a:cxnLst/>
              <a:rect l="l" t="t" r="r" b="b"/>
              <a:pathLst>
                <a:path w="1592" h="1466" extrusionOk="0">
                  <a:moveTo>
                    <a:pt x="796" y="0"/>
                  </a:moveTo>
                  <a:lnTo>
                    <a:pt x="545" y="503"/>
                  </a:lnTo>
                  <a:lnTo>
                    <a:pt x="1" y="586"/>
                  </a:lnTo>
                  <a:lnTo>
                    <a:pt x="378" y="963"/>
                  </a:lnTo>
                  <a:lnTo>
                    <a:pt x="294" y="1465"/>
                  </a:lnTo>
                  <a:lnTo>
                    <a:pt x="796" y="1214"/>
                  </a:lnTo>
                  <a:lnTo>
                    <a:pt x="1215" y="1465"/>
                  </a:lnTo>
                  <a:lnTo>
                    <a:pt x="1173" y="963"/>
                  </a:lnTo>
                  <a:lnTo>
                    <a:pt x="1591" y="586"/>
                  </a:lnTo>
                  <a:lnTo>
                    <a:pt x="1005" y="545"/>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1376;p26">
              <a:extLst>
                <a:ext uri="{FF2B5EF4-FFF2-40B4-BE49-F238E27FC236}">
                  <a16:creationId xmlns:a16="http://schemas.microsoft.com/office/drawing/2014/main" id="{B9C7B3FD-EB68-6609-72D7-BD1B8B0EF322}"/>
                </a:ext>
              </a:extLst>
            </p:cNvPr>
            <p:cNvSpPr/>
            <p:nvPr/>
          </p:nvSpPr>
          <p:spPr>
            <a:xfrm>
              <a:off x="4712400" y="3939875"/>
              <a:ext cx="38750" cy="36650"/>
            </a:xfrm>
            <a:custGeom>
              <a:avLst/>
              <a:gdLst/>
              <a:ahLst/>
              <a:cxnLst/>
              <a:rect l="l" t="t" r="r" b="b"/>
              <a:pathLst>
                <a:path w="1550" h="1466" extrusionOk="0">
                  <a:moveTo>
                    <a:pt x="796" y="0"/>
                  </a:moveTo>
                  <a:lnTo>
                    <a:pt x="545" y="461"/>
                  </a:lnTo>
                  <a:lnTo>
                    <a:pt x="1" y="503"/>
                  </a:lnTo>
                  <a:lnTo>
                    <a:pt x="378" y="879"/>
                  </a:lnTo>
                  <a:lnTo>
                    <a:pt x="294" y="1381"/>
                  </a:lnTo>
                  <a:lnTo>
                    <a:pt x="754" y="1172"/>
                  </a:lnTo>
                  <a:lnTo>
                    <a:pt x="1215" y="1465"/>
                  </a:lnTo>
                  <a:lnTo>
                    <a:pt x="1089" y="921"/>
                  </a:lnTo>
                  <a:lnTo>
                    <a:pt x="1549" y="544"/>
                  </a:lnTo>
                  <a:lnTo>
                    <a:pt x="1005" y="46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1377;p26">
              <a:extLst>
                <a:ext uri="{FF2B5EF4-FFF2-40B4-BE49-F238E27FC236}">
                  <a16:creationId xmlns:a16="http://schemas.microsoft.com/office/drawing/2014/main" id="{EC42BB32-8FFF-13A7-FF6F-C3FCF8C8D481}"/>
                </a:ext>
              </a:extLst>
            </p:cNvPr>
            <p:cNvSpPr/>
            <p:nvPr/>
          </p:nvSpPr>
          <p:spPr>
            <a:xfrm>
              <a:off x="4711350" y="4044500"/>
              <a:ext cx="37700" cy="36650"/>
            </a:xfrm>
            <a:custGeom>
              <a:avLst/>
              <a:gdLst/>
              <a:ahLst/>
              <a:cxnLst/>
              <a:rect l="l" t="t" r="r" b="b"/>
              <a:pathLst>
                <a:path w="1508" h="1466" extrusionOk="0">
                  <a:moveTo>
                    <a:pt x="796" y="0"/>
                  </a:moveTo>
                  <a:lnTo>
                    <a:pt x="545" y="461"/>
                  </a:lnTo>
                  <a:lnTo>
                    <a:pt x="1" y="503"/>
                  </a:lnTo>
                  <a:lnTo>
                    <a:pt x="378" y="921"/>
                  </a:lnTo>
                  <a:lnTo>
                    <a:pt x="252" y="1465"/>
                  </a:lnTo>
                  <a:lnTo>
                    <a:pt x="754" y="1172"/>
                  </a:lnTo>
                  <a:lnTo>
                    <a:pt x="1215" y="1465"/>
                  </a:lnTo>
                  <a:lnTo>
                    <a:pt x="1131" y="921"/>
                  </a:lnTo>
                  <a:lnTo>
                    <a:pt x="1508" y="544"/>
                  </a:lnTo>
                  <a:lnTo>
                    <a:pt x="1005" y="46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1378;p26">
              <a:extLst>
                <a:ext uri="{FF2B5EF4-FFF2-40B4-BE49-F238E27FC236}">
                  <a16:creationId xmlns:a16="http://schemas.microsoft.com/office/drawing/2014/main" id="{FD772DDF-BFBB-D11A-D22C-13B425A5D0A0}"/>
                </a:ext>
              </a:extLst>
            </p:cNvPr>
            <p:cNvSpPr/>
            <p:nvPr/>
          </p:nvSpPr>
          <p:spPr>
            <a:xfrm>
              <a:off x="4328425" y="3841525"/>
              <a:ext cx="61750" cy="87900"/>
            </a:xfrm>
            <a:custGeom>
              <a:avLst/>
              <a:gdLst/>
              <a:ahLst/>
              <a:cxnLst/>
              <a:rect l="l" t="t" r="r" b="b"/>
              <a:pathLst>
                <a:path w="2470" h="3516" extrusionOk="0">
                  <a:moveTo>
                    <a:pt x="42" y="0"/>
                  </a:moveTo>
                  <a:lnTo>
                    <a:pt x="0" y="3516"/>
                  </a:lnTo>
                  <a:lnTo>
                    <a:pt x="503" y="3516"/>
                  </a:lnTo>
                  <a:lnTo>
                    <a:pt x="503" y="712"/>
                  </a:lnTo>
                  <a:lnTo>
                    <a:pt x="1047" y="3516"/>
                  </a:lnTo>
                  <a:lnTo>
                    <a:pt x="1423" y="3516"/>
                  </a:lnTo>
                  <a:lnTo>
                    <a:pt x="1926" y="712"/>
                  </a:lnTo>
                  <a:lnTo>
                    <a:pt x="1884" y="3516"/>
                  </a:lnTo>
                  <a:lnTo>
                    <a:pt x="2386" y="3516"/>
                  </a:lnTo>
                  <a:lnTo>
                    <a:pt x="2470" y="0"/>
                  </a:lnTo>
                  <a:lnTo>
                    <a:pt x="1716" y="0"/>
                  </a:lnTo>
                  <a:lnTo>
                    <a:pt x="1214" y="2679"/>
                  </a:lnTo>
                  <a:lnTo>
                    <a:pt x="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1379;p26">
              <a:extLst>
                <a:ext uri="{FF2B5EF4-FFF2-40B4-BE49-F238E27FC236}">
                  <a16:creationId xmlns:a16="http://schemas.microsoft.com/office/drawing/2014/main" id="{A8F40BA6-102B-3E30-9652-F61BE2D30F5D}"/>
                </a:ext>
              </a:extLst>
            </p:cNvPr>
            <p:cNvSpPr/>
            <p:nvPr/>
          </p:nvSpPr>
          <p:spPr>
            <a:xfrm>
              <a:off x="4400625" y="3843600"/>
              <a:ext cx="48150" cy="87925"/>
            </a:xfrm>
            <a:custGeom>
              <a:avLst/>
              <a:gdLst/>
              <a:ahLst/>
              <a:cxnLst/>
              <a:rect l="l" t="t" r="r" b="b"/>
              <a:pathLst>
                <a:path w="1926" h="3517" extrusionOk="0">
                  <a:moveTo>
                    <a:pt x="921" y="294"/>
                  </a:moveTo>
                  <a:cubicBezTo>
                    <a:pt x="1088" y="294"/>
                    <a:pt x="1256" y="336"/>
                    <a:pt x="1298" y="419"/>
                  </a:cubicBezTo>
                  <a:cubicBezTo>
                    <a:pt x="1339" y="545"/>
                    <a:pt x="1381" y="712"/>
                    <a:pt x="1381" y="922"/>
                  </a:cubicBezTo>
                  <a:lnTo>
                    <a:pt x="1381" y="2428"/>
                  </a:lnTo>
                  <a:cubicBezTo>
                    <a:pt x="1381" y="2638"/>
                    <a:pt x="1339" y="2805"/>
                    <a:pt x="1298" y="2889"/>
                  </a:cubicBezTo>
                  <a:cubicBezTo>
                    <a:pt x="1256" y="2972"/>
                    <a:pt x="1088" y="3056"/>
                    <a:pt x="921" y="3056"/>
                  </a:cubicBezTo>
                  <a:cubicBezTo>
                    <a:pt x="753" y="3056"/>
                    <a:pt x="628" y="2972"/>
                    <a:pt x="544" y="2889"/>
                  </a:cubicBezTo>
                  <a:cubicBezTo>
                    <a:pt x="502" y="2805"/>
                    <a:pt x="460" y="2638"/>
                    <a:pt x="460" y="2428"/>
                  </a:cubicBezTo>
                  <a:lnTo>
                    <a:pt x="460" y="922"/>
                  </a:lnTo>
                  <a:cubicBezTo>
                    <a:pt x="460" y="712"/>
                    <a:pt x="502" y="545"/>
                    <a:pt x="544" y="419"/>
                  </a:cubicBezTo>
                  <a:cubicBezTo>
                    <a:pt x="628" y="336"/>
                    <a:pt x="753" y="294"/>
                    <a:pt x="921" y="294"/>
                  </a:cubicBezTo>
                  <a:close/>
                  <a:moveTo>
                    <a:pt x="963" y="1"/>
                  </a:moveTo>
                  <a:cubicBezTo>
                    <a:pt x="837" y="1"/>
                    <a:pt x="670" y="1"/>
                    <a:pt x="502" y="85"/>
                  </a:cubicBezTo>
                  <a:cubicBezTo>
                    <a:pt x="419" y="127"/>
                    <a:pt x="293" y="168"/>
                    <a:pt x="209" y="294"/>
                  </a:cubicBezTo>
                  <a:cubicBezTo>
                    <a:pt x="126" y="378"/>
                    <a:pt x="42" y="461"/>
                    <a:pt x="42" y="629"/>
                  </a:cubicBezTo>
                  <a:cubicBezTo>
                    <a:pt x="0" y="796"/>
                    <a:pt x="0" y="964"/>
                    <a:pt x="0" y="1089"/>
                  </a:cubicBezTo>
                  <a:lnTo>
                    <a:pt x="0" y="2345"/>
                  </a:lnTo>
                  <a:lnTo>
                    <a:pt x="0" y="2805"/>
                  </a:lnTo>
                  <a:cubicBezTo>
                    <a:pt x="42" y="2931"/>
                    <a:pt x="84" y="3056"/>
                    <a:pt x="126" y="3140"/>
                  </a:cubicBezTo>
                  <a:cubicBezTo>
                    <a:pt x="209" y="3265"/>
                    <a:pt x="293" y="3307"/>
                    <a:pt x="460" y="3433"/>
                  </a:cubicBezTo>
                  <a:cubicBezTo>
                    <a:pt x="544" y="3475"/>
                    <a:pt x="712" y="3516"/>
                    <a:pt x="921" y="3516"/>
                  </a:cubicBezTo>
                  <a:cubicBezTo>
                    <a:pt x="1088" y="3516"/>
                    <a:pt x="1256" y="3516"/>
                    <a:pt x="1381" y="3475"/>
                  </a:cubicBezTo>
                  <a:cubicBezTo>
                    <a:pt x="1507" y="3391"/>
                    <a:pt x="1590" y="3307"/>
                    <a:pt x="1716" y="3265"/>
                  </a:cubicBezTo>
                  <a:cubicBezTo>
                    <a:pt x="1758" y="3140"/>
                    <a:pt x="1883" y="3056"/>
                    <a:pt x="1883" y="2889"/>
                  </a:cubicBezTo>
                  <a:cubicBezTo>
                    <a:pt x="1925" y="2721"/>
                    <a:pt x="1925" y="2554"/>
                    <a:pt x="1925" y="2428"/>
                  </a:cubicBezTo>
                  <a:lnTo>
                    <a:pt x="1925" y="1173"/>
                  </a:lnTo>
                  <a:cubicBezTo>
                    <a:pt x="1925" y="796"/>
                    <a:pt x="1883" y="503"/>
                    <a:pt x="1716" y="336"/>
                  </a:cubicBezTo>
                  <a:cubicBezTo>
                    <a:pt x="1549" y="127"/>
                    <a:pt x="1298"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1380;p26">
              <a:extLst>
                <a:ext uri="{FF2B5EF4-FFF2-40B4-BE49-F238E27FC236}">
                  <a16:creationId xmlns:a16="http://schemas.microsoft.com/office/drawing/2014/main" id="{BCF5F8E4-3853-D25F-53BA-36B23E060EFC}"/>
                </a:ext>
              </a:extLst>
            </p:cNvPr>
            <p:cNvSpPr/>
            <p:nvPr/>
          </p:nvSpPr>
          <p:spPr>
            <a:xfrm>
              <a:off x="4453975" y="3842575"/>
              <a:ext cx="49200" cy="87900"/>
            </a:xfrm>
            <a:custGeom>
              <a:avLst/>
              <a:gdLst/>
              <a:ahLst/>
              <a:cxnLst/>
              <a:rect l="l" t="t" r="r" b="b"/>
              <a:pathLst>
                <a:path w="1968" h="3516" extrusionOk="0">
                  <a:moveTo>
                    <a:pt x="1" y="0"/>
                  </a:moveTo>
                  <a:lnTo>
                    <a:pt x="712" y="3516"/>
                  </a:lnTo>
                  <a:lnTo>
                    <a:pt x="1256" y="3516"/>
                  </a:lnTo>
                  <a:lnTo>
                    <a:pt x="1968" y="0"/>
                  </a:lnTo>
                  <a:lnTo>
                    <a:pt x="1507" y="0"/>
                  </a:lnTo>
                  <a:lnTo>
                    <a:pt x="1089" y="1883"/>
                  </a:lnTo>
                  <a:lnTo>
                    <a:pt x="1005" y="2762"/>
                  </a:lnTo>
                  <a:lnTo>
                    <a:pt x="838" y="1883"/>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1381;p26">
              <a:extLst>
                <a:ext uri="{FF2B5EF4-FFF2-40B4-BE49-F238E27FC236}">
                  <a16:creationId xmlns:a16="http://schemas.microsoft.com/office/drawing/2014/main" id="{52DE198D-D36B-A6C1-86EE-C1B950221B68}"/>
                </a:ext>
              </a:extLst>
            </p:cNvPr>
            <p:cNvSpPr/>
            <p:nvPr/>
          </p:nvSpPr>
          <p:spPr>
            <a:xfrm>
              <a:off x="4511525" y="3842575"/>
              <a:ext cx="13625" cy="87900"/>
            </a:xfrm>
            <a:custGeom>
              <a:avLst/>
              <a:gdLst/>
              <a:ahLst/>
              <a:cxnLst/>
              <a:rect l="l" t="t" r="r" b="b"/>
              <a:pathLst>
                <a:path w="545" h="3516" extrusionOk="0">
                  <a:moveTo>
                    <a:pt x="0" y="0"/>
                  </a:moveTo>
                  <a:lnTo>
                    <a:pt x="0" y="3516"/>
                  </a:lnTo>
                  <a:lnTo>
                    <a:pt x="503" y="3516"/>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1382;p26">
              <a:extLst>
                <a:ext uri="{FF2B5EF4-FFF2-40B4-BE49-F238E27FC236}">
                  <a16:creationId xmlns:a16="http://schemas.microsoft.com/office/drawing/2014/main" id="{E89BE0A0-051A-36FA-3B41-C58067E31F3A}"/>
                </a:ext>
              </a:extLst>
            </p:cNvPr>
            <p:cNvSpPr/>
            <p:nvPr/>
          </p:nvSpPr>
          <p:spPr>
            <a:xfrm>
              <a:off x="4537675" y="3842575"/>
              <a:ext cx="35600" cy="88950"/>
            </a:xfrm>
            <a:custGeom>
              <a:avLst/>
              <a:gdLst/>
              <a:ahLst/>
              <a:cxnLst/>
              <a:rect l="l" t="t" r="r" b="b"/>
              <a:pathLst>
                <a:path w="1424" h="3558" extrusionOk="0">
                  <a:moveTo>
                    <a:pt x="1" y="0"/>
                  </a:moveTo>
                  <a:lnTo>
                    <a:pt x="1" y="3516"/>
                  </a:lnTo>
                  <a:lnTo>
                    <a:pt x="1340" y="3557"/>
                  </a:lnTo>
                  <a:lnTo>
                    <a:pt x="1340" y="3139"/>
                  </a:lnTo>
                  <a:lnTo>
                    <a:pt x="461" y="3139"/>
                  </a:lnTo>
                  <a:lnTo>
                    <a:pt x="461" y="1883"/>
                  </a:lnTo>
                  <a:lnTo>
                    <a:pt x="1089" y="1883"/>
                  </a:lnTo>
                  <a:lnTo>
                    <a:pt x="1089" y="1507"/>
                  </a:lnTo>
                  <a:lnTo>
                    <a:pt x="461" y="1507"/>
                  </a:lnTo>
                  <a:lnTo>
                    <a:pt x="503" y="377"/>
                  </a:lnTo>
                  <a:lnTo>
                    <a:pt x="1340" y="419"/>
                  </a:lnTo>
                  <a:lnTo>
                    <a:pt x="14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1383;p26">
              <a:extLst>
                <a:ext uri="{FF2B5EF4-FFF2-40B4-BE49-F238E27FC236}">
                  <a16:creationId xmlns:a16="http://schemas.microsoft.com/office/drawing/2014/main" id="{ED3F5D80-B237-E5A2-0BF9-2E766AEC2E6B}"/>
                </a:ext>
              </a:extLst>
            </p:cNvPr>
            <p:cNvSpPr/>
            <p:nvPr/>
          </p:nvSpPr>
          <p:spPr>
            <a:xfrm>
              <a:off x="4313775" y="3981725"/>
              <a:ext cx="45025" cy="86850"/>
            </a:xfrm>
            <a:custGeom>
              <a:avLst/>
              <a:gdLst/>
              <a:ahLst/>
              <a:cxnLst/>
              <a:rect l="l" t="t" r="r" b="b"/>
              <a:pathLst>
                <a:path w="1801" h="3474" extrusionOk="0">
                  <a:moveTo>
                    <a:pt x="0" y="0"/>
                  </a:moveTo>
                  <a:lnTo>
                    <a:pt x="0" y="461"/>
                  </a:lnTo>
                  <a:lnTo>
                    <a:pt x="628" y="461"/>
                  </a:lnTo>
                  <a:lnTo>
                    <a:pt x="628" y="3474"/>
                  </a:lnTo>
                  <a:lnTo>
                    <a:pt x="1089" y="3474"/>
                  </a:lnTo>
                  <a:lnTo>
                    <a:pt x="1172" y="461"/>
                  </a:lnTo>
                  <a:lnTo>
                    <a:pt x="1800" y="461"/>
                  </a:lnTo>
                  <a:lnTo>
                    <a:pt x="1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1384;p26">
              <a:extLst>
                <a:ext uri="{FF2B5EF4-FFF2-40B4-BE49-F238E27FC236}">
                  <a16:creationId xmlns:a16="http://schemas.microsoft.com/office/drawing/2014/main" id="{B62D3AAE-57FD-2332-9768-4C54D5521D2D}"/>
                </a:ext>
              </a:extLst>
            </p:cNvPr>
            <p:cNvSpPr/>
            <p:nvPr/>
          </p:nvSpPr>
          <p:spPr>
            <a:xfrm>
              <a:off x="4364000" y="3981725"/>
              <a:ext cx="13625" cy="87900"/>
            </a:xfrm>
            <a:custGeom>
              <a:avLst/>
              <a:gdLst/>
              <a:ahLst/>
              <a:cxnLst/>
              <a:rect l="l" t="t" r="r" b="b"/>
              <a:pathLst>
                <a:path w="545" h="3516" extrusionOk="0">
                  <a:moveTo>
                    <a:pt x="42" y="0"/>
                  </a:moveTo>
                  <a:lnTo>
                    <a:pt x="0" y="3516"/>
                  </a:lnTo>
                  <a:lnTo>
                    <a:pt x="544" y="3516"/>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1385;p26">
              <a:extLst>
                <a:ext uri="{FF2B5EF4-FFF2-40B4-BE49-F238E27FC236}">
                  <a16:creationId xmlns:a16="http://schemas.microsoft.com/office/drawing/2014/main" id="{40CB7EC2-DEF6-B073-0D52-9CC99F1B659A}"/>
                </a:ext>
              </a:extLst>
            </p:cNvPr>
            <p:cNvSpPr/>
            <p:nvPr/>
          </p:nvSpPr>
          <p:spPr>
            <a:xfrm>
              <a:off x="4388050" y="3981725"/>
              <a:ext cx="49200" cy="86850"/>
            </a:xfrm>
            <a:custGeom>
              <a:avLst/>
              <a:gdLst/>
              <a:ahLst/>
              <a:cxnLst/>
              <a:rect l="l" t="t" r="r" b="b"/>
              <a:pathLst>
                <a:path w="1968" h="3474" extrusionOk="0">
                  <a:moveTo>
                    <a:pt x="963" y="0"/>
                  </a:moveTo>
                  <a:cubicBezTo>
                    <a:pt x="796" y="0"/>
                    <a:pt x="712" y="0"/>
                    <a:pt x="587" y="42"/>
                  </a:cubicBezTo>
                  <a:cubicBezTo>
                    <a:pt x="503" y="84"/>
                    <a:pt x="378" y="126"/>
                    <a:pt x="336" y="210"/>
                  </a:cubicBezTo>
                  <a:cubicBezTo>
                    <a:pt x="294" y="251"/>
                    <a:pt x="168" y="335"/>
                    <a:pt x="168" y="461"/>
                  </a:cubicBezTo>
                  <a:cubicBezTo>
                    <a:pt x="126" y="544"/>
                    <a:pt x="126" y="670"/>
                    <a:pt x="85" y="837"/>
                  </a:cubicBezTo>
                  <a:cubicBezTo>
                    <a:pt x="85" y="921"/>
                    <a:pt x="1" y="1088"/>
                    <a:pt x="1" y="1256"/>
                  </a:cubicBezTo>
                  <a:lnTo>
                    <a:pt x="1" y="2218"/>
                  </a:lnTo>
                  <a:lnTo>
                    <a:pt x="1" y="2637"/>
                  </a:lnTo>
                  <a:cubicBezTo>
                    <a:pt x="1" y="2763"/>
                    <a:pt x="85" y="2930"/>
                    <a:pt x="126" y="3014"/>
                  </a:cubicBezTo>
                  <a:cubicBezTo>
                    <a:pt x="168" y="3139"/>
                    <a:pt x="210" y="3223"/>
                    <a:pt x="294" y="3265"/>
                  </a:cubicBezTo>
                  <a:cubicBezTo>
                    <a:pt x="336" y="3348"/>
                    <a:pt x="419" y="3432"/>
                    <a:pt x="545" y="3432"/>
                  </a:cubicBezTo>
                  <a:cubicBezTo>
                    <a:pt x="629" y="3474"/>
                    <a:pt x="796" y="3474"/>
                    <a:pt x="922" y="3474"/>
                  </a:cubicBezTo>
                  <a:cubicBezTo>
                    <a:pt x="1047" y="3474"/>
                    <a:pt x="1215" y="3474"/>
                    <a:pt x="1340" y="3432"/>
                  </a:cubicBezTo>
                  <a:cubicBezTo>
                    <a:pt x="1424" y="3390"/>
                    <a:pt x="1549" y="3265"/>
                    <a:pt x="1633" y="3181"/>
                  </a:cubicBezTo>
                  <a:cubicBezTo>
                    <a:pt x="1675" y="3055"/>
                    <a:pt x="1759" y="2972"/>
                    <a:pt x="1801" y="2804"/>
                  </a:cubicBezTo>
                  <a:cubicBezTo>
                    <a:pt x="1842" y="2637"/>
                    <a:pt x="1842" y="2511"/>
                    <a:pt x="1842" y="2344"/>
                  </a:cubicBezTo>
                  <a:lnTo>
                    <a:pt x="1968" y="2302"/>
                  </a:lnTo>
                  <a:lnTo>
                    <a:pt x="1424" y="2302"/>
                  </a:lnTo>
                  <a:lnTo>
                    <a:pt x="1424" y="2386"/>
                  </a:lnTo>
                  <a:lnTo>
                    <a:pt x="1424" y="2595"/>
                  </a:lnTo>
                  <a:cubicBezTo>
                    <a:pt x="1424" y="2637"/>
                    <a:pt x="1424" y="2763"/>
                    <a:pt x="1382" y="2804"/>
                  </a:cubicBezTo>
                  <a:cubicBezTo>
                    <a:pt x="1382" y="2846"/>
                    <a:pt x="1340" y="2888"/>
                    <a:pt x="1340" y="2972"/>
                  </a:cubicBezTo>
                  <a:cubicBezTo>
                    <a:pt x="1256" y="3014"/>
                    <a:pt x="1256" y="3055"/>
                    <a:pt x="1215" y="3055"/>
                  </a:cubicBezTo>
                  <a:cubicBezTo>
                    <a:pt x="1173" y="3139"/>
                    <a:pt x="1131" y="3139"/>
                    <a:pt x="1005" y="3139"/>
                  </a:cubicBezTo>
                  <a:cubicBezTo>
                    <a:pt x="963" y="3139"/>
                    <a:pt x="838" y="3139"/>
                    <a:pt x="796" y="3055"/>
                  </a:cubicBezTo>
                  <a:cubicBezTo>
                    <a:pt x="754" y="3014"/>
                    <a:pt x="712" y="3014"/>
                    <a:pt x="629" y="2972"/>
                  </a:cubicBezTo>
                  <a:cubicBezTo>
                    <a:pt x="587" y="2888"/>
                    <a:pt x="587" y="2846"/>
                    <a:pt x="545" y="2804"/>
                  </a:cubicBezTo>
                  <a:cubicBezTo>
                    <a:pt x="545" y="2763"/>
                    <a:pt x="503" y="2637"/>
                    <a:pt x="503" y="2595"/>
                  </a:cubicBezTo>
                  <a:lnTo>
                    <a:pt x="503" y="2386"/>
                  </a:lnTo>
                  <a:lnTo>
                    <a:pt x="503" y="1130"/>
                  </a:lnTo>
                  <a:lnTo>
                    <a:pt x="503" y="879"/>
                  </a:lnTo>
                  <a:cubicBezTo>
                    <a:pt x="503" y="837"/>
                    <a:pt x="503" y="712"/>
                    <a:pt x="545" y="670"/>
                  </a:cubicBezTo>
                  <a:cubicBezTo>
                    <a:pt x="545" y="628"/>
                    <a:pt x="587" y="544"/>
                    <a:pt x="587" y="503"/>
                  </a:cubicBezTo>
                  <a:cubicBezTo>
                    <a:pt x="629" y="461"/>
                    <a:pt x="712" y="461"/>
                    <a:pt x="754" y="419"/>
                  </a:cubicBezTo>
                  <a:cubicBezTo>
                    <a:pt x="796" y="419"/>
                    <a:pt x="838" y="335"/>
                    <a:pt x="963" y="335"/>
                  </a:cubicBezTo>
                  <a:lnTo>
                    <a:pt x="1131" y="335"/>
                  </a:lnTo>
                  <a:cubicBezTo>
                    <a:pt x="1173" y="335"/>
                    <a:pt x="1215" y="419"/>
                    <a:pt x="1215" y="419"/>
                  </a:cubicBezTo>
                  <a:cubicBezTo>
                    <a:pt x="1256" y="461"/>
                    <a:pt x="1256" y="461"/>
                    <a:pt x="1256" y="503"/>
                  </a:cubicBezTo>
                  <a:cubicBezTo>
                    <a:pt x="1256" y="544"/>
                    <a:pt x="1340" y="544"/>
                    <a:pt x="1340" y="670"/>
                  </a:cubicBezTo>
                  <a:lnTo>
                    <a:pt x="1340" y="837"/>
                  </a:lnTo>
                  <a:lnTo>
                    <a:pt x="1340" y="963"/>
                  </a:lnTo>
                  <a:lnTo>
                    <a:pt x="1340" y="1088"/>
                  </a:lnTo>
                  <a:lnTo>
                    <a:pt x="1842" y="1088"/>
                  </a:lnTo>
                  <a:lnTo>
                    <a:pt x="1842" y="963"/>
                  </a:lnTo>
                  <a:cubicBezTo>
                    <a:pt x="1842" y="837"/>
                    <a:pt x="1842" y="670"/>
                    <a:pt x="1801" y="544"/>
                  </a:cubicBezTo>
                  <a:cubicBezTo>
                    <a:pt x="1759" y="461"/>
                    <a:pt x="1675" y="293"/>
                    <a:pt x="1633" y="251"/>
                  </a:cubicBezTo>
                  <a:cubicBezTo>
                    <a:pt x="1591" y="126"/>
                    <a:pt x="1466" y="84"/>
                    <a:pt x="1382" y="42"/>
                  </a:cubicBezTo>
                  <a:cubicBezTo>
                    <a:pt x="1256" y="0"/>
                    <a:pt x="1131"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1386;p26">
              <a:extLst>
                <a:ext uri="{FF2B5EF4-FFF2-40B4-BE49-F238E27FC236}">
                  <a16:creationId xmlns:a16="http://schemas.microsoft.com/office/drawing/2014/main" id="{EED65A72-8643-E097-E387-0E9C96CC9CDD}"/>
                </a:ext>
              </a:extLst>
            </p:cNvPr>
            <p:cNvSpPr/>
            <p:nvPr/>
          </p:nvSpPr>
          <p:spPr>
            <a:xfrm>
              <a:off x="4444550" y="3982775"/>
              <a:ext cx="50250" cy="87900"/>
            </a:xfrm>
            <a:custGeom>
              <a:avLst/>
              <a:gdLst/>
              <a:ahLst/>
              <a:cxnLst/>
              <a:rect l="l" t="t" r="r" b="b"/>
              <a:pathLst>
                <a:path w="2010" h="3516" extrusionOk="0">
                  <a:moveTo>
                    <a:pt x="43" y="0"/>
                  </a:moveTo>
                  <a:lnTo>
                    <a:pt x="1" y="3516"/>
                  </a:lnTo>
                  <a:lnTo>
                    <a:pt x="545" y="3516"/>
                  </a:lnTo>
                  <a:lnTo>
                    <a:pt x="545" y="2386"/>
                  </a:lnTo>
                  <a:lnTo>
                    <a:pt x="796" y="1884"/>
                  </a:lnTo>
                  <a:lnTo>
                    <a:pt x="1382" y="3516"/>
                  </a:lnTo>
                  <a:lnTo>
                    <a:pt x="2010" y="3516"/>
                  </a:lnTo>
                  <a:lnTo>
                    <a:pt x="1173" y="1339"/>
                  </a:lnTo>
                  <a:lnTo>
                    <a:pt x="1926" y="0"/>
                  </a:lnTo>
                  <a:lnTo>
                    <a:pt x="1298" y="0"/>
                  </a:lnTo>
                  <a:lnTo>
                    <a:pt x="545" y="1507"/>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1387;p26">
              <a:extLst>
                <a:ext uri="{FF2B5EF4-FFF2-40B4-BE49-F238E27FC236}">
                  <a16:creationId xmlns:a16="http://schemas.microsoft.com/office/drawing/2014/main" id="{05F63CF2-132B-C8C3-D0F4-FDFAD5738EBB}"/>
                </a:ext>
              </a:extLst>
            </p:cNvPr>
            <p:cNvSpPr/>
            <p:nvPr/>
          </p:nvSpPr>
          <p:spPr>
            <a:xfrm>
              <a:off x="4500025" y="3982775"/>
              <a:ext cx="34550" cy="88950"/>
            </a:xfrm>
            <a:custGeom>
              <a:avLst/>
              <a:gdLst/>
              <a:ahLst/>
              <a:cxnLst/>
              <a:rect l="l" t="t" r="r" b="b"/>
              <a:pathLst>
                <a:path w="1382" h="3558" extrusionOk="0">
                  <a:moveTo>
                    <a:pt x="42" y="0"/>
                  </a:moveTo>
                  <a:lnTo>
                    <a:pt x="0" y="3516"/>
                  </a:lnTo>
                  <a:lnTo>
                    <a:pt x="1339" y="3558"/>
                  </a:lnTo>
                  <a:lnTo>
                    <a:pt x="1339" y="3139"/>
                  </a:lnTo>
                  <a:lnTo>
                    <a:pt x="502" y="3139"/>
                  </a:lnTo>
                  <a:lnTo>
                    <a:pt x="502" y="1884"/>
                  </a:lnTo>
                  <a:lnTo>
                    <a:pt x="1130" y="1884"/>
                  </a:lnTo>
                  <a:lnTo>
                    <a:pt x="1130" y="1507"/>
                  </a:lnTo>
                  <a:lnTo>
                    <a:pt x="502" y="1507"/>
                  </a:lnTo>
                  <a:lnTo>
                    <a:pt x="502" y="377"/>
                  </a:lnTo>
                  <a:lnTo>
                    <a:pt x="1381" y="419"/>
                  </a:ln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1388;p26">
              <a:extLst>
                <a:ext uri="{FF2B5EF4-FFF2-40B4-BE49-F238E27FC236}">
                  <a16:creationId xmlns:a16="http://schemas.microsoft.com/office/drawing/2014/main" id="{720EECEF-94CC-CD34-10E5-34E66BA0258D}"/>
                </a:ext>
              </a:extLst>
            </p:cNvPr>
            <p:cNvSpPr/>
            <p:nvPr/>
          </p:nvSpPr>
          <p:spPr>
            <a:xfrm>
              <a:off x="4536625" y="3982775"/>
              <a:ext cx="43975" cy="88950"/>
            </a:xfrm>
            <a:custGeom>
              <a:avLst/>
              <a:gdLst/>
              <a:ahLst/>
              <a:cxnLst/>
              <a:rect l="l" t="t" r="r" b="b"/>
              <a:pathLst>
                <a:path w="1759" h="3558" extrusionOk="0">
                  <a:moveTo>
                    <a:pt x="1" y="0"/>
                  </a:moveTo>
                  <a:lnTo>
                    <a:pt x="1" y="461"/>
                  </a:lnTo>
                  <a:lnTo>
                    <a:pt x="629" y="461"/>
                  </a:lnTo>
                  <a:lnTo>
                    <a:pt x="545" y="3558"/>
                  </a:lnTo>
                  <a:lnTo>
                    <a:pt x="1089" y="3558"/>
                  </a:lnTo>
                  <a:lnTo>
                    <a:pt x="1131" y="461"/>
                  </a:lnTo>
                  <a:lnTo>
                    <a:pt x="1759" y="461"/>
                  </a:lnTo>
                  <a:lnTo>
                    <a:pt x="1759"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991;p22">
            <a:extLst>
              <a:ext uri="{FF2B5EF4-FFF2-40B4-BE49-F238E27FC236}">
                <a16:creationId xmlns:a16="http://schemas.microsoft.com/office/drawing/2014/main" id="{E41457BE-3255-6E9E-20AB-60A5E1742CAD}"/>
              </a:ext>
            </a:extLst>
          </p:cNvPr>
          <p:cNvGrpSpPr/>
          <p:nvPr/>
        </p:nvGrpSpPr>
        <p:grpSpPr>
          <a:xfrm rot="19456024">
            <a:off x="7485769" y="879924"/>
            <a:ext cx="546987" cy="487554"/>
            <a:chOff x="5408975" y="3543300"/>
            <a:chExt cx="610950" cy="581375"/>
          </a:xfrm>
        </p:grpSpPr>
        <p:sp>
          <p:nvSpPr>
            <p:cNvPr id="2163" name="Google Shape;992;p22">
              <a:extLst>
                <a:ext uri="{FF2B5EF4-FFF2-40B4-BE49-F238E27FC236}">
                  <a16:creationId xmlns:a16="http://schemas.microsoft.com/office/drawing/2014/main" id="{F910028A-9DE0-70DA-BF19-2243BA66245C}"/>
                </a:ext>
              </a:extLst>
            </p:cNvPr>
            <p:cNvSpPr/>
            <p:nvPr/>
          </p:nvSpPr>
          <p:spPr>
            <a:xfrm>
              <a:off x="5408975" y="3543300"/>
              <a:ext cx="610950" cy="581375"/>
            </a:xfrm>
            <a:custGeom>
              <a:avLst/>
              <a:gdLst/>
              <a:ahLst/>
              <a:cxnLst/>
              <a:rect l="l" t="t" r="r" b="b"/>
              <a:pathLst>
                <a:path w="24438" h="23255" extrusionOk="0">
                  <a:moveTo>
                    <a:pt x="12201" y="0"/>
                  </a:moveTo>
                  <a:lnTo>
                    <a:pt x="8467" y="7653"/>
                  </a:lnTo>
                  <a:lnTo>
                    <a:pt x="0" y="8873"/>
                  </a:lnTo>
                  <a:lnTo>
                    <a:pt x="6101" y="14863"/>
                  </a:lnTo>
                  <a:lnTo>
                    <a:pt x="4659" y="23255"/>
                  </a:lnTo>
                  <a:lnTo>
                    <a:pt x="12201" y="19299"/>
                  </a:lnTo>
                  <a:lnTo>
                    <a:pt x="19780" y="23255"/>
                  </a:lnTo>
                  <a:lnTo>
                    <a:pt x="18338" y="14863"/>
                  </a:lnTo>
                  <a:lnTo>
                    <a:pt x="24438" y="8873"/>
                  </a:lnTo>
                  <a:lnTo>
                    <a:pt x="15972" y="7653"/>
                  </a:lnTo>
                  <a:lnTo>
                    <a:pt x="122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993;p22">
              <a:extLst>
                <a:ext uri="{FF2B5EF4-FFF2-40B4-BE49-F238E27FC236}">
                  <a16:creationId xmlns:a16="http://schemas.microsoft.com/office/drawing/2014/main" id="{E771FA04-9A7F-3A67-A823-12BF95260F3A}"/>
                </a:ext>
              </a:extLst>
            </p:cNvPr>
            <p:cNvSpPr/>
            <p:nvPr/>
          </p:nvSpPr>
          <p:spPr>
            <a:xfrm>
              <a:off x="5625250" y="3774350"/>
              <a:ext cx="177475" cy="178425"/>
            </a:xfrm>
            <a:custGeom>
              <a:avLst/>
              <a:gdLst/>
              <a:ahLst/>
              <a:cxnLst/>
              <a:rect l="l" t="t" r="r" b="b"/>
              <a:pathLst>
                <a:path w="7099" h="7137" extrusionOk="0">
                  <a:moveTo>
                    <a:pt x="3550" y="1"/>
                  </a:moveTo>
                  <a:cubicBezTo>
                    <a:pt x="1553" y="1"/>
                    <a:pt x="0" y="1628"/>
                    <a:pt x="0" y="3587"/>
                  </a:cubicBezTo>
                  <a:cubicBezTo>
                    <a:pt x="0" y="5547"/>
                    <a:pt x="1590" y="7136"/>
                    <a:pt x="3550" y="7136"/>
                  </a:cubicBezTo>
                  <a:cubicBezTo>
                    <a:pt x="5546" y="7136"/>
                    <a:pt x="7099" y="5510"/>
                    <a:pt x="7099" y="3587"/>
                  </a:cubicBezTo>
                  <a:cubicBezTo>
                    <a:pt x="7099" y="1628"/>
                    <a:pt x="5546" y="75"/>
                    <a:pt x="3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994;p22">
              <a:extLst>
                <a:ext uri="{FF2B5EF4-FFF2-40B4-BE49-F238E27FC236}">
                  <a16:creationId xmlns:a16="http://schemas.microsoft.com/office/drawing/2014/main" id="{4E848B2C-F13F-30F3-D67A-BF8FFA409B78}"/>
                </a:ext>
              </a:extLst>
            </p:cNvPr>
            <p:cNvSpPr/>
            <p:nvPr/>
          </p:nvSpPr>
          <p:spPr>
            <a:xfrm>
              <a:off x="5452400" y="3589500"/>
              <a:ext cx="261600" cy="242200"/>
            </a:xfrm>
            <a:custGeom>
              <a:avLst/>
              <a:gdLst/>
              <a:ahLst/>
              <a:cxnLst/>
              <a:rect l="l" t="t" r="r" b="b"/>
              <a:pathLst>
                <a:path w="10464" h="9688" extrusionOk="0">
                  <a:moveTo>
                    <a:pt x="10464" y="1"/>
                  </a:moveTo>
                  <a:lnTo>
                    <a:pt x="7210" y="6582"/>
                  </a:lnTo>
                  <a:lnTo>
                    <a:pt x="1" y="7654"/>
                  </a:lnTo>
                  <a:lnTo>
                    <a:pt x="6286" y="9687"/>
                  </a:lnTo>
                  <a:cubicBezTo>
                    <a:pt x="6841" y="7913"/>
                    <a:pt x="8504" y="6619"/>
                    <a:pt x="10464" y="6619"/>
                  </a:cubicBezTo>
                  <a:lnTo>
                    <a:pt x="10464"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995;p22">
              <a:extLst>
                <a:ext uri="{FF2B5EF4-FFF2-40B4-BE49-F238E27FC236}">
                  <a16:creationId xmlns:a16="http://schemas.microsoft.com/office/drawing/2014/main" id="{B2417B0B-C277-03F4-9509-9F22C447684C}"/>
                </a:ext>
              </a:extLst>
            </p:cNvPr>
            <p:cNvSpPr/>
            <p:nvPr/>
          </p:nvSpPr>
          <p:spPr>
            <a:xfrm>
              <a:off x="5654825" y="3811325"/>
              <a:ext cx="50850" cy="50875"/>
            </a:xfrm>
            <a:custGeom>
              <a:avLst/>
              <a:gdLst/>
              <a:ahLst/>
              <a:cxnLst/>
              <a:rect l="l" t="t" r="r" b="b"/>
              <a:pathLst>
                <a:path w="2034" h="2035" extrusionOk="0">
                  <a:moveTo>
                    <a:pt x="555" y="334"/>
                  </a:moveTo>
                  <a:cubicBezTo>
                    <a:pt x="592" y="334"/>
                    <a:pt x="666" y="370"/>
                    <a:pt x="666" y="444"/>
                  </a:cubicBezTo>
                  <a:cubicBezTo>
                    <a:pt x="666" y="481"/>
                    <a:pt x="592" y="518"/>
                    <a:pt x="555" y="518"/>
                  </a:cubicBezTo>
                  <a:cubicBezTo>
                    <a:pt x="518" y="518"/>
                    <a:pt x="481" y="481"/>
                    <a:pt x="481" y="444"/>
                  </a:cubicBezTo>
                  <a:cubicBezTo>
                    <a:pt x="481" y="370"/>
                    <a:pt x="518" y="334"/>
                    <a:pt x="555" y="334"/>
                  </a:cubicBezTo>
                  <a:close/>
                  <a:moveTo>
                    <a:pt x="1036" y="260"/>
                  </a:moveTo>
                  <a:cubicBezTo>
                    <a:pt x="1147" y="260"/>
                    <a:pt x="1295" y="370"/>
                    <a:pt x="1295" y="518"/>
                  </a:cubicBezTo>
                  <a:cubicBezTo>
                    <a:pt x="1295" y="666"/>
                    <a:pt x="1147" y="814"/>
                    <a:pt x="1036" y="814"/>
                  </a:cubicBezTo>
                  <a:cubicBezTo>
                    <a:pt x="888" y="814"/>
                    <a:pt x="740" y="666"/>
                    <a:pt x="740" y="518"/>
                  </a:cubicBezTo>
                  <a:cubicBezTo>
                    <a:pt x="740" y="370"/>
                    <a:pt x="888" y="260"/>
                    <a:pt x="1036" y="260"/>
                  </a:cubicBezTo>
                  <a:close/>
                  <a:moveTo>
                    <a:pt x="1036" y="925"/>
                  </a:moveTo>
                  <a:cubicBezTo>
                    <a:pt x="1073" y="925"/>
                    <a:pt x="1110" y="999"/>
                    <a:pt x="1110" y="1036"/>
                  </a:cubicBezTo>
                  <a:cubicBezTo>
                    <a:pt x="1110" y="1073"/>
                    <a:pt x="1073" y="1110"/>
                    <a:pt x="1036" y="1110"/>
                  </a:cubicBezTo>
                  <a:cubicBezTo>
                    <a:pt x="962" y="1110"/>
                    <a:pt x="925" y="1073"/>
                    <a:pt x="925" y="1036"/>
                  </a:cubicBezTo>
                  <a:cubicBezTo>
                    <a:pt x="925" y="962"/>
                    <a:pt x="962" y="925"/>
                    <a:pt x="1036" y="925"/>
                  </a:cubicBezTo>
                  <a:close/>
                  <a:moveTo>
                    <a:pt x="481" y="592"/>
                  </a:moveTo>
                  <a:cubicBezTo>
                    <a:pt x="592" y="592"/>
                    <a:pt x="740" y="740"/>
                    <a:pt x="740" y="888"/>
                  </a:cubicBezTo>
                  <a:cubicBezTo>
                    <a:pt x="740" y="1036"/>
                    <a:pt x="592" y="1184"/>
                    <a:pt x="481" y="1184"/>
                  </a:cubicBezTo>
                  <a:cubicBezTo>
                    <a:pt x="333" y="1110"/>
                    <a:pt x="185" y="1036"/>
                    <a:pt x="185" y="888"/>
                  </a:cubicBezTo>
                  <a:cubicBezTo>
                    <a:pt x="185" y="740"/>
                    <a:pt x="333" y="592"/>
                    <a:pt x="481" y="592"/>
                  </a:cubicBezTo>
                  <a:close/>
                  <a:moveTo>
                    <a:pt x="1590" y="629"/>
                  </a:moveTo>
                  <a:cubicBezTo>
                    <a:pt x="1701" y="629"/>
                    <a:pt x="1849" y="740"/>
                    <a:pt x="1849" y="888"/>
                  </a:cubicBezTo>
                  <a:cubicBezTo>
                    <a:pt x="1849" y="1036"/>
                    <a:pt x="1701" y="1184"/>
                    <a:pt x="1590" y="1184"/>
                  </a:cubicBezTo>
                  <a:cubicBezTo>
                    <a:pt x="1442" y="1184"/>
                    <a:pt x="1295" y="1036"/>
                    <a:pt x="1295" y="888"/>
                  </a:cubicBezTo>
                  <a:cubicBezTo>
                    <a:pt x="1295" y="740"/>
                    <a:pt x="1442" y="629"/>
                    <a:pt x="1590" y="629"/>
                  </a:cubicBezTo>
                  <a:close/>
                  <a:moveTo>
                    <a:pt x="703" y="1221"/>
                  </a:moveTo>
                  <a:cubicBezTo>
                    <a:pt x="851" y="1221"/>
                    <a:pt x="962" y="1369"/>
                    <a:pt x="962" y="1480"/>
                  </a:cubicBezTo>
                  <a:cubicBezTo>
                    <a:pt x="925" y="1664"/>
                    <a:pt x="851" y="1775"/>
                    <a:pt x="703" y="1775"/>
                  </a:cubicBezTo>
                  <a:cubicBezTo>
                    <a:pt x="555" y="1775"/>
                    <a:pt x="407" y="1627"/>
                    <a:pt x="407" y="1480"/>
                  </a:cubicBezTo>
                  <a:cubicBezTo>
                    <a:pt x="407" y="1369"/>
                    <a:pt x="555" y="1221"/>
                    <a:pt x="703" y="1221"/>
                  </a:cubicBezTo>
                  <a:close/>
                  <a:moveTo>
                    <a:pt x="1331" y="1221"/>
                  </a:moveTo>
                  <a:cubicBezTo>
                    <a:pt x="1479" y="1221"/>
                    <a:pt x="1627" y="1369"/>
                    <a:pt x="1627" y="1480"/>
                  </a:cubicBezTo>
                  <a:cubicBezTo>
                    <a:pt x="1627" y="1664"/>
                    <a:pt x="1479" y="1775"/>
                    <a:pt x="1331" y="1775"/>
                  </a:cubicBezTo>
                  <a:cubicBezTo>
                    <a:pt x="1221" y="1775"/>
                    <a:pt x="1073" y="1627"/>
                    <a:pt x="1073" y="1480"/>
                  </a:cubicBezTo>
                  <a:cubicBezTo>
                    <a:pt x="1073" y="1369"/>
                    <a:pt x="1221" y="1221"/>
                    <a:pt x="1331" y="1221"/>
                  </a:cubicBezTo>
                  <a:close/>
                  <a:moveTo>
                    <a:pt x="1036" y="1"/>
                  </a:moveTo>
                  <a:cubicBezTo>
                    <a:pt x="481" y="1"/>
                    <a:pt x="1" y="481"/>
                    <a:pt x="1" y="1036"/>
                  </a:cubicBezTo>
                  <a:cubicBezTo>
                    <a:pt x="1" y="1591"/>
                    <a:pt x="481" y="2034"/>
                    <a:pt x="1036" y="2034"/>
                  </a:cubicBezTo>
                  <a:cubicBezTo>
                    <a:pt x="1590" y="2034"/>
                    <a:pt x="2034" y="1591"/>
                    <a:pt x="2034" y="1036"/>
                  </a:cubicBezTo>
                  <a:cubicBezTo>
                    <a:pt x="2034" y="481"/>
                    <a:pt x="1590" y="1"/>
                    <a:pt x="1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996;p22">
              <a:extLst>
                <a:ext uri="{FF2B5EF4-FFF2-40B4-BE49-F238E27FC236}">
                  <a16:creationId xmlns:a16="http://schemas.microsoft.com/office/drawing/2014/main" id="{09789E2C-5787-F5A3-95D0-4505E342B218}"/>
                </a:ext>
              </a:extLst>
            </p:cNvPr>
            <p:cNvSpPr/>
            <p:nvPr/>
          </p:nvSpPr>
          <p:spPr>
            <a:xfrm>
              <a:off x="5710275" y="3800250"/>
              <a:ext cx="50875" cy="50850"/>
            </a:xfrm>
            <a:custGeom>
              <a:avLst/>
              <a:gdLst/>
              <a:ahLst/>
              <a:cxnLst/>
              <a:rect l="l" t="t" r="r" b="b"/>
              <a:pathLst>
                <a:path w="2035" h="2034" extrusionOk="0">
                  <a:moveTo>
                    <a:pt x="555" y="333"/>
                  </a:moveTo>
                  <a:cubicBezTo>
                    <a:pt x="592" y="333"/>
                    <a:pt x="666" y="370"/>
                    <a:pt x="666" y="407"/>
                  </a:cubicBezTo>
                  <a:cubicBezTo>
                    <a:pt x="666" y="444"/>
                    <a:pt x="592" y="481"/>
                    <a:pt x="555" y="481"/>
                  </a:cubicBezTo>
                  <a:cubicBezTo>
                    <a:pt x="518" y="481"/>
                    <a:pt x="481" y="444"/>
                    <a:pt x="481" y="407"/>
                  </a:cubicBezTo>
                  <a:cubicBezTo>
                    <a:pt x="481" y="370"/>
                    <a:pt x="518" y="333"/>
                    <a:pt x="555" y="333"/>
                  </a:cubicBezTo>
                  <a:close/>
                  <a:moveTo>
                    <a:pt x="1036" y="222"/>
                  </a:moveTo>
                  <a:cubicBezTo>
                    <a:pt x="1147" y="222"/>
                    <a:pt x="1295" y="370"/>
                    <a:pt x="1295" y="518"/>
                  </a:cubicBezTo>
                  <a:cubicBezTo>
                    <a:pt x="1295" y="629"/>
                    <a:pt x="1147" y="777"/>
                    <a:pt x="1036" y="777"/>
                  </a:cubicBezTo>
                  <a:cubicBezTo>
                    <a:pt x="888" y="777"/>
                    <a:pt x="740" y="629"/>
                    <a:pt x="740" y="518"/>
                  </a:cubicBezTo>
                  <a:cubicBezTo>
                    <a:pt x="740" y="333"/>
                    <a:pt x="851" y="222"/>
                    <a:pt x="1036" y="222"/>
                  </a:cubicBezTo>
                  <a:close/>
                  <a:moveTo>
                    <a:pt x="962" y="924"/>
                  </a:moveTo>
                  <a:cubicBezTo>
                    <a:pt x="1036" y="924"/>
                    <a:pt x="1073" y="961"/>
                    <a:pt x="1073" y="998"/>
                  </a:cubicBezTo>
                  <a:cubicBezTo>
                    <a:pt x="1073" y="1072"/>
                    <a:pt x="1036" y="1109"/>
                    <a:pt x="962" y="1109"/>
                  </a:cubicBezTo>
                  <a:cubicBezTo>
                    <a:pt x="925" y="1109"/>
                    <a:pt x="888" y="1072"/>
                    <a:pt x="888" y="998"/>
                  </a:cubicBezTo>
                  <a:cubicBezTo>
                    <a:pt x="888" y="961"/>
                    <a:pt x="925" y="924"/>
                    <a:pt x="962" y="924"/>
                  </a:cubicBezTo>
                  <a:close/>
                  <a:moveTo>
                    <a:pt x="481" y="592"/>
                  </a:moveTo>
                  <a:cubicBezTo>
                    <a:pt x="592" y="592"/>
                    <a:pt x="740" y="740"/>
                    <a:pt x="740" y="887"/>
                  </a:cubicBezTo>
                  <a:cubicBezTo>
                    <a:pt x="740" y="998"/>
                    <a:pt x="592" y="1146"/>
                    <a:pt x="481" y="1146"/>
                  </a:cubicBezTo>
                  <a:cubicBezTo>
                    <a:pt x="334" y="1109"/>
                    <a:pt x="186" y="998"/>
                    <a:pt x="186" y="887"/>
                  </a:cubicBezTo>
                  <a:cubicBezTo>
                    <a:pt x="186" y="740"/>
                    <a:pt x="334" y="592"/>
                    <a:pt x="481" y="592"/>
                  </a:cubicBezTo>
                  <a:close/>
                  <a:moveTo>
                    <a:pt x="1517" y="592"/>
                  </a:moveTo>
                  <a:cubicBezTo>
                    <a:pt x="1664" y="592"/>
                    <a:pt x="1812" y="740"/>
                    <a:pt x="1812" y="887"/>
                  </a:cubicBezTo>
                  <a:cubicBezTo>
                    <a:pt x="1812" y="998"/>
                    <a:pt x="1664" y="1146"/>
                    <a:pt x="1517" y="1146"/>
                  </a:cubicBezTo>
                  <a:cubicBezTo>
                    <a:pt x="1406" y="1146"/>
                    <a:pt x="1258" y="998"/>
                    <a:pt x="1258" y="887"/>
                  </a:cubicBezTo>
                  <a:cubicBezTo>
                    <a:pt x="1295" y="740"/>
                    <a:pt x="1406" y="592"/>
                    <a:pt x="1517" y="592"/>
                  </a:cubicBezTo>
                  <a:close/>
                  <a:moveTo>
                    <a:pt x="666" y="1183"/>
                  </a:moveTo>
                  <a:cubicBezTo>
                    <a:pt x="777" y="1183"/>
                    <a:pt x="925" y="1331"/>
                    <a:pt x="925" y="1479"/>
                  </a:cubicBezTo>
                  <a:cubicBezTo>
                    <a:pt x="925" y="1664"/>
                    <a:pt x="777" y="1738"/>
                    <a:pt x="666" y="1738"/>
                  </a:cubicBezTo>
                  <a:cubicBezTo>
                    <a:pt x="518" y="1738"/>
                    <a:pt x="371" y="1627"/>
                    <a:pt x="371" y="1479"/>
                  </a:cubicBezTo>
                  <a:cubicBezTo>
                    <a:pt x="371" y="1331"/>
                    <a:pt x="518" y="1183"/>
                    <a:pt x="666" y="1183"/>
                  </a:cubicBezTo>
                  <a:close/>
                  <a:moveTo>
                    <a:pt x="1332" y="1183"/>
                  </a:moveTo>
                  <a:cubicBezTo>
                    <a:pt x="1480" y="1183"/>
                    <a:pt x="1628" y="1331"/>
                    <a:pt x="1628" y="1479"/>
                  </a:cubicBezTo>
                  <a:cubicBezTo>
                    <a:pt x="1591" y="1664"/>
                    <a:pt x="1480" y="1738"/>
                    <a:pt x="1332" y="1738"/>
                  </a:cubicBezTo>
                  <a:cubicBezTo>
                    <a:pt x="1221" y="1738"/>
                    <a:pt x="1073" y="1627"/>
                    <a:pt x="1073" y="1479"/>
                  </a:cubicBezTo>
                  <a:cubicBezTo>
                    <a:pt x="1073" y="1331"/>
                    <a:pt x="1221" y="1183"/>
                    <a:pt x="1332" y="1183"/>
                  </a:cubicBezTo>
                  <a:close/>
                  <a:moveTo>
                    <a:pt x="1036" y="0"/>
                  </a:moveTo>
                  <a:cubicBezTo>
                    <a:pt x="481" y="0"/>
                    <a:pt x="1" y="444"/>
                    <a:pt x="1" y="998"/>
                  </a:cubicBezTo>
                  <a:cubicBezTo>
                    <a:pt x="1" y="1553"/>
                    <a:pt x="481" y="2034"/>
                    <a:pt x="1036" y="2034"/>
                  </a:cubicBezTo>
                  <a:cubicBezTo>
                    <a:pt x="1591" y="2034"/>
                    <a:pt x="2034" y="1553"/>
                    <a:pt x="2034" y="998"/>
                  </a:cubicBezTo>
                  <a:cubicBezTo>
                    <a:pt x="2034" y="444"/>
                    <a:pt x="1591" y="0"/>
                    <a:pt x="10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997;p22">
              <a:extLst>
                <a:ext uri="{FF2B5EF4-FFF2-40B4-BE49-F238E27FC236}">
                  <a16:creationId xmlns:a16="http://schemas.microsoft.com/office/drawing/2014/main" id="{1B560EBE-DF9F-3CA7-413D-2AF7C521C9E5}"/>
                </a:ext>
              </a:extLst>
            </p:cNvPr>
            <p:cNvSpPr/>
            <p:nvPr/>
          </p:nvSpPr>
          <p:spPr>
            <a:xfrm>
              <a:off x="5668700" y="3839050"/>
              <a:ext cx="114625" cy="58275"/>
            </a:xfrm>
            <a:custGeom>
              <a:avLst/>
              <a:gdLst/>
              <a:ahLst/>
              <a:cxnLst/>
              <a:rect l="l" t="t" r="r" b="b"/>
              <a:pathLst>
                <a:path w="4585" h="2331" extrusionOk="0">
                  <a:moveTo>
                    <a:pt x="1590" y="1"/>
                  </a:moveTo>
                  <a:cubicBezTo>
                    <a:pt x="1516" y="555"/>
                    <a:pt x="1035" y="1036"/>
                    <a:pt x="481" y="1036"/>
                  </a:cubicBezTo>
                  <a:cubicBezTo>
                    <a:pt x="296" y="1036"/>
                    <a:pt x="148" y="962"/>
                    <a:pt x="0" y="925"/>
                  </a:cubicBezTo>
                  <a:lnTo>
                    <a:pt x="0" y="2330"/>
                  </a:lnTo>
                  <a:lnTo>
                    <a:pt x="3438" y="2330"/>
                  </a:lnTo>
                  <a:lnTo>
                    <a:pt x="3438" y="1702"/>
                  </a:lnTo>
                  <a:lnTo>
                    <a:pt x="3808" y="1702"/>
                  </a:lnTo>
                  <a:lnTo>
                    <a:pt x="3808" y="1628"/>
                  </a:lnTo>
                  <a:lnTo>
                    <a:pt x="4252" y="1628"/>
                  </a:lnTo>
                  <a:lnTo>
                    <a:pt x="4252" y="1554"/>
                  </a:lnTo>
                  <a:lnTo>
                    <a:pt x="4584" y="1554"/>
                  </a:lnTo>
                  <a:lnTo>
                    <a:pt x="4584" y="925"/>
                  </a:lnTo>
                  <a:lnTo>
                    <a:pt x="4252" y="925"/>
                  </a:lnTo>
                  <a:lnTo>
                    <a:pt x="4252" y="888"/>
                  </a:lnTo>
                  <a:lnTo>
                    <a:pt x="3808" y="888"/>
                  </a:lnTo>
                  <a:lnTo>
                    <a:pt x="3808" y="777"/>
                  </a:lnTo>
                  <a:lnTo>
                    <a:pt x="3438" y="777"/>
                  </a:lnTo>
                  <a:lnTo>
                    <a:pt x="3438" y="297"/>
                  </a:lnTo>
                  <a:cubicBezTo>
                    <a:pt x="3291" y="408"/>
                    <a:pt x="3143" y="482"/>
                    <a:pt x="2958" y="518"/>
                  </a:cubicBezTo>
                  <a:lnTo>
                    <a:pt x="2403" y="518"/>
                  </a:lnTo>
                  <a:cubicBezTo>
                    <a:pt x="2144" y="408"/>
                    <a:pt x="1849" y="223"/>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998;p22">
              <a:extLst>
                <a:ext uri="{FF2B5EF4-FFF2-40B4-BE49-F238E27FC236}">
                  <a16:creationId xmlns:a16="http://schemas.microsoft.com/office/drawing/2014/main" id="{DC850144-82A9-42D9-84A4-5B7F0CC3B0F6}"/>
                </a:ext>
              </a:extLst>
            </p:cNvPr>
            <p:cNvSpPr/>
            <p:nvPr/>
          </p:nvSpPr>
          <p:spPr>
            <a:xfrm>
              <a:off x="5680700" y="3899150"/>
              <a:ext cx="60100" cy="36050"/>
            </a:xfrm>
            <a:custGeom>
              <a:avLst/>
              <a:gdLst/>
              <a:ahLst/>
              <a:cxnLst/>
              <a:rect l="l" t="t" r="r" b="b"/>
              <a:pathLst>
                <a:path w="2404" h="1442" extrusionOk="0">
                  <a:moveTo>
                    <a:pt x="296" y="0"/>
                  </a:moveTo>
                  <a:lnTo>
                    <a:pt x="296" y="222"/>
                  </a:lnTo>
                  <a:lnTo>
                    <a:pt x="407" y="222"/>
                  </a:lnTo>
                  <a:lnTo>
                    <a:pt x="1" y="1442"/>
                  </a:lnTo>
                  <a:lnTo>
                    <a:pt x="296" y="1442"/>
                  </a:lnTo>
                  <a:lnTo>
                    <a:pt x="851" y="481"/>
                  </a:lnTo>
                  <a:lnTo>
                    <a:pt x="1036" y="1442"/>
                  </a:lnTo>
                  <a:lnTo>
                    <a:pt x="1332" y="1442"/>
                  </a:lnTo>
                  <a:lnTo>
                    <a:pt x="1480" y="481"/>
                  </a:lnTo>
                  <a:lnTo>
                    <a:pt x="2071" y="1442"/>
                  </a:lnTo>
                  <a:lnTo>
                    <a:pt x="2404" y="1442"/>
                  </a:lnTo>
                  <a:lnTo>
                    <a:pt x="1923" y="222"/>
                  </a:lnTo>
                  <a:lnTo>
                    <a:pt x="2071" y="222"/>
                  </a:lnTo>
                  <a:lnTo>
                    <a:pt x="2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4021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B9E3-6AD2-061B-75A9-2079DE2408AC}"/>
              </a:ext>
            </a:extLst>
          </p:cNvPr>
          <p:cNvSpPr>
            <a:spLocks noGrp="1"/>
          </p:cNvSpPr>
          <p:nvPr>
            <p:ph type="title"/>
          </p:nvPr>
        </p:nvSpPr>
        <p:spPr>
          <a:xfrm>
            <a:off x="285060" y="992168"/>
            <a:ext cx="4045200" cy="1482300"/>
          </a:xfrm>
        </p:spPr>
        <p:txBody>
          <a:bodyPr/>
          <a:lstStyle/>
          <a:p>
            <a:r>
              <a:rPr lang="en-US" sz="4800" dirty="0"/>
              <a:t>ADMIN</a:t>
            </a:r>
            <a:endParaRPr lang="en-IN" sz="4800" dirty="0"/>
          </a:p>
        </p:txBody>
      </p:sp>
      <p:sp>
        <p:nvSpPr>
          <p:cNvPr id="3" name="Subtitle 2">
            <a:extLst>
              <a:ext uri="{FF2B5EF4-FFF2-40B4-BE49-F238E27FC236}">
                <a16:creationId xmlns:a16="http://schemas.microsoft.com/office/drawing/2014/main" id="{0E35EF5B-28CA-9C52-90CC-0C7476E75A62}"/>
              </a:ext>
            </a:extLst>
          </p:cNvPr>
          <p:cNvSpPr>
            <a:spLocks noGrp="1"/>
          </p:cNvSpPr>
          <p:nvPr>
            <p:ph type="subTitle" idx="1"/>
          </p:nvPr>
        </p:nvSpPr>
        <p:spPr>
          <a:xfrm>
            <a:off x="269243" y="2376851"/>
            <a:ext cx="4045200" cy="1235100"/>
          </a:xfrm>
        </p:spPr>
        <p:txBody>
          <a:bodyPr/>
          <a:lstStyle/>
          <a:p>
            <a:r>
              <a:rPr lang="en-US" sz="5400" dirty="0"/>
              <a:t>MODULE</a:t>
            </a:r>
            <a:endParaRPr lang="en-IN" sz="5400" dirty="0"/>
          </a:p>
        </p:txBody>
      </p:sp>
      <p:grpSp>
        <p:nvGrpSpPr>
          <p:cNvPr id="110" name="Google Shape;924;p21">
            <a:extLst>
              <a:ext uri="{FF2B5EF4-FFF2-40B4-BE49-F238E27FC236}">
                <a16:creationId xmlns:a16="http://schemas.microsoft.com/office/drawing/2014/main" id="{2B7F55D4-40A9-66A0-372E-FDBB1ECD478D}"/>
              </a:ext>
            </a:extLst>
          </p:cNvPr>
          <p:cNvGrpSpPr/>
          <p:nvPr/>
        </p:nvGrpSpPr>
        <p:grpSpPr>
          <a:xfrm flipH="1">
            <a:off x="6282267" y="1076958"/>
            <a:ext cx="2861733" cy="2961217"/>
            <a:chOff x="3790575" y="1080125"/>
            <a:chExt cx="1255175" cy="1067550"/>
          </a:xfrm>
        </p:grpSpPr>
        <p:sp>
          <p:nvSpPr>
            <p:cNvPr id="111" name="Google Shape;925;p21">
              <a:extLst>
                <a:ext uri="{FF2B5EF4-FFF2-40B4-BE49-F238E27FC236}">
                  <a16:creationId xmlns:a16="http://schemas.microsoft.com/office/drawing/2014/main" id="{439DA3FC-A168-44CD-F1DA-2C6755DA4F23}"/>
                </a:ext>
              </a:extLst>
            </p:cNvPr>
            <p:cNvSpPr/>
            <p:nvPr/>
          </p:nvSpPr>
          <p:spPr>
            <a:xfrm>
              <a:off x="4354375" y="1627275"/>
              <a:ext cx="6500" cy="5575"/>
            </a:xfrm>
            <a:custGeom>
              <a:avLst/>
              <a:gdLst/>
              <a:ahLst/>
              <a:cxnLst/>
              <a:rect l="l" t="t" r="r" b="b"/>
              <a:pathLst>
                <a:path w="260" h="223" extrusionOk="0">
                  <a:moveTo>
                    <a:pt x="260" y="1"/>
                  </a:moveTo>
                  <a:cubicBezTo>
                    <a:pt x="112" y="38"/>
                    <a:pt x="38" y="112"/>
                    <a:pt x="1" y="223"/>
                  </a:cubicBezTo>
                  <a:cubicBezTo>
                    <a:pt x="75" y="112"/>
                    <a:pt x="186" y="3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26;p21">
              <a:extLst>
                <a:ext uri="{FF2B5EF4-FFF2-40B4-BE49-F238E27FC236}">
                  <a16:creationId xmlns:a16="http://schemas.microsoft.com/office/drawing/2014/main" id="{A797CE94-2694-F709-6D5B-BE66BFF5C450}"/>
                </a:ext>
              </a:extLst>
            </p:cNvPr>
            <p:cNvSpPr/>
            <p:nvPr/>
          </p:nvSpPr>
          <p:spPr>
            <a:xfrm>
              <a:off x="4870125" y="1758525"/>
              <a:ext cx="9275" cy="1875"/>
            </a:xfrm>
            <a:custGeom>
              <a:avLst/>
              <a:gdLst/>
              <a:ahLst/>
              <a:cxnLst/>
              <a:rect l="l" t="t" r="r" b="b"/>
              <a:pathLst>
                <a:path w="371" h="75" extrusionOk="0">
                  <a:moveTo>
                    <a:pt x="0" y="1"/>
                  </a:moveTo>
                  <a:cubicBezTo>
                    <a:pt x="148" y="1"/>
                    <a:pt x="296" y="38"/>
                    <a:pt x="370" y="75"/>
                  </a:cubicBezTo>
                  <a:cubicBezTo>
                    <a:pt x="296" y="38"/>
                    <a:pt x="148"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27;p21">
              <a:extLst>
                <a:ext uri="{FF2B5EF4-FFF2-40B4-BE49-F238E27FC236}">
                  <a16:creationId xmlns:a16="http://schemas.microsoft.com/office/drawing/2014/main" id="{5DC3AA4D-EF2C-7FBE-EC18-2E28F2FAFC8A}"/>
                </a:ext>
              </a:extLst>
            </p:cNvPr>
            <p:cNvSpPr/>
            <p:nvPr/>
          </p:nvSpPr>
          <p:spPr>
            <a:xfrm>
              <a:off x="4249950" y="1430425"/>
              <a:ext cx="795800" cy="165450"/>
            </a:xfrm>
            <a:custGeom>
              <a:avLst/>
              <a:gdLst/>
              <a:ahLst/>
              <a:cxnLst/>
              <a:rect l="l" t="t" r="r" b="b"/>
              <a:pathLst>
                <a:path w="31832" h="6618" extrusionOk="0">
                  <a:moveTo>
                    <a:pt x="0" y="0"/>
                  </a:moveTo>
                  <a:lnTo>
                    <a:pt x="0" y="6618"/>
                  </a:lnTo>
                  <a:lnTo>
                    <a:pt x="31832" y="6618"/>
                  </a:lnTo>
                  <a:lnTo>
                    <a:pt x="318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28;p21">
              <a:extLst>
                <a:ext uri="{FF2B5EF4-FFF2-40B4-BE49-F238E27FC236}">
                  <a16:creationId xmlns:a16="http://schemas.microsoft.com/office/drawing/2014/main" id="{CC0E39CA-233D-EDDD-AED0-82D5320B29C0}"/>
                </a:ext>
              </a:extLst>
            </p:cNvPr>
            <p:cNvSpPr/>
            <p:nvPr/>
          </p:nvSpPr>
          <p:spPr>
            <a:xfrm>
              <a:off x="4391350" y="1472925"/>
              <a:ext cx="153450" cy="75825"/>
            </a:xfrm>
            <a:custGeom>
              <a:avLst/>
              <a:gdLst/>
              <a:ahLst/>
              <a:cxnLst/>
              <a:rect l="l" t="t" r="r" b="b"/>
              <a:pathLst>
                <a:path w="6138" h="3033" extrusionOk="0">
                  <a:moveTo>
                    <a:pt x="2515" y="1"/>
                  </a:moveTo>
                  <a:lnTo>
                    <a:pt x="1" y="3032"/>
                  </a:lnTo>
                  <a:lnTo>
                    <a:pt x="3587" y="3032"/>
                  </a:lnTo>
                  <a:lnTo>
                    <a:pt x="6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29;p21">
              <a:extLst>
                <a:ext uri="{FF2B5EF4-FFF2-40B4-BE49-F238E27FC236}">
                  <a16:creationId xmlns:a16="http://schemas.microsoft.com/office/drawing/2014/main" id="{BD332C6B-135F-9735-1918-AC7A8F807A94}"/>
                </a:ext>
              </a:extLst>
            </p:cNvPr>
            <p:cNvSpPr/>
            <p:nvPr/>
          </p:nvSpPr>
          <p:spPr>
            <a:xfrm>
              <a:off x="4571575" y="1472925"/>
              <a:ext cx="153450" cy="75825"/>
            </a:xfrm>
            <a:custGeom>
              <a:avLst/>
              <a:gdLst/>
              <a:ahLst/>
              <a:cxnLst/>
              <a:rect l="l" t="t" r="r" b="b"/>
              <a:pathLst>
                <a:path w="6138" h="3033" extrusionOk="0">
                  <a:moveTo>
                    <a:pt x="2515" y="1"/>
                  </a:moveTo>
                  <a:lnTo>
                    <a:pt x="1" y="3032"/>
                  </a:lnTo>
                  <a:lnTo>
                    <a:pt x="3587" y="3032"/>
                  </a:lnTo>
                  <a:lnTo>
                    <a:pt x="6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30;p21">
              <a:extLst>
                <a:ext uri="{FF2B5EF4-FFF2-40B4-BE49-F238E27FC236}">
                  <a16:creationId xmlns:a16="http://schemas.microsoft.com/office/drawing/2014/main" id="{8CA94F50-957B-CE13-EE7B-50D2A4E4A425}"/>
                </a:ext>
              </a:extLst>
            </p:cNvPr>
            <p:cNvSpPr/>
            <p:nvPr/>
          </p:nvSpPr>
          <p:spPr>
            <a:xfrm>
              <a:off x="4751825" y="1472925"/>
              <a:ext cx="153450" cy="75825"/>
            </a:xfrm>
            <a:custGeom>
              <a:avLst/>
              <a:gdLst/>
              <a:ahLst/>
              <a:cxnLst/>
              <a:rect l="l" t="t" r="r" b="b"/>
              <a:pathLst>
                <a:path w="6138" h="3033" extrusionOk="0">
                  <a:moveTo>
                    <a:pt x="2514" y="1"/>
                  </a:moveTo>
                  <a:lnTo>
                    <a:pt x="0" y="3032"/>
                  </a:lnTo>
                  <a:lnTo>
                    <a:pt x="3586" y="3032"/>
                  </a:lnTo>
                  <a:lnTo>
                    <a:pt x="61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31;p21">
              <a:extLst>
                <a:ext uri="{FF2B5EF4-FFF2-40B4-BE49-F238E27FC236}">
                  <a16:creationId xmlns:a16="http://schemas.microsoft.com/office/drawing/2014/main" id="{CD7DA5B2-ED08-ABB8-B3A2-6B5CD2594147}"/>
                </a:ext>
              </a:extLst>
            </p:cNvPr>
            <p:cNvSpPr/>
            <p:nvPr/>
          </p:nvSpPr>
          <p:spPr>
            <a:xfrm>
              <a:off x="4300775" y="1472925"/>
              <a:ext cx="63800" cy="75825"/>
            </a:xfrm>
            <a:custGeom>
              <a:avLst/>
              <a:gdLst/>
              <a:ahLst/>
              <a:cxnLst/>
              <a:rect l="l" t="t" r="r" b="b"/>
              <a:pathLst>
                <a:path w="2552" h="3033" extrusionOk="0">
                  <a:moveTo>
                    <a:pt x="0" y="1"/>
                  </a:moveTo>
                  <a:lnTo>
                    <a:pt x="0" y="3032"/>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32;p21">
              <a:extLst>
                <a:ext uri="{FF2B5EF4-FFF2-40B4-BE49-F238E27FC236}">
                  <a16:creationId xmlns:a16="http://schemas.microsoft.com/office/drawing/2014/main" id="{D77A2DB1-737A-7230-AF8C-25CCECF14AAB}"/>
                </a:ext>
              </a:extLst>
            </p:cNvPr>
            <p:cNvSpPr/>
            <p:nvPr/>
          </p:nvSpPr>
          <p:spPr>
            <a:xfrm>
              <a:off x="4933900" y="1472925"/>
              <a:ext cx="63800" cy="75825"/>
            </a:xfrm>
            <a:custGeom>
              <a:avLst/>
              <a:gdLst/>
              <a:ahLst/>
              <a:cxnLst/>
              <a:rect l="l" t="t" r="r" b="b"/>
              <a:pathLst>
                <a:path w="2552" h="3033" extrusionOk="0">
                  <a:moveTo>
                    <a:pt x="2551" y="1"/>
                  </a:moveTo>
                  <a:lnTo>
                    <a:pt x="0" y="3032"/>
                  </a:lnTo>
                  <a:lnTo>
                    <a:pt x="2551" y="3032"/>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33;p21">
              <a:extLst>
                <a:ext uri="{FF2B5EF4-FFF2-40B4-BE49-F238E27FC236}">
                  <a16:creationId xmlns:a16="http://schemas.microsoft.com/office/drawing/2014/main" id="{F14BC79A-79B5-68E4-A99A-09600F1E93B9}"/>
                </a:ext>
              </a:extLst>
            </p:cNvPr>
            <p:cNvSpPr/>
            <p:nvPr/>
          </p:nvSpPr>
          <p:spPr>
            <a:xfrm>
              <a:off x="4226825" y="1157750"/>
              <a:ext cx="811550" cy="273625"/>
            </a:xfrm>
            <a:custGeom>
              <a:avLst/>
              <a:gdLst/>
              <a:ahLst/>
              <a:cxnLst/>
              <a:rect l="l" t="t" r="r" b="b"/>
              <a:pathLst>
                <a:path w="32462" h="10945" extrusionOk="0">
                  <a:moveTo>
                    <a:pt x="31574" y="1"/>
                  </a:moveTo>
                  <a:lnTo>
                    <a:pt x="1" y="4400"/>
                  </a:lnTo>
                  <a:lnTo>
                    <a:pt x="925" y="10944"/>
                  </a:lnTo>
                  <a:lnTo>
                    <a:pt x="32461" y="6582"/>
                  </a:lnTo>
                  <a:lnTo>
                    <a:pt x="315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34;p21">
              <a:extLst>
                <a:ext uri="{FF2B5EF4-FFF2-40B4-BE49-F238E27FC236}">
                  <a16:creationId xmlns:a16="http://schemas.microsoft.com/office/drawing/2014/main" id="{28DC35CB-C65D-9851-252C-3CE663835206}"/>
                </a:ext>
              </a:extLst>
            </p:cNvPr>
            <p:cNvSpPr/>
            <p:nvPr/>
          </p:nvSpPr>
          <p:spPr>
            <a:xfrm>
              <a:off x="4730550" y="1228000"/>
              <a:ext cx="161775" cy="77675"/>
            </a:xfrm>
            <a:custGeom>
              <a:avLst/>
              <a:gdLst/>
              <a:ahLst/>
              <a:cxnLst/>
              <a:rect l="l" t="t" r="r" b="b"/>
              <a:pathLst>
                <a:path w="6471" h="3107" extrusionOk="0">
                  <a:moveTo>
                    <a:pt x="3550" y="1"/>
                  </a:moveTo>
                  <a:lnTo>
                    <a:pt x="1" y="518"/>
                  </a:lnTo>
                  <a:lnTo>
                    <a:pt x="2922" y="3106"/>
                  </a:lnTo>
                  <a:lnTo>
                    <a:pt x="6471" y="2589"/>
                  </a:lnTo>
                  <a:lnTo>
                    <a:pt x="3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35;p21">
              <a:extLst>
                <a:ext uri="{FF2B5EF4-FFF2-40B4-BE49-F238E27FC236}">
                  <a16:creationId xmlns:a16="http://schemas.microsoft.com/office/drawing/2014/main" id="{0AD1DA62-B747-31A9-00BB-55CB787EC7F2}"/>
                </a:ext>
              </a:extLst>
            </p:cNvPr>
            <p:cNvSpPr/>
            <p:nvPr/>
          </p:nvSpPr>
          <p:spPr>
            <a:xfrm>
              <a:off x="4551250" y="1252950"/>
              <a:ext cx="163625" cy="76750"/>
            </a:xfrm>
            <a:custGeom>
              <a:avLst/>
              <a:gdLst/>
              <a:ahLst/>
              <a:cxnLst/>
              <a:rect l="l" t="t" r="r" b="b"/>
              <a:pathLst>
                <a:path w="6545" h="3070" extrusionOk="0">
                  <a:moveTo>
                    <a:pt x="3587" y="1"/>
                  </a:moveTo>
                  <a:lnTo>
                    <a:pt x="1" y="481"/>
                  </a:lnTo>
                  <a:lnTo>
                    <a:pt x="2921" y="3069"/>
                  </a:lnTo>
                  <a:lnTo>
                    <a:pt x="6544" y="2626"/>
                  </a:lnTo>
                  <a:lnTo>
                    <a:pt x="35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36;p21">
              <a:extLst>
                <a:ext uri="{FF2B5EF4-FFF2-40B4-BE49-F238E27FC236}">
                  <a16:creationId xmlns:a16="http://schemas.microsoft.com/office/drawing/2014/main" id="{CA5D4D68-EC7E-BE4F-9CE6-7B7AA44D22BD}"/>
                </a:ext>
              </a:extLst>
            </p:cNvPr>
            <p:cNvSpPr/>
            <p:nvPr/>
          </p:nvSpPr>
          <p:spPr>
            <a:xfrm>
              <a:off x="4371950" y="1277925"/>
              <a:ext cx="163625" cy="77650"/>
            </a:xfrm>
            <a:custGeom>
              <a:avLst/>
              <a:gdLst/>
              <a:ahLst/>
              <a:cxnLst/>
              <a:rect l="l" t="t" r="r" b="b"/>
              <a:pathLst>
                <a:path w="6545" h="3106" extrusionOk="0">
                  <a:moveTo>
                    <a:pt x="3623" y="0"/>
                  </a:moveTo>
                  <a:lnTo>
                    <a:pt x="0" y="481"/>
                  </a:lnTo>
                  <a:lnTo>
                    <a:pt x="2995" y="3106"/>
                  </a:lnTo>
                  <a:lnTo>
                    <a:pt x="6544" y="2588"/>
                  </a:lnTo>
                  <a:lnTo>
                    <a:pt x="3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37;p21">
              <a:extLst>
                <a:ext uri="{FF2B5EF4-FFF2-40B4-BE49-F238E27FC236}">
                  <a16:creationId xmlns:a16="http://schemas.microsoft.com/office/drawing/2014/main" id="{34457D00-FEE6-D3BE-F5B6-A09D39BDB3B4}"/>
                </a:ext>
              </a:extLst>
            </p:cNvPr>
            <p:cNvSpPr/>
            <p:nvPr/>
          </p:nvSpPr>
          <p:spPr>
            <a:xfrm>
              <a:off x="4908950" y="1207675"/>
              <a:ext cx="72100" cy="73950"/>
            </a:xfrm>
            <a:custGeom>
              <a:avLst/>
              <a:gdLst/>
              <a:ahLst/>
              <a:cxnLst/>
              <a:rect l="l" t="t" r="r" b="b"/>
              <a:pathLst>
                <a:path w="2884" h="2958" extrusionOk="0">
                  <a:moveTo>
                    <a:pt x="2514" y="0"/>
                  </a:moveTo>
                  <a:lnTo>
                    <a:pt x="0" y="333"/>
                  </a:lnTo>
                  <a:lnTo>
                    <a:pt x="2884" y="2958"/>
                  </a:lnTo>
                  <a:lnTo>
                    <a:pt x="2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38;p21">
              <a:extLst>
                <a:ext uri="{FF2B5EF4-FFF2-40B4-BE49-F238E27FC236}">
                  <a16:creationId xmlns:a16="http://schemas.microsoft.com/office/drawing/2014/main" id="{E062AD1D-F443-4404-4027-E9992661E3A6}"/>
                </a:ext>
              </a:extLst>
            </p:cNvPr>
            <p:cNvSpPr/>
            <p:nvPr/>
          </p:nvSpPr>
          <p:spPr>
            <a:xfrm>
              <a:off x="4281375" y="1301950"/>
              <a:ext cx="73025" cy="73950"/>
            </a:xfrm>
            <a:custGeom>
              <a:avLst/>
              <a:gdLst/>
              <a:ahLst/>
              <a:cxnLst/>
              <a:rect l="l" t="t" r="r" b="b"/>
              <a:pathLst>
                <a:path w="2921" h="2958" extrusionOk="0">
                  <a:moveTo>
                    <a:pt x="0" y="0"/>
                  </a:moveTo>
                  <a:lnTo>
                    <a:pt x="407" y="2958"/>
                  </a:lnTo>
                  <a:lnTo>
                    <a:pt x="2921" y="266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39;p21">
              <a:extLst>
                <a:ext uri="{FF2B5EF4-FFF2-40B4-BE49-F238E27FC236}">
                  <a16:creationId xmlns:a16="http://schemas.microsoft.com/office/drawing/2014/main" id="{2F0B8073-D032-F8CD-4571-108C47755BEF}"/>
                </a:ext>
              </a:extLst>
            </p:cNvPr>
            <p:cNvSpPr/>
            <p:nvPr/>
          </p:nvSpPr>
          <p:spPr>
            <a:xfrm>
              <a:off x="4190775" y="1371275"/>
              <a:ext cx="118350" cy="118325"/>
            </a:xfrm>
            <a:custGeom>
              <a:avLst/>
              <a:gdLst/>
              <a:ahLst/>
              <a:cxnLst/>
              <a:rect l="l" t="t" r="r" b="b"/>
              <a:pathLst>
                <a:path w="4734" h="4733" extrusionOk="0">
                  <a:moveTo>
                    <a:pt x="2367" y="0"/>
                  </a:moveTo>
                  <a:cubicBezTo>
                    <a:pt x="1073" y="0"/>
                    <a:pt x="1" y="1072"/>
                    <a:pt x="1" y="2366"/>
                  </a:cubicBezTo>
                  <a:cubicBezTo>
                    <a:pt x="1" y="3660"/>
                    <a:pt x="1073" y="4732"/>
                    <a:pt x="2367" y="4732"/>
                  </a:cubicBezTo>
                  <a:cubicBezTo>
                    <a:pt x="3661" y="4732"/>
                    <a:pt x="4733" y="3660"/>
                    <a:pt x="4733" y="2366"/>
                  </a:cubicBezTo>
                  <a:cubicBezTo>
                    <a:pt x="4733" y="1072"/>
                    <a:pt x="3698" y="0"/>
                    <a:pt x="23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40;p21">
              <a:extLst>
                <a:ext uri="{FF2B5EF4-FFF2-40B4-BE49-F238E27FC236}">
                  <a16:creationId xmlns:a16="http://schemas.microsoft.com/office/drawing/2014/main" id="{64CEC5EB-8BA5-C776-8321-02B4CC61B6E6}"/>
                </a:ext>
              </a:extLst>
            </p:cNvPr>
            <p:cNvSpPr/>
            <p:nvPr/>
          </p:nvSpPr>
          <p:spPr>
            <a:xfrm>
              <a:off x="4249950" y="1595850"/>
              <a:ext cx="795800" cy="440925"/>
            </a:xfrm>
            <a:custGeom>
              <a:avLst/>
              <a:gdLst/>
              <a:ahLst/>
              <a:cxnLst/>
              <a:rect l="l" t="t" r="r" b="b"/>
              <a:pathLst>
                <a:path w="31832" h="17637" extrusionOk="0">
                  <a:moveTo>
                    <a:pt x="0" y="1"/>
                  </a:moveTo>
                  <a:lnTo>
                    <a:pt x="0" y="17636"/>
                  </a:lnTo>
                  <a:lnTo>
                    <a:pt x="31832" y="17636"/>
                  </a:lnTo>
                  <a:lnTo>
                    <a:pt x="318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41;p21">
              <a:extLst>
                <a:ext uri="{FF2B5EF4-FFF2-40B4-BE49-F238E27FC236}">
                  <a16:creationId xmlns:a16="http://schemas.microsoft.com/office/drawing/2014/main" id="{2C7B823B-A781-20F0-3E7F-A17C8E1AD2D2}"/>
                </a:ext>
              </a:extLst>
            </p:cNvPr>
            <p:cNvSpPr/>
            <p:nvPr/>
          </p:nvSpPr>
          <p:spPr>
            <a:xfrm>
              <a:off x="4325725" y="1662400"/>
              <a:ext cx="626675" cy="307825"/>
            </a:xfrm>
            <a:custGeom>
              <a:avLst/>
              <a:gdLst/>
              <a:ahLst/>
              <a:cxnLst/>
              <a:rect l="l" t="t" r="r" b="b"/>
              <a:pathLst>
                <a:path w="25067" h="12313" extrusionOk="0">
                  <a:moveTo>
                    <a:pt x="7875" y="555"/>
                  </a:moveTo>
                  <a:lnTo>
                    <a:pt x="7875" y="4326"/>
                  </a:lnTo>
                  <a:lnTo>
                    <a:pt x="518" y="4326"/>
                  </a:lnTo>
                  <a:lnTo>
                    <a:pt x="518" y="555"/>
                  </a:lnTo>
                  <a:close/>
                  <a:moveTo>
                    <a:pt x="16674" y="555"/>
                  </a:moveTo>
                  <a:lnTo>
                    <a:pt x="16674" y="4326"/>
                  </a:lnTo>
                  <a:lnTo>
                    <a:pt x="8430" y="4326"/>
                  </a:lnTo>
                  <a:lnTo>
                    <a:pt x="8430" y="555"/>
                  </a:lnTo>
                  <a:close/>
                  <a:moveTo>
                    <a:pt x="24512" y="555"/>
                  </a:moveTo>
                  <a:lnTo>
                    <a:pt x="24512" y="4326"/>
                  </a:lnTo>
                  <a:lnTo>
                    <a:pt x="17155" y="4326"/>
                  </a:lnTo>
                  <a:lnTo>
                    <a:pt x="17155" y="555"/>
                  </a:lnTo>
                  <a:close/>
                  <a:moveTo>
                    <a:pt x="24512" y="4844"/>
                  </a:moveTo>
                  <a:lnTo>
                    <a:pt x="24512" y="8060"/>
                  </a:lnTo>
                  <a:lnTo>
                    <a:pt x="518" y="8060"/>
                  </a:lnTo>
                  <a:lnTo>
                    <a:pt x="518" y="4844"/>
                  </a:lnTo>
                  <a:close/>
                  <a:moveTo>
                    <a:pt x="24512" y="8541"/>
                  </a:moveTo>
                  <a:lnTo>
                    <a:pt x="24512" y="11758"/>
                  </a:lnTo>
                  <a:lnTo>
                    <a:pt x="518" y="11758"/>
                  </a:lnTo>
                  <a:lnTo>
                    <a:pt x="518" y="8541"/>
                  </a:lnTo>
                  <a:close/>
                  <a:moveTo>
                    <a:pt x="296" y="1"/>
                  </a:moveTo>
                  <a:cubicBezTo>
                    <a:pt x="149" y="1"/>
                    <a:pt x="1" y="112"/>
                    <a:pt x="1" y="297"/>
                  </a:cubicBezTo>
                  <a:lnTo>
                    <a:pt x="1" y="12016"/>
                  </a:lnTo>
                  <a:cubicBezTo>
                    <a:pt x="1" y="12164"/>
                    <a:pt x="112" y="12312"/>
                    <a:pt x="296" y="12312"/>
                  </a:cubicBezTo>
                  <a:lnTo>
                    <a:pt x="24808" y="12312"/>
                  </a:lnTo>
                  <a:cubicBezTo>
                    <a:pt x="24919" y="12312"/>
                    <a:pt x="25067" y="12201"/>
                    <a:pt x="25067" y="12016"/>
                  </a:cubicBezTo>
                  <a:lnTo>
                    <a:pt x="25067" y="297"/>
                  </a:lnTo>
                  <a:cubicBezTo>
                    <a:pt x="25030" y="149"/>
                    <a:pt x="24919" y="1"/>
                    <a:pt x="2480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42;p21">
              <a:extLst>
                <a:ext uri="{FF2B5EF4-FFF2-40B4-BE49-F238E27FC236}">
                  <a16:creationId xmlns:a16="http://schemas.microsoft.com/office/drawing/2014/main" id="{62D2AC2D-1494-5CA5-D093-02CBF70A41D3}"/>
                </a:ext>
              </a:extLst>
            </p:cNvPr>
            <p:cNvSpPr/>
            <p:nvPr/>
          </p:nvSpPr>
          <p:spPr>
            <a:xfrm>
              <a:off x="4285975" y="1625450"/>
              <a:ext cx="204300" cy="380800"/>
            </a:xfrm>
            <a:custGeom>
              <a:avLst/>
              <a:gdLst/>
              <a:ahLst/>
              <a:cxnLst/>
              <a:rect l="l" t="t" r="r" b="b"/>
              <a:pathLst>
                <a:path w="8172" h="15232" extrusionOk="0">
                  <a:moveTo>
                    <a:pt x="5029" y="15232"/>
                  </a:moveTo>
                  <a:lnTo>
                    <a:pt x="1" y="15232"/>
                  </a:lnTo>
                  <a:lnTo>
                    <a:pt x="1" y="0"/>
                  </a:lnTo>
                  <a:lnTo>
                    <a:pt x="817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43;p21">
              <a:extLst>
                <a:ext uri="{FF2B5EF4-FFF2-40B4-BE49-F238E27FC236}">
                  <a16:creationId xmlns:a16="http://schemas.microsoft.com/office/drawing/2014/main" id="{7780F42A-EBDA-2DE6-435C-ABC112B47961}"/>
                </a:ext>
              </a:extLst>
            </p:cNvPr>
            <p:cNvSpPr/>
            <p:nvPr/>
          </p:nvSpPr>
          <p:spPr>
            <a:xfrm>
              <a:off x="3911650" y="1893475"/>
              <a:ext cx="122950" cy="226475"/>
            </a:xfrm>
            <a:custGeom>
              <a:avLst/>
              <a:gdLst/>
              <a:ahLst/>
              <a:cxnLst/>
              <a:rect l="l" t="t" r="r" b="b"/>
              <a:pathLst>
                <a:path w="4918" h="9059" extrusionOk="0">
                  <a:moveTo>
                    <a:pt x="1" y="1"/>
                  </a:moveTo>
                  <a:lnTo>
                    <a:pt x="1" y="9058"/>
                  </a:lnTo>
                  <a:lnTo>
                    <a:pt x="4918" y="9058"/>
                  </a:lnTo>
                  <a:lnTo>
                    <a:pt x="4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44;p21">
              <a:extLst>
                <a:ext uri="{FF2B5EF4-FFF2-40B4-BE49-F238E27FC236}">
                  <a16:creationId xmlns:a16="http://schemas.microsoft.com/office/drawing/2014/main" id="{BD304576-C164-E3D2-3CF1-86FC48EBC6BA}"/>
                </a:ext>
              </a:extLst>
            </p:cNvPr>
            <p:cNvSpPr/>
            <p:nvPr/>
          </p:nvSpPr>
          <p:spPr>
            <a:xfrm>
              <a:off x="3790575" y="1874075"/>
              <a:ext cx="222775" cy="266200"/>
            </a:xfrm>
            <a:custGeom>
              <a:avLst/>
              <a:gdLst/>
              <a:ahLst/>
              <a:cxnLst/>
              <a:rect l="l" t="t" r="r" b="b"/>
              <a:pathLst>
                <a:path w="8911" h="10648" extrusionOk="0">
                  <a:moveTo>
                    <a:pt x="1" y="0"/>
                  </a:moveTo>
                  <a:lnTo>
                    <a:pt x="1" y="10648"/>
                  </a:lnTo>
                  <a:lnTo>
                    <a:pt x="8911" y="10648"/>
                  </a:lnTo>
                  <a:lnTo>
                    <a:pt x="89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45;p21">
              <a:extLst>
                <a:ext uri="{FF2B5EF4-FFF2-40B4-BE49-F238E27FC236}">
                  <a16:creationId xmlns:a16="http://schemas.microsoft.com/office/drawing/2014/main" id="{754DB319-7740-6432-65EE-AA8529288215}"/>
                </a:ext>
              </a:extLst>
            </p:cNvPr>
            <p:cNvSpPr/>
            <p:nvPr/>
          </p:nvSpPr>
          <p:spPr>
            <a:xfrm>
              <a:off x="4036425" y="1905500"/>
              <a:ext cx="695075" cy="242175"/>
            </a:xfrm>
            <a:custGeom>
              <a:avLst/>
              <a:gdLst/>
              <a:ahLst/>
              <a:cxnLst/>
              <a:rect l="l" t="t" r="r" b="b"/>
              <a:pathLst>
                <a:path w="27803" h="9687" extrusionOk="0">
                  <a:moveTo>
                    <a:pt x="27766" y="5989"/>
                  </a:moveTo>
                  <a:cubicBezTo>
                    <a:pt x="26213" y="6729"/>
                    <a:pt x="25215" y="7025"/>
                    <a:pt x="23736" y="7542"/>
                  </a:cubicBezTo>
                  <a:cubicBezTo>
                    <a:pt x="22553" y="7949"/>
                    <a:pt x="21259" y="8097"/>
                    <a:pt x="20113" y="8540"/>
                  </a:cubicBezTo>
                  <a:cubicBezTo>
                    <a:pt x="18856" y="9095"/>
                    <a:pt x="18264" y="9132"/>
                    <a:pt x="16896" y="9428"/>
                  </a:cubicBezTo>
                  <a:cubicBezTo>
                    <a:pt x="15676" y="9650"/>
                    <a:pt x="14235" y="9686"/>
                    <a:pt x="12608" y="9576"/>
                  </a:cubicBezTo>
                  <a:cubicBezTo>
                    <a:pt x="11351" y="9465"/>
                    <a:pt x="9096" y="9502"/>
                    <a:pt x="7802" y="9428"/>
                  </a:cubicBezTo>
                  <a:cubicBezTo>
                    <a:pt x="6619" y="9317"/>
                    <a:pt x="6064" y="9243"/>
                    <a:pt x="4881" y="8725"/>
                  </a:cubicBezTo>
                  <a:cubicBezTo>
                    <a:pt x="3550" y="8134"/>
                    <a:pt x="2256" y="7468"/>
                    <a:pt x="814" y="7468"/>
                  </a:cubicBezTo>
                  <a:lnTo>
                    <a:pt x="1" y="7468"/>
                  </a:lnTo>
                  <a:lnTo>
                    <a:pt x="1" y="703"/>
                  </a:lnTo>
                  <a:cubicBezTo>
                    <a:pt x="777" y="518"/>
                    <a:pt x="1701" y="444"/>
                    <a:pt x="2367" y="333"/>
                  </a:cubicBezTo>
                  <a:cubicBezTo>
                    <a:pt x="3291" y="37"/>
                    <a:pt x="4326" y="0"/>
                    <a:pt x="5325" y="0"/>
                  </a:cubicBezTo>
                  <a:cubicBezTo>
                    <a:pt x="7432" y="0"/>
                    <a:pt x="9428" y="407"/>
                    <a:pt x="11536" y="333"/>
                  </a:cubicBezTo>
                  <a:cubicBezTo>
                    <a:pt x="12349" y="259"/>
                    <a:pt x="13273" y="148"/>
                    <a:pt x="14087" y="259"/>
                  </a:cubicBezTo>
                  <a:cubicBezTo>
                    <a:pt x="14937" y="2403"/>
                    <a:pt x="12534" y="3365"/>
                    <a:pt x="11092" y="3365"/>
                  </a:cubicBezTo>
                  <a:lnTo>
                    <a:pt x="9872" y="3365"/>
                  </a:lnTo>
                  <a:cubicBezTo>
                    <a:pt x="10501" y="3882"/>
                    <a:pt x="11055" y="4437"/>
                    <a:pt x="11831" y="4695"/>
                  </a:cubicBezTo>
                  <a:cubicBezTo>
                    <a:pt x="12978" y="5139"/>
                    <a:pt x="12941" y="5250"/>
                    <a:pt x="15233" y="5324"/>
                  </a:cubicBezTo>
                  <a:cubicBezTo>
                    <a:pt x="18227" y="5361"/>
                    <a:pt x="18116" y="5546"/>
                    <a:pt x="20335" y="5250"/>
                  </a:cubicBezTo>
                  <a:cubicBezTo>
                    <a:pt x="21851" y="5139"/>
                    <a:pt x="22442" y="4880"/>
                    <a:pt x="24069" y="4585"/>
                  </a:cubicBezTo>
                  <a:lnTo>
                    <a:pt x="24069" y="4585"/>
                  </a:lnTo>
                  <a:cubicBezTo>
                    <a:pt x="26102" y="4030"/>
                    <a:pt x="27248" y="4585"/>
                    <a:pt x="27729" y="5435"/>
                  </a:cubicBezTo>
                  <a:cubicBezTo>
                    <a:pt x="27729" y="5583"/>
                    <a:pt x="27803" y="5768"/>
                    <a:pt x="27766" y="59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46;p21">
              <a:extLst>
                <a:ext uri="{FF2B5EF4-FFF2-40B4-BE49-F238E27FC236}">
                  <a16:creationId xmlns:a16="http://schemas.microsoft.com/office/drawing/2014/main" id="{24E3C4EF-0EE8-EA1F-CDBE-E762B191C511}"/>
                </a:ext>
              </a:extLst>
            </p:cNvPr>
            <p:cNvSpPr/>
            <p:nvPr/>
          </p:nvSpPr>
          <p:spPr>
            <a:xfrm>
              <a:off x="4192625" y="1988675"/>
              <a:ext cx="136825" cy="34200"/>
            </a:xfrm>
            <a:custGeom>
              <a:avLst/>
              <a:gdLst/>
              <a:ahLst/>
              <a:cxnLst/>
              <a:rect l="l" t="t" r="r" b="b"/>
              <a:pathLst>
                <a:path w="5473" h="1368" extrusionOk="0">
                  <a:moveTo>
                    <a:pt x="3698" y="1"/>
                  </a:moveTo>
                  <a:cubicBezTo>
                    <a:pt x="2441" y="333"/>
                    <a:pt x="1184" y="333"/>
                    <a:pt x="1" y="370"/>
                  </a:cubicBezTo>
                  <a:cubicBezTo>
                    <a:pt x="408" y="518"/>
                    <a:pt x="814" y="703"/>
                    <a:pt x="1221" y="777"/>
                  </a:cubicBezTo>
                  <a:cubicBezTo>
                    <a:pt x="2422" y="1085"/>
                    <a:pt x="3547" y="1367"/>
                    <a:pt x="4744" y="1367"/>
                  </a:cubicBezTo>
                  <a:cubicBezTo>
                    <a:pt x="4984" y="1367"/>
                    <a:pt x="5226" y="1356"/>
                    <a:pt x="5473" y="1331"/>
                  </a:cubicBezTo>
                  <a:cubicBezTo>
                    <a:pt x="4733" y="1073"/>
                    <a:pt x="4179" y="555"/>
                    <a:pt x="3698"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47;p21">
              <a:extLst>
                <a:ext uri="{FF2B5EF4-FFF2-40B4-BE49-F238E27FC236}">
                  <a16:creationId xmlns:a16="http://schemas.microsoft.com/office/drawing/2014/main" id="{AB6936B3-EEAC-40EF-4543-C735A4C8681B}"/>
                </a:ext>
              </a:extLst>
            </p:cNvPr>
            <p:cNvSpPr/>
            <p:nvPr/>
          </p:nvSpPr>
          <p:spPr>
            <a:xfrm>
              <a:off x="3963425" y="1166075"/>
              <a:ext cx="123875" cy="226475"/>
            </a:xfrm>
            <a:custGeom>
              <a:avLst/>
              <a:gdLst/>
              <a:ahLst/>
              <a:cxnLst/>
              <a:rect l="l" t="t" r="r" b="b"/>
              <a:pathLst>
                <a:path w="4955" h="9059" extrusionOk="0">
                  <a:moveTo>
                    <a:pt x="0" y="1"/>
                  </a:moveTo>
                  <a:lnTo>
                    <a:pt x="0" y="9058"/>
                  </a:lnTo>
                  <a:lnTo>
                    <a:pt x="4954" y="9058"/>
                  </a:lnTo>
                  <a:lnTo>
                    <a:pt x="4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48;p21">
              <a:extLst>
                <a:ext uri="{FF2B5EF4-FFF2-40B4-BE49-F238E27FC236}">
                  <a16:creationId xmlns:a16="http://schemas.microsoft.com/office/drawing/2014/main" id="{EEBC2841-7306-DAD9-15BA-ABBCE5F43AD0}"/>
                </a:ext>
              </a:extLst>
            </p:cNvPr>
            <p:cNvSpPr/>
            <p:nvPr/>
          </p:nvSpPr>
          <p:spPr>
            <a:xfrm>
              <a:off x="3790575" y="1145750"/>
              <a:ext cx="273600" cy="266200"/>
            </a:xfrm>
            <a:custGeom>
              <a:avLst/>
              <a:gdLst/>
              <a:ahLst/>
              <a:cxnLst/>
              <a:rect l="l" t="t" r="r" b="b"/>
              <a:pathLst>
                <a:path w="10944" h="10648" extrusionOk="0">
                  <a:moveTo>
                    <a:pt x="1" y="0"/>
                  </a:moveTo>
                  <a:lnTo>
                    <a:pt x="1" y="10648"/>
                  </a:lnTo>
                  <a:lnTo>
                    <a:pt x="10944" y="10648"/>
                  </a:lnTo>
                  <a:lnTo>
                    <a:pt x="10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49;p21">
              <a:extLst>
                <a:ext uri="{FF2B5EF4-FFF2-40B4-BE49-F238E27FC236}">
                  <a16:creationId xmlns:a16="http://schemas.microsoft.com/office/drawing/2014/main" id="{E8128B54-A50F-BDBC-7DF8-D43575373DA5}"/>
                </a:ext>
              </a:extLst>
            </p:cNvPr>
            <p:cNvSpPr/>
            <p:nvPr/>
          </p:nvSpPr>
          <p:spPr>
            <a:xfrm>
              <a:off x="4087275" y="1080125"/>
              <a:ext cx="576750" cy="291175"/>
            </a:xfrm>
            <a:custGeom>
              <a:avLst/>
              <a:gdLst/>
              <a:ahLst/>
              <a:cxnLst/>
              <a:rect l="l" t="t" r="r" b="b"/>
              <a:pathLst>
                <a:path w="23070" h="11647" extrusionOk="0">
                  <a:moveTo>
                    <a:pt x="0" y="4141"/>
                  </a:moveTo>
                  <a:lnTo>
                    <a:pt x="0" y="11646"/>
                  </a:lnTo>
                  <a:lnTo>
                    <a:pt x="8688" y="10981"/>
                  </a:lnTo>
                  <a:lnTo>
                    <a:pt x="10389" y="10833"/>
                  </a:lnTo>
                  <a:lnTo>
                    <a:pt x="11350" y="10722"/>
                  </a:lnTo>
                  <a:lnTo>
                    <a:pt x="11683" y="10685"/>
                  </a:lnTo>
                  <a:lnTo>
                    <a:pt x="11683" y="10685"/>
                  </a:lnTo>
                  <a:lnTo>
                    <a:pt x="11979" y="10685"/>
                  </a:lnTo>
                  <a:lnTo>
                    <a:pt x="13199" y="10648"/>
                  </a:lnTo>
                  <a:lnTo>
                    <a:pt x="16230" y="10500"/>
                  </a:lnTo>
                  <a:lnTo>
                    <a:pt x="18301" y="10426"/>
                  </a:lnTo>
                  <a:cubicBezTo>
                    <a:pt x="19040" y="10352"/>
                    <a:pt x="18818" y="10352"/>
                    <a:pt x="19595" y="10352"/>
                  </a:cubicBezTo>
                  <a:cubicBezTo>
                    <a:pt x="20519" y="10352"/>
                    <a:pt x="21813" y="10241"/>
                    <a:pt x="22441" y="9428"/>
                  </a:cubicBezTo>
                  <a:cubicBezTo>
                    <a:pt x="23070" y="8799"/>
                    <a:pt x="22996" y="7875"/>
                    <a:pt x="22220" y="7284"/>
                  </a:cubicBezTo>
                  <a:lnTo>
                    <a:pt x="22183" y="7210"/>
                  </a:lnTo>
                  <a:cubicBezTo>
                    <a:pt x="21702" y="6914"/>
                    <a:pt x="20593" y="6840"/>
                    <a:pt x="19669" y="6840"/>
                  </a:cubicBezTo>
                  <a:cubicBezTo>
                    <a:pt x="19262" y="6840"/>
                    <a:pt x="19003" y="6840"/>
                    <a:pt x="18633" y="6914"/>
                  </a:cubicBezTo>
                  <a:lnTo>
                    <a:pt x="18153" y="6914"/>
                  </a:lnTo>
                  <a:lnTo>
                    <a:pt x="12940" y="6803"/>
                  </a:lnTo>
                  <a:lnTo>
                    <a:pt x="12385" y="6803"/>
                  </a:lnTo>
                  <a:lnTo>
                    <a:pt x="12755" y="6470"/>
                  </a:lnTo>
                  <a:lnTo>
                    <a:pt x="13495" y="5472"/>
                  </a:lnTo>
                  <a:lnTo>
                    <a:pt x="13495" y="5472"/>
                  </a:lnTo>
                  <a:lnTo>
                    <a:pt x="14678" y="6359"/>
                  </a:lnTo>
                  <a:lnTo>
                    <a:pt x="21850" y="5361"/>
                  </a:lnTo>
                  <a:lnTo>
                    <a:pt x="17894" y="703"/>
                  </a:lnTo>
                  <a:lnTo>
                    <a:pt x="17561" y="370"/>
                  </a:lnTo>
                  <a:cubicBezTo>
                    <a:pt x="17450" y="296"/>
                    <a:pt x="17376" y="259"/>
                    <a:pt x="17266" y="185"/>
                  </a:cubicBezTo>
                  <a:cubicBezTo>
                    <a:pt x="17266" y="185"/>
                    <a:pt x="17229" y="185"/>
                    <a:pt x="17229" y="148"/>
                  </a:cubicBezTo>
                  <a:cubicBezTo>
                    <a:pt x="17192" y="148"/>
                    <a:pt x="17192" y="148"/>
                    <a:pt x="17155" y="111"/>
                  </a:cubicBezTo>
                  <a:lnTo>
                    <a:pt x="17155" y="111"/>
                  </a:lnTo>
                  <a:cubicBezTo>
                    <a:pt x="17081" y="111"/>
                    <a:pt x="17044" y="74"/>
                    <a:pt x="17007" y="74"/>
                  </a:cubicBezTo>
                  <a:cubicBezTo>
                    <a:pt x="16933" y="74"/>
                    <a:pt x="16896" y="0"/>
                    <a:pt x="16859" y="0"/>
                  </a:cubicBezTo>
                  <a:lnTo>
                    <a:pt x="16711" y="0"/>
                  </a:lnTo>
                  <a:lnTo>
                    <a:pt x="16637" y="0"/>
                  </a:lnTo>
                  <a:lnTo>
                    <a:pt x="16341" y="0"/>
                  </a:lnTo>
                  <a:lnTo>
                    <a:pt x="10796" y="148"/>
                  </a:lnTo>
                  <a:cubicBezTo>
                    <a:pt x="10426" y="148"/>
                    <a:pt x="7986" y="814"/>
                    <a:pt x="7320" y="11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50;p21">
              <a:extLst>
                <a:ext uri="{FF2B5EF4-FFF2-40B4-BE49-F238E27FC236}">
                  <a16:creationId xmlns:a16="http://schemas.microsoft.com/office/drawing/2014/main" id="{CE81216F-C2BF-2658-9927-7582DDC3CF92}"/>
                </a:ext>
              </a:extLst>
            </p:cNvPr>
            <p:cNvSpPr/>
            <p:nvPr/>
          </p:nvSpPr>
          <p:spPr>
            <a:xfrm>
              <a:off x="4424625" y="1172550"/>
              <a:ext cx="110950" cy="62875"/>
            </a:xfrm>
            <a:custGeom>
              <a:avLst/>
              <a:gdLst/>
              <a:ahLst/>
              <a:cxnLst/>
              <a:rect l="l" t="t" r="r" b="b"/>
              <a:pathLst>
                <a:path w="4438" h="2515" extrusionOk="0">
                  <a:moveTo>
                    <a:pt x="1110" y="0"/>
                  </a:moveTo>
                  <a:lnTo>
                    <a:pt x="1" y="1627"/>
                  </a:lnTo>
                  <a:lnTo>
                    <a:pt x="1184" y="2514"/>
                  </a:lnTo>
                  <a:lnTo>
                    <a:pt x="4437" y="2108"/>
                  </a:lnTo>
                  <a:lnTo>
                    <a:pt x="2478"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51;p21">
              <a:extLst>
                <a:ext uri="{FF2B5EF4-FFF2-40B4-BE49-F238E27FC236}">
                  <a16:creationId xmlns:a16="http://schemas.microsoft.com/office/drawing/2014/main" id="{8E34FD7F-C60B-3374-A32F-0B0181F5370E}"/>
                </a:ext>
              </a:extLst>
            </p:cNvPr>
            <p:cNvSpPr/>
            <p:nvPr/>
          </p:nvSpPr>
          <p:spPr>
            <a:xfrm>
              <a:off x="4285050" y="1932300"/>
              <a:ext cx="173800" cy="98000"/>
            </a:xfrm>
            <a:custGeom>
              <a:avLst/>
              <a:gdLst/>
              <a:ahLst/>
              <a:cxnLst/>
              <a:rect l="l" t="t" r="r" b="b"/>
              <a:pathLst>
                <a:path w="6952" h="3920" extrusionOk="0">
                  <a:moveTo>
                    <a:pt x="3143" y="3217"/>
                  </a:moveTo>
                  <a:lnTo>
                    <a:pt x="1923" y="3217"/>
                  </a:lnTo>
                  <a:lnTo>
                    <a:pt x="2774" y="3919"/>
                  </a:lnTo>
                  <a:cubicBezTo>
                    <a:pt x="2515" y="3808"/>
                    <a:pt x="2256" y="3734"/>
                    <a:pt x="1886" y="3586"/>
                  </a:cubicBezTo>
                  <a:cubicBezTo>
                    <a:pt x="1849" y="3586"/>
                    <a:pt x="1849" y="3586"/>
                    <a:pt x="1776" y="3550"/>
                  </a:cubicBezTo>
                  <a:lnTo>
                    <a:pt x="1776" y="3550"/>
                  </a:lnTo>
                  <a:cubicBezTo>
                    <a:pt x="1702" y="3513"/>
                    <a:pt x="1591" y="3439"/>
                    <a:pt x="1554" y="3439"/>
                  </a:cubicBezTo>
                  <a:cubicBezTo>
                    <a:pt x="962" y="3180"/>
                    <a:pt x="482" y="2699"/>
                    <a:pt x="1" y="2256"/>
                  </a:cubicBezTo>
                  <a:lnTo>
                    <a:pt x="1184" y="2256"/>
                  </a:lnTo>
                  <a:cubicBezTo>
                    <a:pt x="2404" y="2256"/>
                    <a:pt x="4253" y="1553"/>
                    <a:pt x="4327" y="74"/>
                  </a:cubicBezTo>
                  <a:cubicBezTo>
                    <a:pt x="4918" y="37"/>
                    <a:pt x="5547" y="0"/>
                    <a:pt x="6138" y="74"/>
                  </a:cubicBezTo>
                  <a:cubicBezTo>
                    <a:pt x="6951" y="2256"/>
                    <a:pt x="4548" y="3217"/>
                    <a:pt x="3143" y="3217"/>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8531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2" name="Google Shape;2032;p33"/>
          <p:cNvSpPr txBox="1"/>
          <p:nvPr/>
        </p:nvSpPr>
        <p:spPr>
          <a:xfrm>
            <a:off x="6619363" y="3420636"/>
            <a:ext cx="1649194"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4"/>
                </a:solidFill>
                <a:latin typeface="Fira Sans Extra Condensed"/>
                <a:ea typeface="Fira Sans Extra Condensed"/>
                <a:cs typeface="Fira Sans Extra Condensed"/>
                <a:sym typeface="Fira Sans Extra Condensed"/>
              </a:rPr>
              <a:t>Add Theater</a:t>
            </a:r>
            <a:endParaRPr sz="1800" b="1" dirty="0">
              <a:solidFill>
                <a:schemeClr val="accent4"/>
              </a:solidFill>
              <a:latin typeface="Fira Sans Extra Condensed"/>
              <a:ea typeface="Fira Sans Extra Condensed"/>
              <a:cs typeface="Fira Sans Extra Condensed"/>
              <a:sym typeface="Fira Sans Extra Condensed"/>
            </a:endParaRPr>
          </a:p>
        </p:txBody>
      </p:sp>
      <p:sp>
        <p:nvSpPr>
          <p:cNvPr id="2035" name="Google Shape;2035;p33"/>
          <p:cNvSpPr txBox="1"/>
          <p:nvPr/>
        </p:nvSpPr>
        <p:spPr>
          <a:xfrm>
            <a:off x="4716097" y="3412298"/>
            <a:ext cx="1649194"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2"/>
                </a:solidFill>
                <a:latin typeface="Fira Sans Extra Condensed"/>
                <a:ea typeface="Fira Sans Extra Condensed"/>
                <a:cs typeface="Fira Sans Extra Condensed"/>
                <a:sym typeface="Fira Sans Extra Condensed"/>
              </a:rPr>
              <a:t>Add Movie</a:t>
            </a:r>
            <a:endParaRPr sz="1800" b="1" dirty="0">
              <a:solidFill>
                <a:schemeClr val="accent2"/>
              </a:solidFill>
              <a:latin typeface="Fira Sans Extra Condensed"/>
              <a:ea typeface="Fira Sans Extra Condensed"/>
              <a:cs typeface="Fira Sans Extra Condensed"/>
              <a:sym typeface="Fira Sans Extra Condensed"/>
            </a:endParaRPr>
          </a:p>
        </p:txBody>
      </p:sp>
      <p:sp>
        <p:nvSpPr>
          <p:cNvPr id="2038" name="Google Shape;2038;p33"/>
          <p:cNvSpPr txBox="1"/>
          <p:nvPr/>
        </p:nvSpPr>
        <p:spPr>
          <a:xfrm>
            <a:off x="2741842" y="3395270"/>
            <a:ext cx="1649194"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3"/>
                </a:solidFill>
                <a:latin typeface="Fira Sans Extra Condensed"/>
                <a:ea typeface="Fira Sans Extra Condensed"/>
                <a:cs typeface="Fira Sans Extra Condensed"/>
                <a:sym typeface="Fira Sans Extra Condensed"/>
              </a:rPr>
              <a:t>Admin Login</a:t>
            </a:r>
            <a:endParaRPr sz="1800" b="1" dirty="0">
              <a:solidFill>
                <a:schemeClr val="accent3"/>
              </a:solidFill>
              <a:latin typeface="Fira Sans Extra Condensed"/>
              <a:ea typeface="Fira Sans Extra Condensed"/>
              <a:cs typeface="Fira Sans Extra Condensed"/>
              <a:sym typeface="Fira Sans Extra Condensed"/>
            </a:endParaRPr>
          </a:p>
        </p:txBody>
      </p:sp>
      <p:sp>
        <p:nvSpPr>
          <p:cNvPr id="2041" name="Google Shape;2041;p33"/>
          <p:cNvSpPr txBox="1"/>
          <p:nvPr/>
        </p:nvSpPr>
        <p:spPr>
          <a:xfrm>
            <a:off x="860197" y="3526674"/>
            <a:ext cx="1649194"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Admin Register</a:t>
            </a:r>
          </a:p>
          <a:p>
            <a:pPr marL="0" lvl="0" indent="0" algn="ctr" rtl="0">
              <a:spcBef>
                <a:spcPts val="0"/>
              </a:spcBef>
              <a:spcAft>
                <a:spcPts val="0"/>
              </a:spcAft>
              <a:buNone/>
            </a:pPr>
            <a:endParaRPr sz="1800" b="1" dirty="0">
              <a:solidFill>
                <a:schemeClr val="accent1"/>
              </a:solidFill>
              <a:latin typeface="Fira Sans Extra Condensed"/>
              <a:ea typeface="Fira Sans Extra Condensed"/>
              <a:cs typeface="Fira Sans Extra Condensed"/>
              <a:sym typeface="Fira Sans Extra Condensed"/>
            </a:endParaRPr>
          </a:p>
        </p:txBody>
      </p:sp>
      <p:sp>
        <p:nvSpPr>
          <p:cNvPr id="2043" name="Google Shape;2043;p33"/>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Admin Role</a:t>
            </a:r>
            <a:endParaRPr dirty="0"/>
          </a:p>
        </p:txBody>
      </p:sp>
      <p:cxnSp>
        <p:nvCxnSpPr>
          <p:cNvPr id="2044" name="Google Shape;2044;p33"/>
          <p:cNvCxnSpPr/>
          <p:nvPr/>
        </p:nvCxnSpPr>
        <p:spPr>
          <a:xfrm>
            <a:off x="3619918" y="2836993"/>
            <a:ext cx="1252500" cy="0"/>
          </a:xfrm>
          <a:prstGeom prst="straightConnector1">
            <a:avLst/>
          </a:prstGeom>
          <a:noFill/>
          <a:ln w="19050" cap="flat" cmpd="sng">
            <a:solidFill>
              <a:schemeClr val="dk1"/>
            </a:solidFill>
            <a:prstDash val="solid"/>
            <a:round/>
            <a:headEnd type="oval" w="med" len="med"/>
            <a:tailEnd type="stealth" w="med" len="med"/>
          </a:ln>
        </p:spPr>
      </p:cxnSp>
      <p:cxnSp>
        <p:nvCxnSpPr>
          <p:cNvPr id="2045" name="Google Shape;2045;p33"/>
          <p:cNvCxnSpPr/>
          <p:nvPr/>
        </p:nvCxnSpPr>
        <p:spPr>
          <a:xfrm>
            <a:off x="5250150" y="2830799"/>
            <a:ext cx="1503600" cy="0"/>
          </a:xfrm>
          <a:prstGeom prst="straightConnector1">
            <a:avLst/>
          </a:prstGeom>
          <a:noFill/>
          <a:ln w="19050" cap="flat" cmpd="sng">
            <a:solidFill>
              <a:schemeClr val="dk1"/>
            </a:solidFill>
            <a:prstDash val="solid"/>
            <a:round/>
            <a:headEnd type="oval" w="med" len="med"/>
            <a:tailEnd type="stealth" w="med" len="med"/>
          </a:ln>
        </p:spPr>
      </p:cxnSp>
      <p:cxnSp>
        <p:nvCxnSpPr>
          <p:cNvPr id="2046" name="Google Shape;2046;p33"/>
          <p:cNvCxnSpPr/>
          <p:nvPr/>
        </p:nvCxnSpPr>
        <p:spPr>
          <a:xfrm>
            <a:off x="1470261" y="2830799"/>
            <a:ext cx="1548300" cy="0"/>
          </a:xfrm>
          <a:prstGeom prst="straightConnector1">
            <a:avLst/>
          </a:prstGeom>
          <a:noFill/>
          <a:ln w="19050" cap="flat" cmpd="sng">
            <a:solidFill>
              <a:schemeClr val="dk1"/>
            </a:solidFill>
            <a:prstDash val="solid"/>
            <a:round/>
            <a:headEnd type="oval" w="med" len="med"/>
            <a:tailEnd type="stealth" w="med" len="med"/>
          </a:ln>
        </p:spPr>
      </p:cxnSp>
      <p:sp>
        <p:nvSpPr>
          <p:cNvPr id="2047" name="Google Shape;2047;p33"/>
          <p:cNvSpPr/>
          <p:nvPr/>
        </p:nvSpPr>
        <p:spPr>
          <a:xfrm>
            <a:off x="3288013" y="1262202"/>
            <a:ext cx="682500" cy="68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Fira Sans Extra Condensed"/>
                <a:ea typeface="Fira Sans Extra Condensed"/>
                <a:cs typeface="Fira Sans Extra Condensed"/>
                <a:sym typeface="Fira Sans Extra Condensed"/>
              </a:rPr>
              <a:t>2</a:t>
            </a:r>
            <a:endParaRPr sz="2200" b="1">
              <a:solidFill>
                <a:schemeClr val="lt1"/>
              </a:solidFill>
              <a:latin typeface="Fira Sans Extra Condensed"/>
              <a:ea typeface="Fira Sans Extra Condensed"/>
              <a:cs typeface="Fira Sans Extra Condensed"/>
              <a:sym typeface="Fira Sans Extra Condensed"/>
            </a:endParaRPr>
          </a:p>
        </p:txBody>
      </p:sp>
      <p:sp>
        <p:nvSpPr>
          <p:cNvPr id="2048" name="Google Shape;2048;p33"/>
          <p:cNvSpPr/>
          <p:nvPr/>
        </p:nvSpPr>
        <p:spPr>
          <a:xfrm>
            <a:off x="1321923" y="1262202"/>
            <a:ext cx="682500" cy="68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Fira Sans Extra Condensed"/>
                <a:ea typeface="Fira Sans Extra Condensed"/>
                <a:cs typeface="Fira Sans Extra Condensed"/>
                <a:sym typeface="Fira Sans Extra Condensed"/>
              </a:rPr>
              <a:t>1</a:t>
            </a:r>
            <a:endParaRPr sz="2200" b="1">
              <a:solidFill>
                <a:schemeClr val="lt1"/>
              </a:solidFill>
              <a:latin typeface="Fira Sans Extra Condensed"/>
              <a:ea typeface="Fira Sans Extra Condensed"/>
              <a:cs typeface="Fira Sans Extra Condensed"/>
              <a:sym typeface="Fira Sans Extra Condensed"/>
            </a:endParaRPr>
          </a:p>
        </p:txBody>
      </p:sp>
      <p:sp>
        <p:nvSpPr>
          <p:cNvPr id="2049" name="Google Shape;2049;p33"/>
          <p:cNvSpPr/>
          <p:nvPr/>
        </p:nvSpPr>
        <p:spPr>
          <a:xfrm>
            <a:off x="5144392" y="1262202"/>
            <a:ext cx="682500" cy="6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Fira Sans Extra Condensed"/>
                <a:ea typeface="Fira Sans Extra Condensed"/>
                <a:cs typeface="Fira Sans Extra Condensed"/>
                <a:sym typeface="Fira Sans Extra Condensed"/>
              </a:rPr>
              <a:t>3</a:t>
            </a:r>
            <a:endParaRPr sz="2200" b="1">
              <a:solidFill>
                <a:schemeClr val="lt1"/>
              </a:solidFill>
              <a:latin typeface="Fira Sans Extra Condensed"/>
              <a:ea typeface="Fira Sans Extra Condensed"/>
              <a:cs typeface="Fira Sans Extra Condensed"/>
              <a:sym typeface="Fira Sans Extra Condensed"/>
            </a:endParaRPr>
          </a:p>
        </p:txBody>
      </p:sp>
      <p:sp>
        <p:nvSpPr>
          <p:cNvPr id="2050" name="Google Shape;2050;p33"/>
          <p:cNvSpPr/>
          <p:nvPr/>
        </p:nvSpPr>
        <p:spPr>
          <a:xfrm>
            <a:off x="7136296" y="1262202"/>
            <a:ext cx="682500" cy="68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Fira Sans Extra Condensed"/>
                <a:ea typeface="Fira Sans Extra Condensed"/>
                <a:cs typeface="Fira Sans Extra Condensed"/>
                <a:sym typeface="Fira Sans Extra Condensed"/>
              </a:rPr>
              <a:t>4</a:t>
            </a:r>
            <a:endParaRPr sz="2200" b="1">
              <a:solidFill>
                <a:schemeClr val="lt1"/>
              </a:solidFill>
              <a:latin typeface="Fira Sans Extra Condensed"/>
              <a:ea typeface="Fira Sans Extra Condensed"/>
              <a:cs typeface="Fira Sans Extra Condensed"/>
              <a:sym typeface="Fira Sans Extra Condensed"/>
            </a:endParaRPr>
          </a:p>
        </p:txBody>
      </p:sp>
      <p:grpSp>
        <p:nvGrpSpPr>
          <p:cNvPr id="2051" name="Google Shape;2051;p33"/>
          <p:cNvGrpSpPr/>
          <p:nvPr/>
        </p:nvGrpSpPr>
        <p:grpSpPr>
          <a:xfrm>
            <a:off x="1243286" y="2314861"/>
            <a:ext cx="1046295" cy="972995"/>
            <a:chOff x="5105950" y="2325250"/>
            <a:chExt cx="1149775" cy="1069225"/>
          </a:xfrm>
        </p:grpSpPr>
        <p:sp>
          <p:nvSpPr>
            <p:cNvPr id="2052" name="Google Shape;2052;p33"/>
            <p:cNvSpPr/>
            <p:nvPr/>
          </p:nvSpPr>
          <p:spPr>
            <a:xfrm>
              <a:off x="5196450" y="2898550"/>
              <a:ext cx="640800" cy="349450"/>
            </a:xfrm>
            <a:custGeom>
              <a:avLst/>
              <a:gdLst/>
              <a:ahLst/>
              <a:cxnLst/>
              <a:rect l="l" t="t" r="r" b="b"/>
              <a:pathLst>
                <a:path w="25632" h="13978" extrusionOk="0">
                  <a:moveTo>
                    <a:pt x="1465" y="524"/>
                  </a:moveTo>
                  <a:lnTo>
                    <a:pt x="24481" y="12073"/>
                  </a:lnTo>
                  <a:cubicBezTo>
                    <a:pt x="25631" y="12638"/>
                    <a:pt x="24920" y="13977"/>
                    <a:pt x="23790" y="13433"/>
                  </a:cubicBezTo>
                  <a:lnTo>
                    <a:pt x="774" y="1884"/>
                  </a:lnTo>
                  <a:cubicBezTo>
                    <a:pt x="0" y="1465"/>
                    <a:pt x="439" y="1"/>
                    <a:pt x="1465" y="5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5259200" y="2898550"/>
              <a:ext cx="649700" cy="349450"/>
            </a:xfrm>
            <a:custGeom>
              <a:avLst/>
              <a:gdLst/>
              <a:ahLst/>
              <a:cxnLst/>
              <a:rect l="l" t="t" r="r" b="b"/>
              <a:pathLst>
                <a:path w="25988" h="13978" extrusionOk="0">
                  <a:moveTo>
                    <a:pt x="24272" y="524"/>
                  </a:moveTo>
                  <a:lnTo>
                    <a:pt x="1256" y="12073"/>
                  </a:lnTo>
                  <a:cubicBezTo>
                    <a:pt x="1" y="12701"/>
                    <a:pt x="796" y="13977"/>
                    <a:pt x="1926" y="13433"/>
                  </a:cubicBezTo>
                  <a:lnTo>
                    <a:pt x="24942" y="1884"/>
                  </a:lnTo>
                  <a:cubicBezTo>
                    <a:pt x="25988" y="1361"/>
                    <a:pt x="25318" y="1"/>
                    <a:pt x="24272" y="5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5284325" y="2325250"/>
              <a:ext cx="35600" cy="448300"/>
            </a:xfrm>
            <a:custGeom>
              <a:avLst/>
              <a:gdLst/>
              <a:ahLst/>
              <a:cxnLst/>
              <a:rect l="l" t="t" r="r" b="b"/>
              <a:pathLst>
                <a:path w="1424" h="17932" extrusionOk="0">
                  <a:moveTo>
                    <a:pt x="712" y="0"/>
                  </a:moveTo>
                  <a:lnTo>
                    <a:pt x="712" y="0"/>
                  </a:lnTo>
                  <a:cubicBezTo>
                    <a:pt x="1109" y="0"/>
                    <a:pt x="1423" y="314"/>
                    <a:pt x="1423" y="712"/>
                  </a:cubicBezTo>
                  <a:lnTo>
                    <a:pt x="1423" y="17241"/>
                  </a:lnTo>
                  <a:cubicBezTo>
                    <a:pt x="1423" y="17639"/>
                    <a:pt x="1109" y="17932"/>
                    <a:pt x="712" y="17932"/>
                  </a:cubicBezTo>
                  <a:lnTo>
                    <a:pt x="712" y="17932"/>
                  </a:lnTo>
                  <a:cubicBezTo>
                    <a:pt x="314" y="17932"/>
                    <a:pt x="0" y="17639"/>
                    <a:pt x="0" y="17241"/>
                  </a:cubicBezTo>
                  <a:lnTo>
                    <a:pt x="0" y="712"/>
                  </a:lnTo>
                  <a:cubicBezTo>
                    <a:pt x="0" y="314"/>
                    <a:pt x="314"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778650" y="2325250"/>
              <a:ext cx="35575" cy="448300"/>
            </a:xfrm>
            <a:custGeom>
              <a:avLst/>
              <a:gdLst/>
              <a:ahLst/>
              <a:cxnLst/>
              <a:rect l="l" t="t" r="r" b="b"/>
              <a:pathLst>
                <a:path w="1423" h="17932" extrusionOk="0">
                  <a:moveTo>
                    <a:pt x="711" y="0"/>
                  </a:moveTo>
                  <a:lnTo>
                    <a:pt x="711" y="0"/>
                  </a:lnTo>
                  <a:cubicBezTo>
                    <a:pt x="1109" y="0"/>
                    <a:pt x="1423" y="314"/>
                    <a:pt x="1423" y="712"/>
                  </a:cubicBezTo>
                  <a:lnTo>
                    <a:pt x="1423" y="17241"/>
                  </a:lnTo>
                  <a:cubicBezTo>
                    <a:pt x="1423" y="17639"/>
                    <a:pt x="1109" y="17932"/>
                    <a:pt x="711" y="17932"/>
                  </a:cubicBezTo>
                  <a:lnTo>
                    <a:pt x="711" y="17932"/>
                  </a:lnTo>
                  <a:cubicBezTo>
                    <a:pt x="314" y="17932"/>
                    <a:pt x="0" y="17639"/>
                    <a:pt x="0" y="17241"/>
                  </a:cubicBezTo>
                  <a:lnTo>
                    <a:pt x="0" y="712"/>
                  </a:lnTo>
                  <a:cubicBezTo>
                    <a:pt x="0" y="314"/>
                    <a:pt x="314" y="0"/>
                    <a:pt x="7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5121125" y="2971250"/>
              <a:ext cx="774175" cy="423225"/>
            </a:xfrm>
            <a:custGeom>
              <a:avLst/>
              <a:gdLst/>
              <a:ahLst/>
              <a:cxnLst/>
              <a:rect l="l" t="t" r="r" b="b"/>
              <a:pathLst>
                <a:path w="30967" h="16929" extrusionOk="0">
                  <a:moveTo>
                    <a:pt x="1779" y="608"/>
                  </a:moveTo>
                  <a:lnTo>
                    <a:pt x="29712" y="14606"/>
                  </a:lnTo>
                  <a:cubicBezTo>
                    <a:pt x="30967" y="15233"/>
                    <a:pt x="30235" y="16928"/>
                    <a:pt x="28896" y="16238"/>
                  </a:cubicBezTo>
                  <a:lnTo>
                    <a:pt x="963" y="2261"/>
                  </a:lnTo>
                  <a:cubicBezTo>
                    <a:pt x="0" y="1758"/>
                    <a:pt x="523" y="1"/>
                    <a:pt x="1779" y="6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5942900" y="3001600"/>
              <a:ext cx="49700" cy="49725"/>
            </a:xfrm>
            <a:custGeom>
              <a:avLst/>
              <a:gdLst/>
              <a:ahLst/>
              <a:cxnLst/>
              <a:rect l="l" t="t" r="r" b="b"/>
              <a:pathLst>
                <a:path w="1988" h="1989" extrusionOk="0">
                  <a:moveTo>
                    <a:pt x="1004" y="0"/>
                  </a:moveTo>
                  <a:cubicBezTo>
                    <a:pt x="1548" y="0"/>
                    <a:pt x="1988" y="440"/>
                    <a:pt x="1988" y="984"/>
                  </a:cubicBezTo>
                  <a:cubicBezTo>
                    <a:pt x="1988" y="1528"/>
                    <a:pt x="1548" y="1988"/>
                    <a:pt x="1004" y="1988"/>
                  </a:cubicBezTo>
                  <a:cubicBezTo>
                    <a:pt x="439" y="1988"/>
                    <a:pt x="0" y="1528"/>
                    <a:pt x="0" y="984"/>
                  </a:cubicBezTo>
                  <a:cubicBezTo>
                    <a:pt x="0" y="440"/>
                    <a:pt x="481" y="0"/>
                    <a:pt x="10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5195400" y="2971250"/>
              <a:ext cx="791450" cy="423225"/>
            </a:xfrm>
            <a:custGeom>
              <a:avLst/>
              <a:gdLst/>
              <a:ahLst/>
              <a:cxnLst/>
              <a:rect l="l" t="t" r="r" b="b"/>
              <a:pathLst>
                <a:path w="31658" h="16929" extrusionOk="0">
                  <a:moveTo>
                    <a:pt x="29502" y="608"/>
                  </a:moveTo>
                  <a:lnTo>
                    <a:pt x="1569" y="14606"/>
                  </a:lnTo>
                  <a:cubicBezTo>
                    <a:pt x="0" y="15380"/>
                    <a:pt x="1046" y="16928"/>
                    <a:pt x="2385" y="16238"/>
                  </a:cubicBezTo>
                  <a:lnTo>
                    <a:pt x="30319" y="2261"/>
                  </a:lnTo>
                  <a:cubicBezTo>
                    <a:pt x="31658" y="1570"/>
                    <a:pt x="30758" y="1"/>
                    <a:pt x="29502" y="6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5105950" y="3001600"/>
              <a:ext cx="49700" cy="49725"/>
            </a:xfrm>
            <a:custGeom>
              <a:avLst/>
              <a:gdLst/>
              <a:ahLst/>
              <a:cxnLst/>
              <a:rect l="l" t="t" r="r" b="b"/>
              <a:pathLst>
                <a:path w="1988" h="1989" extrusionOk="0">
                  <a:moveTo>
                    <a:pt x="1005" y="0"/>
                  </a:moveTo>
                  <a:cubicBezTo>
                    <a:pt x="1549" y="0"/>
                    <a:pt x="1988" y="440"/>
                    <a:pt x="1988" y="984"/>
                  </a:cubicBezTo>
                  <a:cubicBezTo>
                    <a:pt x="1988" y="1528"/>
                    <a:pt x="1549" y="1988"/>
                    <a:pt x="1005" y="1988"/>
                  </a:cubicBezTo>
                  <a:cubicBezTo>
                    <a:pt x="440" y="1988"/>
                    <a:pt x="0" y="1528"/>
                    <a:pt x="0" y="984"/>
                  </a:cubicBezTo>
                  <a:cubicBezTo>
                    <a:pt x="0" y="440"/>
                    <a:pt x="440"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5280650" y="2374425"/>
              <a:ext cx="537250" cy="266275"/>
            </a:xfrm>
            <a:custGeom>
              <a:avLst/>
              <a:gdLst/>
              <a:ahLst/>
              <a:cxnLst/>
              <a:rect l="l" t="t" r="r" b="b"/>
              <a:pathLst>
                <a:path w="21490" h="10651" extrusionOk="0">
                  <a:moveTo>
                    <a:pt x="1" y="0"/>
                  </a:moveTo>
                  <a:lnTo>
                    <a:pt x="21489" y="0"/>
                  </a:lnTo>
                  <a:lnTo>
                    <a:pt x="21489" y="10650"/>
                  </a:lnTo>
                  <a:lnTo>
                    <a:pt x="1" y="1065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5111700" y="2735350"/>
              <a:ext cx="875150" cy="274650"/>
            </a:xfrm>
            <a:custGeom>
              <a:avLst/>
              <a:gdLst/>
              <a:ahLst/>
              <a:cxnLst/>
              <a:rect l="l" t="t" r="r" b="b"/>
              <a:pathLst>
                <a:path w="35006" h="10986" extrusionOk="0">
                  <a:moveTo>
                    <a:pt x="34252" y="10650"/>
                  </a:moveTo>
                  <a:lnTo>
                    <a:pt x="775" y="10650"/>
                  </a:lnTo>
                  <a:lnTo>
                    <a:pt x="0" y="10985"/>
                  </a:lnTo>
                  <a:lnTo>
                    <a:pt x="6905" y="0"/>
                  </a:lnTo>
                  <a:lnTo>
                    <a:pt x="28101" y="0"/>
                  </a:lnTo>
                  <a:lnTo>
                    <a:pt x="35006" y="109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6170425" y="3047100"/>
              <a:ext cx="85300" cy="156425"/>
            </a:xfrm>
            <a:custGeom>
              <a:avLst/>
              <a:gdLst/>
              <a:ahLst/>
              <a:cxnLst/>
              <a:rect l="l" t="t" r="r" b="b"/>
              <a:pathLst>
                <a:path w="3412" h="6257" extrusionOk="0">
                  <a:moveTo>
                    <a:pt x="1696" y="85"/>
                  </a:moveTo>
                  <a:lnTo>
                    <a:pt x="1989" y="43"/>
                  </a:lnTo>
                  <a:cubicBezTo>
                    <a:pt x="2428" y="1"/>
                    <a:pt x="2826" y="336"/>
                    <a:pt x="2888" y="754"/>
                  </a:cubicBezTo>
                  <a:lnTo>
                    <a:pt x="3349" y="5169"/>
                  </a:lnTo>
                  <a:cubicBezTo>
                    <a:pt x="3411" y="5629"/>
                    <a:pt x="3056" y="6006"/>
                    <a:pt x="2637" y="6069"/>
                  </a:cubicBezTo>
                  <a:lnTo>
                    <a:pt x="1696" y="6173"/>
                  </a:lnTo>
                  <a:lnTo>
                    <a:pt x="1696" y="5859"/>
                  </a:lnTo>
                  <a:lnTo>
                    <a:pt x="2512" y="5776"/>
                  </a:lnTo>
                  <a:cubicBezTo>
                    <a:pt x="2826" y="5755"/>
                    <a:pt x="3035" y="5462"/>
                    <a:pt x="3014" y="5190"/>
                  </a:cubicBezTo>
                  <a:lnTo>
                    <a:pt x="2553" y="921"/>
                  </a:lnTo>
                  <a:cubicBezTo>
                    <a:pt x="2533" y="608"/>
                    <a:pt x="2240" y="398"/>
                    <a:pt x="1968" y="419"/>
                  </a:cubicBezTo>
                  <a:lnTo>
                    <a:pt x="1696" y="440"/>
                  </a:lnTo>
                  <a:lnTo>
                    <a:pt x="1696" y="85"/>
                  </a:lnTo>
                  <a:close/>
                  <a:moveTo>
                    <a:pt x="754" y="189"/>
                  </a:moveTo>
                  <a:lnTo>
                    <a:pt x="1696" y="85"/>
                  </a:lnTo>
                  <a:lnTo>
                    <a:pt x="1696" y="419"/>
                  </a:lnTo>
                  <a:lnTo>
                    <a:pt x="901" y="503"/>
                  </a:lnTo>
                  <a:cubicBezTo>
                    <a:pt x="587" y="524"/>
                    <a:pt x="377" y="817"/>
                    <a:pt x="398" y="1110"/>
                  </a:cubicBezTo>
                  <a:lnTo>
                    <a:pt x="838" y="5357"/>
                  </a:lnTo>
                  <a:cubicBezTo>
                    <a:pt x="859" y="5671"/>
                    <a:pt x="1152" y="5880"/>
                    <a:pt x="1445" y="5859"/>
                  </a:cubicBezTo>
                  <a:lnTo>
                    <a:pt x="1696" y="5839"/>
                  </a:lnTo>
                  <a:lnTo>
                    <a:pt x="1696" y="6173"/>
                  </a:lnTo>
                  <a:lnTo>
                    <a:pt x="1424" y="6194"/>
                  </a:lnTo>
                  <a:cubicBezTo>
                    <a:pt x="963" y="6257"/>
                    <a:pt x="587" y="5922"/>
                    <a:pt x="524" y="5504"/>
                  </a:cubicBezTo>
                  <a:lnTo>
                    <a:pt x="64" y="1068"/>
                  </a:lnTo>
                  <a:cubicBezTo>
                    <a:pt x="1" y="629"/>
                    <a:pt x="315" y="231"/>
                    <a:pt x="754" y="18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6018725" y="3007875"/>
              <a:ext cx="196725" cy="373000"/>
            </a:xfrm>
            <a:custGeom>
              <a:avLst/>
              <a:gdLst/>
              <a:ahLst/>
              <a:cxnLst/>
              <a:rect l="l" t="t" r="r" b="b"/>
              <a:pathLst>
                <a:path w="7869" h="14920" extrusionOk="0">
                  <a:moveTo>
                    <a:pt x="1" y="14919"/>
                  </a:moveTo>
                  <a:lnTo>
                    <a:pt x="7868" y="14919"/>
                  </a:lnTo>
                  <a:lnTo>
                    <a:pt x="6508" y="1"/>
                  </a:lnTo>
                  <a:lnTo>
                    <a:pt x="13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6052750" y="2981200"/>
              <a:ext cx="128175" cy="26700"/>
            </a:xfrm>
            <a:custGeom>
              <a:avLst/>
              <a:gdLst/>
              <a:ahLst/>
              <a:cxnLst/>
              <a:rect l="l" t="t" r="r" b="b"/>
              <a:pathLst>
                <a:path w="5127" h="1068" extrusionOk="0">
                  <a:moveTo>
                    <a:pt x="0" y="0"/>
                  </a:moveTo>
                  <a:lnTo>
                    <a:pt x="5126" y="0"/>
                  </a:lnTo>
                  <a:lnTo>
                    <a:pt x="5126" y="1068"/>
                  </a:lnTo>
                  <a:lnTo>
                    <a:pt x="0" y="10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6033375" y="2921050"/>
              <a:ext cx="167950" cy="60175"/>
            </a:xfrm>
            <a:custGeom>
              <a:avLst/>
              <a:gdLst/>
              <a:ahLst/>
              <a:cxnLst/>
              <a:rect l="l" t="t" r="r" b="b"/>
              <a:pathLst>
                <a:path w="6718" h="2407" extrusionOk="0">
                  <a:moveTo>
                    <a:pt x="1" y="0"/>
                  </a:moveTo>
                  <a:lnTo>
                    <a:pt x="6717" y="0"/>
                  </a:lnTo>
                  <a:lnTo>
                    <a:pt x="5922" y="2406"/>
                  </a:lnTo>
                  <a:lnTo>
                    <a:pt x="775" y="240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33"/>
          <p:cNvGrpSpPr/>
          <p:nvPr/>
        </p:nvGrpSpPr>
        <p:grpSpPr>
          <a:xfrm>
            <a:off x="3053966" y="2251798"/>
            <a:ext cx="1037718" cy="790676"/>
            <a:chOff x="1491925" y="672275"/>
            <a:chExt cx="1140350" cy="868875"/>
          </a:xfrm>
        </p:grpSpPr>
        <p:sp>
          <p:nvSpPr>
            <p:cNvPr id="2067" name="Google Shape;2067;p33"/>
            <p:cNvSpPr/>
            <p:nvPr/>
          </p:nvSpPr>
          <p:spPr>
            <a:xfrm>
              <a:off x="1883700" y="1238775"/>
              <a:ext cx="643950" cy="134475"/>
            </a:xfrm>
            <a:custGeom>
              <a:avLst/>
              <a:gdLst/>
              <a:ahLst/>
              <a:cxnLst/>
              <a:rect l="l" t="t" r="r" b="b"/>
              <a:pathLst>
                <a:path w="25758" h="5379" extrusionOk="0">
                  <a:moveTo>
                    <a:pt x="1" y="1"/>
                  </a:moveTo>
                  <a:lnTo>
                    <a:pt x="25758" y="1"/>
                  </a:lnTo>
                  <a:lnTo>
                    <a:pt x="25758" y="5378"/>
                  </a:lnTo>
                  <a:lnTo>
                    <a:pt x="1" y="537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1596525" y="1271750"/>
              <a:ext cx="175800" cy="67500"/>
            </a:xfrm>
            <a:custGeom>
              <a:avLst/>
              <a:gdLst/>
              <a:ahLst/>
              <a:cxnLst/>
              <a:rect l="l" t="t" r="r" b="b"/>
              <a:pathLst>
                <a:path w="7032" h="2700" extrusionOk="0">
                  <a:moveTo>
                    <a:pt x="1" y="0"/>
                  </a:moveTo>
                  <a:lnTo>
                    <a:pt x="7031" y="0"/>
                  </a:lnTo>
                  <a:lnTo>
                    <a:pt x="7031" y="2699"/>
                  </a:lnTo>
                  <a:lnTo>
                    <a:pt x="1" y="269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1491925" y="1190125"/>
              <a:ext cx="104625" cy="230725"/>
            </a:xfrm>
            <a:custGeom>
              <a:avLst/>
              <a:gdLst/>
              <a:ahLst/>
              <a:cxnLst/>
              <a:rect l="l" t="t" r="r" b="b"/>
              <a:pathLst>
                <a:path w="4185" h="9229" extrusionOk="0">
                  <a:moveTo>
                    <a:pt x="0" y="1"/>
                  </a:moveTo>
                  <a:lnTo>
                    <a:pt x="4185" y="3265"/>
                  </a:lnTo>
                  <a:lnTo>
                    <a:pt x="4185" y="5964"/>
                  </a:lnTo>
                  <a:lnTo>
                    <a:pt x="0" y="922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1643600" y="1069825"/>
              <a:ext cx="779450" cy="471325"/>
            </a:xfrm>
            <a:custGeom>
              <a:avLst/>
              <a:gdLst/>
              <a:ahLst/>
              <a:cxnLst/>
              <a:rect l="l" t="t" r="r" b="b"/>
              <a:pathLst>
                <a:path w="31178" h="18853" extrusionOk="0">
                  <a:moveTo>
                    <a:pt x="4583" y="1"/>
                  </a:moveTo>
                  <a:lnTo>
                    <a:pt x="26637" y="1"/>
                  </a:lnTo>
                  <a:cubicBezTo>
                    <a:pt x="29147" y="1"/>
                    <a:pt x="31177" y="2051"/>
                    <a:pt x="31177" y="4562"/>
                  </a:cubicBezTo>
                  <a:lnTo>
                    <a:pt x="31177" y="14312"/>
                  </a:lnTo>
                  <a:cubicBezTo>
                    <a:pt x="31177" y="16823"/>
                    <a:pt x="29147" y="18853"/>
                    <a:pt x="26637" y="18853"/>
                  </a:cubicBezTo>
                  <a:lnTo>
                    <a:pt x="4583" y="18853"/>
                  </a:lnTo>
                  <a:cubicBezTo>
                    <a:pt x="2072" y="18853"/>
                    <a:pt x="43" y="16823"/>
                    <a:pt x="43" y="14312"/>
                  </a:cubicBezTo>
                  <a:lnTo>
                    <a:pt x="43" y="4541"/>
                  </a:lnTo>
                  <a:cubicBezTo>
                    <a:pt x="1" y="2051"/>
                    <a:pt x="2072" y="1"/>
                    <a:pt x="4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2527625" y="1074000"/>
              <a:ext cx="104650" cy="464025"/>
            </a:xfrm>
            <a:custGeom>
              <a:avLst/>
              <a:gdLst/>
              <a:ahLst/>
              <a:cxnLst/>
              <a:rect l="l" t="t" r="r" b="b"/>
              <a:pathLst>
                <a:path w="4186" h="18561" extrusionOk="0">
                  <a:moveTo>
                    <a:pt x="4185" y="1"/>
                  </a:moveTo>
                  <a:lnTo>
                    <a:pt x="1" y="6592"/>
                  </a:lnTo>
                  <a:lnTo>
                    <a:pt x="1" y="11969"/>
                  </a:lnTo>
                  <a:lnTo>
                    <a:pt x="4185" y="1856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1621125" y="673325"/>
              <a:ext cx="400700" cy="401225"/>
            </a:xfrm>
            <a:custGeom>
              <a:avLst/>
              <a:gdLst/>
              <a:ahLst/>
              <a:cxnLst/>
              <a:rect l="l" t="t" r="r" b="b"/>
              <a:pathLst>
                <a:path w="16028" h="16049" extrusionOk="0">
                  <a:moveTo>
                    <a:pt x="9269" y="712"/>
                  </a:moveTo>
                  <a:cubicBezTo>
                    <a:pt x="13308" y="1423"/>
                    <a:pt x="16028" y="5273"/>
                    <a:pt x="15316" y="9291"/>
                  </a:cubicBezTo>
                  <a:cubicBezTo>
                    <a:pt x="14605" y="13329"/>
                    <a:pt x="10776" y="16049"/>
                    <a:pt x="6738" y="15337"/>
                  </a:cubicBezTo>
                  <a:cubicBezTo>
                    <a:pt x="2720" y="14626"/>
                    <a:pt x="0" y="10776"/>
                    <a:pt x="691" y="6759"/>
                  </a:cubicBezTo>
                  <a:cubicBezTo>
                    <a:pt x="1402" y="2700"/>
                    <a:pt x="5252" y="0"/>
                    <a:pt x="9269" y="7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1614325" y="672275"/>
              <a:ext cx="413250" cy="399150"/>
            </a:xfrm>
            <a:custGeom>
              <a:avLst/>
              <a:gdLst/>
              <a:ahLst/>
              <a:cxnLst/>
              <a:rect l="l" t="t" r="r" b="b"/>
              <a:pathLst>
                <a:path w="16530" h="15966" extrusionOk="0">
                  <a:moveTo>
                    <a:pt x="12847" y="1695"/>
                  </a:moveTo>
                  <a:cubicBezTo>
                    <a:pt x="15191" y="3411"/>
                    <a:pt x="16530" y="6361"/>
                    <a:pt x="15986" y="9416"/>
                  </a:cubicBezTo>
                  <a:cubicBezTo>
                    <a:pt x="15609" y="11509"/>
                    <a:pt x="14437" y="13266"/>
                    <a:pt x="12847" y="14438"/>
                  </a:cubicBezTo>
                  <a:lnTo>
                    <a:pt x="12847" y="9814"/>
                  </a:lnTo>
                  <a:cubicBezTo>
                    <a:pt x="12952" y="9814"/>
                    <a:pt x="13056" y="9814"/>
                    <a:pt x="13161" y="9793"/>
                  </a:cubicBezTo>
                  <a:cubicBezTo>
                    <a:pt x="14437" y="9605"/>
                    <a:pt x="15358" y="8433"/>
                    <a:pt x="15170" y="7136"/>
                  </a:cubicBezTo>
                  <a:cubicBezTo>
                    <a:pt x="15023" y="5964"/>
                    <a:pt x="13998" y="5106"/>
                    <a:pt x="12847" y="5106"/>
                  </a:cubicBezTo>
                  <a:close/>
                  <a:moveTo>
                    <a:pt x="10964" y="712"/>
                  </a:moveTo>
                  <a:cubicBezTo>
                    <a:pt x="11634" y="963"/>
                    <a:pt x="12261" y="1277"/>
                    <a:pt x="12847" y="1695"/>
                  </a:cubicBezTo>
                  <a:lnTo>
                    <a:pt x="12847" y="5085"/>
                  </a:lnTo>
                  <a:cubicBezTo>
                    <a:pt x="12743" y="5085"/>
                    <a:pt x="12638" y="5085"/>
                    <a:pt x="12533" y="5106"/>
                  </a:cubicBezTo>
                  <a:cubicBezTo>
                    <a:pt x="11885" y="5169"/>
                    <a:pt x="11320" y="5545"/>
                    <a:pt x="10964" y="6027"/>
                  </a:cubicBezTo>
                  <a:lnTo>
                    <a:pt x="10964" y="4918"/>
                  </a:lnTo>
                  <a:cubicBezTo>
                    <a:pt x="11173" y="4625"/>
                    <a:pt x="11320" y="4290"/>
                    <a:pt x="11383" y="3913"/>
                  </a:cubicBezTo>
                  <a:cubicBezTo>
                    <a:pt x="11487" y="3265"/>
                    <a:pt x="11320" y="2616"/>
                    <a:pt x="10964" y="2114"/>
                  </a:cubicBezTo>
                  <a:close/>
                  <a:moveTo>
                    <a:pt x="12847" y="14438"/>
                  </a:moveTo>
                  <a:cubicBezTo>
                    <a:pt x="12261" y="14856"/>
                    <a:pt x="11634" y="15191"/>
                    <a:pt x="10964" y="15442"/>
                  </a:cubicBezTo>
                  <a:lnTo>
                    <a:pt x="10964" y="14501"/>
                  </a:lnTo>
                  <a:cubicBezTo>
                    <a:pt x="11069" y="14459"/>
                    <a:pt x="11152" y="14417"/>
                    <a:pt x="11257" y="14396"/>
                  </a:cubicBezTo>
                  <a:cubicBezTo>
                    <a:pt x="12429" y="13831"/>
                    <a:pt x="12931" y="12429"/>
                    <a:pt x="12366" y="11258"/>
                  </a:cubicBezTo>
                  <a:cubicBezTo>
                    <a:pt x="12094" y="10609"/>
                    <a:pt x="11571" y="10211"/>
                    <a:pt x="10964" y="10023"/>
                  </a:cubicBezTo>
                  <a:lnTo>
                    <a:pt x="10964" y="8872"/>
                  </a:lnTo>
                  <a:cubicBezTo>
                    <a:pt x="11404" y="9437"/>
                    <a:pt x="12073" y="9814"/>
                    <a:pt x="12847" y="9814"/>
                  </a:cubicBezTo>
                  <a:lnTo>
                    <a:pt x="12847" y="14438"/>
                  </a:lnTo>
                  <a:close/>
                  <a:moveTo>
                    <a:pt x="10253" y="503"/>
                  </a:moveTo>
                  <a:cubicBezTo>
                    <a:pt x="10483" y="545"/>
                    <a:pt x="10755" y="628"/>
                    <a:pt x="10964" y="712"/>
                  </a:cubicBezTo>
                  <a:lnTo>
                    <a:pt x="10964" y="2114"/>
                  </a:lnTo>
                  <a:cubicBezTo>
                    <a:pt x="10776" y="1863"/>
                    <a:pt x="10525" y="1654"/>
                    <a:pt x="10253" y="1486"/>
                  </a:cubicBezTo>
                  <a:close/>
                  <a:moveTo>
                    <a:pt x="10964" y="15442"/>
                  </a:moveTo>
                  <a:lnTo>
                    <a:pt x="10253" y="15672"/>
                  </a:lnTo>
                  <a:lnTo>
                    <a:pt x="10253" y="14626"/>
                  </a:lnTo>
                  <a:cubicBezTo>
                    <a:pt x="10483" y="14626"/>
                    <a:pt x="10734" y="14605"/>
                    <a:pt x="10964" y="14522"/>
                  </a:cubicBezTo>
                  <a:close/>
                  <a:moveTo>
                    <a:pt x="10964" y="4918"/>
                  </a:moveTo>
                  <a:lnTo>
                    <a:pt x="10964" y="6027"/>
                  </a:lnTo>
                  <a:cubicBezTo>
                    <a:pt x="10587" y="6487"/>
                    <a:pt x="10441" y="7115"/>
                    <a:pt x="10525" y="7742"/>
                  </a:cubicBezTo>
                  <a:cubicBezTo>
                    <a:pt x="10567" y="8161"/>
                    <a:pt x="10734" y="8537"/>
                    <a:pt x="10964" y="8851"/>
                  </a:cubicBezTo>
                  <a:lnTo>
                    <a:pt x="10964" y="10002"/>
                  </a:lnTo>
                  <a:cubicBezTo>
                    <a:pt x="10734" y="9918"/>
                    <a:pt x="10483" y="9897"/>
                    <a:pt x="10253" y="9897"/>
                  </a:cubicBezTo>
                  <a:lnTo>
                    <a:pt x="10253" y="5566"/>
                  </a:lnTo>
                  <a:cubicBezTo>
                    <a:pt x="10525" y="5420"/>
                    <a:pt x="10776" y="5190"/>
                    <a:pt x="10964" y="4918"/>
                  </a:cubicBezTo>
                  <a:close/>
                  <a:moveTo>
                    <a:pt x="9625" y="335"/>
                  </a:moveTo>
                  <a:cubicBezTo>
                    <a:pt x="9834" y="377"/>
                    <a:pt x="10043" y="419"/>
                    <a:pt x="10253" y="482"/>
                  </a:cubicBezTo>
                  <a:lnTo>
                    <a:pt x="10253" y="1465"/>
                  </a:lnTo>
                  <a:cubicBezTo>
                    <a:pt x="10023" y="1340"/>
                    <a:pt x="9751" y="1235"/>
                    <a:pt x="9499" y="1172"/>
                  </a:cubicBezTo>
                  <a:cubicBezTo>
                    <a:pt x="8202" y="942"/>
                    <a:pt x="6989" y="1800"/>
                    <a:pt x="6779" y="3097"/>
                  </a:cubicBezTo>
                  <a:cubicBezTo>
                    <a:pt x="6528" y="4374"/>
                    <a:pt x="7407" y="5608"/>
                    <a:pt x="8683" y="5817"/>
                  </a:cubicBezTo>
                  <a:cubicBezTo>
                    <a:pt x="9248" y="5922"/>
                    <a:pt x="9813" y="5817"/>
                    <a:pt x="10253" y="5524"/>
                  </a:cubicBezTo>
                  <a:lnTo>
                    <a:pt x="10253" y="9835"/>
                  </a:lnTo>
                  <a:cubicBezTo>
                    <a:pt x="9918" y="9835"/>
                    <a:pt x="9583" y="9918"/>
                    <a:pt x="9248" y="10065"/>
                  </a:cubicBezTo>
                  <a:cubicBezTo>
                    <a:pt x="8077" y="10630"/>
                    <a:pt x="7574" y="12032"/>
                    <a:pt x="8139" y="13203"/>
                  </a:cubicBezTo>
                  <a:cubicBezTo>
                    <a:pt x="8537" y="14082"/>
                    <a:pt x="9395" y="14563"/>
                    <a:pt x="10253" y="14563"/>
                  </a:cubicBezTo>
                  <a:lnTo>
                    <a:pt x="10253" y="15610"/>
                  </a:lnTo>
                  <a:cubicBezTo>
                    <a:pt x="9207" y="15882"/>
                    <a:pt x="8077" y="15965"/>
                    <a:pt x="6926" y="15756"/>
                  </a:cubicBezTo>
                  <a:cubicBezTo>
                    <a:pt x="5901" y="15568"/>
                    <a:pt x="5001" y="15191"/>
                    <a:pt x="4164" y="14710"/>
                  </a:cubicBezTo>
                  <a:lnTo>
                    <a:pt x="4164" y="13475"/>
                  </a:lnTo>
                  <a:cubicBezTo>
                    <a:pt x="5001" y="13789"/>
                    <a:pt x="5963" y="13601"/>
                    <a:pt x="6612" y="12952"/>
                  </a:cubicBezTo>
                  <a:cubicBezTo>
                    <a:pt x="7533" y="12032"/>
                    <a:pt x="7554" y="10546"/>
                    <a:pt x="6633" y="9625"/>
                  </a:cubicBezTo>
                  <a:cubicBezTo>
                    <a:pt x="5963" y="8956"/>
                    <a:pt x="5001" y="8768"/>
                    <a:pt x="4164" y="9081"/>
                  </a:cubicBezTo>
                  <a:lnTo>
                    <a:pt x="4164" y="8286"/>
                  </a:lnTo>
                  <a:cubicBezTo>
                    <a:pt x="5022" y="8286"/>
                    <a:pt x="5838" y="7826"/>
                    <a:pt x="6256" y="7010"/>
                  </a:cubicBezTo>
                  <a:cubicBezTo>
                    <a:pt x="6842" y="5859"/>
                    <a:pt x="6382" y="4415"/>
                    <a:pt x="5231" y="3851"/>
                  </a:cubicBezTo>
                  <a:cubicBezTo>
                    <a:pt x="4896" y="3662"/>
                    <a:pt x="4520" y="3579"/>
                    <a:pt x="4164" y="3579"/>
                  </a:cubicBezTo>
                  <a:lnTo>
                    <a:pt x="4164" y="1382"/>
                  </a:lnTo>
                  <a:cubicBezTo>
                    <a:pt x="5754" y="419"/>
                    <a:pt x="7658" y="1"/>
                    <a:pt x="9625" y="335"/>
                  </a:cubicBezTo>
                  <a:close/>
                  <a:moveTo>
                    <a:pt x="4185" y="14752"/>
                  </a:moveTo>
                  <a:cubicBezTo>
                    <a:pt x="1548" y="13141"/>
                    <a:pt x="0" y="10002"/>
                    <a:pt x="586" y="6717"/>
                  </a:cubicBezTo>
                  <a:cubicBezTo>
                    <a:pt x="963" y="4415"/>
                    <a:pt x="2365" y="2532"/>
                    <a:pt x="4185" y="1423"/>
                  </a:cubicBezTo>
                  <a:lnTo>
                    <a:pt x="4185" y="3620"/>
                  </a:lnTo>
                  <a:cubicBezTo>
                    <a:pt x="3327" y="3620"/>
                    <a:pt x="2511" y="4081"/>
                    <a:pt x="2092" y="4897"/>
                  </a:cubicBezTo>
                  <a:cubicBezTo>
                    <a:pt x="1486" y="6048"/>
                    <a:pt x="1967" y="7491"/>
                    <a:pt x="3118" y="8056"/>
                  </a:cubicBezTo>
                  <a:cubicBezTo>
                    <a:pt x="3453" y="8245"/>
                    <a:pt x="3829" y="8328"/>
                    <a:pt x="4185" y="8328"/>
                  </a:cubicBezTo>
                  <a:lnTo>
                    <a:pt x="4185" y="9102"/>
                  </a:lnTo>
                  <a:cubicBezTo>
                    <a:pt x="3871" y="9207"/>
                    <a:pt x="3578" y="9395"/>
                    <a:pt x="3348" y="9625"/>
                  </a:cubicBezTo>
                  <a:cubicBezTo>
                    <a:pt x="2427" y="10546"/>
                    <a:pt x="2406" y="12032"/>
                    <a:pt x="3327" y="12952"/>
                  </a:cubicBezTo>
                  <a:cubicBezTo>
                    <a:pt x="3578" y="13203"/>
                    <a:pt x="3871" y="13392"/>
                    <a:pt x="4185" y="134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1780650" y="832350"/>
              <a:ext cx="82150" cy="83200"/>
            </a:xfrm>
            <a:custGeom>
              <a:avLst/>
              <a:gdLst/>
              <a:ahLst/>
              <a:cxnLst/>
              <a:rect l="l" t="t" r="r" b="b"/>
              <a:pathLst>
                <a:path w="3286" h="3328" extrusionOk="0">
                  <a:moveTo>
                    <a:pt x="1905" y="168"/>
                  </a:moveTo>
                  <a:cubicBezTo>
                    <a:pt x="2742" y="314"/>
                    <a:pt x="3286" y="1109"/>
                    <a:pt x="3160" y="1946"/>
                  </a:cubicBezTo>
                  <a:cubicBezTo>
                    <a:pt x="2993" y="2783"/>
                    <a:pt x="2219" y="3327"/>
                    <a:pt x="1382" y="3202"/>
                  </a:cubicBezTo>
                  <a:cubicBezTo>
                    <a:pt x="545" y="3076"/>
                    <a:pt x="1" y="2260"/>
                    <a:pt x="126" y="1423"/>
                  </a:cubicBezTo>
                  <a:cubicBezTo>
                    <a:pt x="252" y="565"/>
                    <a:pt x="1068" y="0"/>
                    <a:pt x="1905" y="168"/>
                  </a:cubicBezTo>
                  <a:close/>
                </a:path>
              </a:pathLst>
            </a:custGeom>
            <a:solidFill>
              <a:srgbClr val="FFC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1642575" y="701050"/>
              <a:ext cx="350475" cy="347875"/>
            </a:xfrm>
            <a:custGeom>
              <a:avLst/>
              <a:gdLst/>
              <a:ahLst/>
              <a:cxnLst/>
              <a:rect l="l" t="t" r="r" b="b"/>
              <a:pathLst>
                <a:path w="14019" h="13915" extrusionOk="0">
                  <a:moveTo>
                    <a:pt x="10274" y="691"/>
                  </a:moveTo>
                  <a:cubicBezTo>
                    <a:pt x="11717" y="1381"/>
                    <a:pt x="12847" y="2595"/>
                    <a:pt x="13496" y="3997"/>
                  </a:cubicBezTo>
                  <a:cubicBezTo>
                    <a:pt x="13119" y="3725"/>
                    <a:pt x="12701" y="3536"/>
                    <a:pt x="12240" y="3453"/>
                  </a:cubicBezTo>
                  <a:cubicBezTo>
                    <a:pt x="11634" y="3348"/>
                    <a:pt x="11027" y="3453"/>
                    <a:pt x="10504" y="3683"/>
                  </a:cubicBezTo>
                  <a:cubicBezTo>
                    <a:pt x="10650" y="3432"/>
                    <a:pt x="10755" y="3160"/>
                    <a:pt x="10797" y="2846"/>
                  </a:cubicBezTo>
                  <a:cubicBezTo>
                    <a:pt x="10901" y="2072"/>
                    <a:pt x="10713" y="1277"/>
                    <a:pt x="10274" y="691"/>
                  </a:cubicBezTo>
                  <a:close/>
                  <a:moveTo>
                    <a:pt x="2469" y="7638"/>
                  </a:moveTo>
                  <a:cubicBezTo>
                    <a:pt x="1758" y="8035"/>
                    <a:pt x="1172" y="8767"/>
                    <a:pt x="1025" y="9688"/>
                  </a:cubicBezTo>
                  <a:cubicBezTo>
                    <a:pt x="983" y="9834"/>
                    <a:pt x="962" y="10023"/>
                    <a:pt x="962" y="10169"/>
                  </a:cubicBezTo>
                  <a:cubicBezTo>
                    <a:pt x="293" y="8872"/>
                    <a:pt x="0" y="7324"/>
                    <a:pt x="251" y="5733"/>
                  </a:cubicBezTo>
                  <a:lnTo>
                    <a:pt x="251" y="5671"/>
                  </a:lnTo>
                  <a:cubicBezTo>
                    <a:pt x="607" y="6654"/>
                    <a:pt x="1402" y="7428"/>
                    <a:pt x="2469" y="7638"/>
                  </a:cubicBezTo>
                  <a:close/>
                  <a:moveTo>
                    <a:pt x="2134" y="2093"/>
                  </a:moveTo>
                  <a:cubicBezTo>
                    <a:pt x="3243" y="942"/>
                    <a:pt x="4729" y="210"/>
                    <a:pt x="6319" y="0"/>
                  </a:cubicBezTo>
                  <a:cubicBezTo>
                    <a:pt x="5691" y="419"/>
                    <a:pt x="5252" y="1068"/>
                    <a:pt x="5126" y="1884"/>
                  </a:cubicBezTo>
                  <a:cubicBezTo>
                    <a:pt x="5064" y="2197"/>
                    <a:pt x="5064" y="2511"/>
                    <a:pt x="5126" y="2804"/>
                  </a:cubicBezTo>
                  <a:cubicBezTo>
                    <a:pt x="4708" y="2386"/>
                    <a:pt x="4185" y="2093"/>
                    <a:pt x="3557" y="1967"/>
                  </a:cubicBezTo>
                  <a:cubicBezTo>
                    <a:pt x="3055" y="1884"/>
                    <a:pt x="2553" y="1946"/>
                    <a:pt x="2134" y="2093"/>
                  </a:cubicBezTo>
                  <a:close/>
                  <a:moveTo>
                    <a:pt x="11194" y="9123"/>
                  </a:moveTo>
                  <a:lnTo>
                    <a:pt x="11215" y="9123"/>
                  </a:lnTo>
                  <a:cubicBezTo>
                    <a:pt x="12324" y="9311"/>
                    <a:pt x="13391" y="8872"/>
                    <a:pt x="14019" y="8014"/>
                  </a:cubicBezTo>
                  <a:cubicBezTo>
                    <a:pt x="14019" y="8035"/>
                    <a:pt x="14019" y="8077"/>
                    <a:pt x="13998" y="8119"/>
                  </a:cubicBezTo>
                  <a:cubicBezTo>
                    <a:pt x="13705" y="9709"/>
                    <a:pt x="12910" y="11090"/>
                    <a:pt x="11801" y="12094"/>
                  </a:cubicBezTo>
                  <a:cubicBezTo>
                    <a:pt x="11843" y="11927"/>
                    <a:pt x="11906" y="11739"/>
                    <a:pt x="11926" y="11592"/>
                  </a:cubicBezTo>
                  <a:cubicBezTo>
                    <a:pt x="12115" y="10651"/>
                    <a:pt x="11822" y="9751"/>
                    <a:pt x="11194" y="9123"/>
                  </a:cubicBezTo>
                  <a:close/>
                  <a:moveTo>
                    <a:pt x="8181" y="13810"/>
                  </a:moveTo>
                  <a:cubicBezTo>
                    <a:pt x="7449" y="13915"/>
                    <a:pt x="6716" y="13915"/>
                    <a:pt x="5963" y="13789"/>
                  </a:cubicBezTo>
                  <a:cubicBezTo>
                    <a:pt x="5168" y="13664"/>
                    <a:pt x="4478" y="13392"/>
                    <a:pt x="3808" y="13036"/>
                  </a:cubicBezTo>
                  <a:cubicBezTo>
                    <a:pt x="4833" y="13057"/>
                    <a:pt x="5796" y="12513"/>
                    <a:pt x="6319" y="11676"/>
                  </a:cubicBezTo>
                  <a:cubicBezTo>
                    <a:pt x="6507" y="12659"/>
                    <a:pt x="7219" y="13475"/>
                    <a:pt x="8181" y="1381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1798450" y="851700"/>
              <a:ext cx="45525" cy="45000"/>
            </a:xfrm>
            <a:custGeom>
              <a:avLst/>
              <a:gdLst/>
              <a:ahLst/>
              <a:cxnLst/>
              <a:rect l="l" t="t" r="r" b="b"/>
              <a:pathLst>
                <a:path w="1821" h="1800" extrusionOk="0">
                  <a:moveTo>
                    <a:pt x="1067" y="63"/>
                  </a:moveTo>
                  <a:cubicBezTo>
                    <a:pt x="1507" y="147"/>
                    <a:pt x="1821" y="565"/>
                    <a:pt x="1737" y="1047"/>
                  </a:cubicBezTo>
                  <a:cubicBezTo>
                    <a:pt x="1653" y="1486"/>
                    <a:pt x="1235" y="1800"/>
                    <a:pt x="774" y="1716"/>
                  </a:cubicBezTo>
                  <a:cubicBezTo>
                    <a:pt x="314" y="1632"/>
                    <a:pt x="0" y="1214"/>
                    <a:pt x="84" y="754"/>
                  </a:cubicBezTo>
                  <a:cubicBezTo>
                    <a:pt x="168" y="314"/>
                    <a:pt x="607" y="0"/>
                    <a:pt x="1067" y="6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2045350" y="673325"/>
              <a:ext cx="400700" cy="401225"/>
            </a:xfrm>
            <a:custGeom>
              <a:avLst/>
              <a:gdLst/>
              <a:ahLst/>
              <a:cxnLst/>
              <a:rect l="l" t="t" r="r" b="b"/>
              <a:pathLst>
                <a:path w="16028" h="16049" extrusionOk="0">
                  <a:moveTo>
                    <a:pt x="9290" y="712"/>
                  </a:moveTo>
                  <a:cubicBezTo>
                    <a:pt x="13308" y="1423"/>
                    <a:pt x="16028" y="5273"/>
                    <a:pt x="15316" y="9291"/>
                  </a:cubicBezTo>
                  <a:cubicBezTo>
                    <a:pt x="14626" y="13329"/>
                    <a:pt x="10776" y="16049"/>
                    <a:pt x="6738" y="15337"/>
                  </a:cubicBezTo>
                  <a:cubicBezTo>
                    <a:pt x="2720" y="14626"/>
                    <a:pt x="0" y="10776"/>
                    <a:pt x="712" y="6759"/>
                  </a:cubicBezTo>
                  <a:cubicBezTo>
                    <a:pt x="1402" y="2700"/>
                    <a:pt x="5252" y="0"/>
                    <a:pt x="9290" y="7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2038025" y="672275"/>
              <a:ext cx="413775" cy="399150"/>
            </a:xfrm>
            <a:custGeom>
              <a:avLst/>
              <a:gdLst/>
              <a:ahLst/>
              <a:cxnLst/>
              <a:rect l="l" t="t" r="r" b="b"/>
              <a:pathLst>
                <a:path w="16551" h="15966" extrusionOk="0">
                  <a:moveTo>
                    <a:pt x="12868" y="1695"/>
                  </a:moveTo>
                  <a:cubicBezTo>
                    <a:pt x="15233" y="3411"/>
                    <a:pt x="16551" y="6361"/>
                    <a:pt x="16007" y="9416"/>
                  </a:cubicBezTo>
                  <a:cubicBezTo>
                    <a:pt x="15651" y="11509"/>
                    <a:pt x="14458" y="13266"/>
                    <a:pt x="12868" y="14438"/>
                  </a:cubicBezTo>
                  <a:lnTo>
                    <a:pt x="12868" y="9814"/>
                  </a:lnTo>
                  <a:cubicBezTo>
                    <a:pt x="12973" y="9814"/>
                    <a:pt x="13078" y="9814"/>
                    <a:pt x="13182" y="9793"/>
                  </a:cubicBezTo>
                  <a:cubicBezTo>
                    <a:pt x="14458" y="9605"/>
                    <a:pt x="15379" y="8433"/>
                    <a:pt x="15191" y="7136"/>
                  </a:cubicBezTo>
                  <a:cubicBezTo>
                    <a:pt x="15044" y="5964"/>
                    <a:pt x="14019" y="5106"/>
                    <a:pt x="12868" y="5106"/>
                  </a:cubicBezTo>
                  <a:lnTo>
                    <a:pt x="12868" y="1695"/>
                  </a:lnTo>
                  <a:close/>
                  <a:moveTo>
                    <a:pt x="10985" y="712"/>
                  </a:moveTo>
                  <a:cubicBezTo>
                    <a:pt x="11676" y="963"/>
                    <a:pt x="12303" y="1277"/>
                    <a:pt x="12868" y="1695"/>
                  </a:cubicBezTo>
                  <a:lnTo>
                    <a:pt x="12868" y="5085"/>
                  </a:lnTo>
                  <a:cubicBezTo>
                    <a:pt x="12764" y="5085"/>
                    <a:pt x="12659" y="5085"/>
                    <a:pt x="12554" y="5106"/>
                  </a:cubicBezTo>
                  <a:cubicBezTo>
                    <a:pt x="11906" y="5169"/>
                    <a:pt x="11362" y="5545"/>
                    <a:pt x="10985" y="6027"/>
                  </a:cubicBezTo>
                  <a:lnTo>
                    <a:pt x="10985" y="4918"/>
                  </a:lnTo>
                  <a:cubicBezTo>
                    <a:pt x="11194" y="4625"/>
                    <a:pt x="11362" y="4290"/>
                    <a:pt x="11404" y="3913"/>
                  </a:cubicBezTo>
                  <a:cubicBezTo>
                    <a:pt x="11508" y="3265"/>
                    <a:pt x="11362" y="2616"/>
                    <a:pt x="10985" y="2114"/>
                  </a:cubicBezTo>
                  <a:close/>
                  <a:moveTo>
                    <a:pt x="12868" y="14438"/>
                  </a:moveTo>
                  <a:cubicBezTo>
                    <a:pt x="12303" y="14856"/>
                    <a:pt x="11676" y="15191"/>
                    <a:pt x="10985" y="15442"/>
                  </a:cubicBezTo>
                  <a:lnTo>
                    <a:pt x="10985" y="14501"/>
                  </a:lnTo>
                  <a:cubicBezTo>
                    <a:pt x="11090" y="14459"/>
                    <a:pt x="11173" y="14417"/>
                    <a:pt x="11278" y="14396"/>
                  </a:cubicBezTo>
                  <a:cubicBezTo>
                    <a:pt x="12450" y="13831"/>
                    <a:pt x="12952" y="12429"/>
                    <a:pt x="12408" y="11258"/>
                  </a:cubicBezTo>
                  <a:cubicBezTo>
                    <a:pt x="12115" y="10609"/>
                    <a:pt x="11592" y="10211"/>
                    <a:pt x="10985" y="10023"/>
                  </a:cubicBezTo>
                  <a:lnTo>
                    <a:pt x="10985" y="8872"/>
                  </a:lnTo>
                  <a:cubicBezTo>
                    <a:pt x="11425" y="9437"/>
                    <a:pt x="12115" y="9814"/>
                    <a:pt x="12868" y="9814"/>
                  </a:cubicBezTo>
                  <a:close/>
                  <a:moveTo>
                    <a:pt x="10274" y="503"/>
                  </a:moveTo>
                  <a:cubicBezTo>
                    <a:pt x="10525" y="545"/>
                    <a:pt x="10776" y="628"/>
                    <a:pt x="10985" y="712"/>
                  </a:cubicBezTo>
                  <a:lnTo>
                    <a:pt x="10985" y="2114"/>
                  </a:lnTo>
                  <a:cubicBezTo>
                    <a:pt x="10797" y="1863"/>
                    <a:pt x="10546" y="1654"/>
                    <a:pt x="10274" y="1486"/>
                  </a:cubicBezTo>
                  <a:close/>
                  <a:moveTo>
                    <a:pt x="10985" y="15442"/>
                  </a:moveTo>
                  <a:lnTo>
                    <a:pt x="10274" y="15672"/>
                  </a:lnTo>
                  <a:lnTo>
                    <a:pt x="10274" y="14626"/>
                  </a:lnTo>
                  <a:cubicBezTo>
                    <a:pt x="10525" y="14626"/>
                    <a:pt x="10755" y="14605"/>
                    <a:pt x="10985" y="14522"/>
                  </a:cubicBezTo>
                  <a:close/>
                  <a:moveTo>
                    <a:pt x="10985" y="4918"/>
                  </a:moveTo>
                  <a:lnTo>
                    <a:pt x="10985" y="6027"/>
                  </a:lnTo>
                  <a:cubicBezTo>
                    <a:pt x="10629" y="6487"/>
                    <a:pt x="10462" y="7115"/>
                    <a:pt x="10546" y="7742"/>
                  </a:cubicBezTo>
                  <a:cubicBezTo>
                    <a:pt x="10588" y="8161"/>
                    <a:pt x="10755" y="8537"/>
                    <a:pt x="10985" y="8851"/>
                  </a:cubicBezTo>
                  <a:lnTo>
                    <a:pt x="10985" y="10002"/>
                  </a:lnTo>
                  <a:cubicBezTo>
                    <a:pt x="10755" y="9918"/>
                    <a:pt x="10525" y="9897"/>
                    <a:pt x="10274" y="9897"/>
                  </a:cubicBezTo>
                  <a:lnTo>
                    <a:pt x="10274" y="5566"/>
                  </a:lnTo>
                  <a:cubicBezTo>
                    <a:pt x="10546" y="5420"/>
                    <a:pt x="10797" y="5190"/>
                    <a:pt x="10985" y="4918"/>
                  </a:cubicBezTo>
                  <a:close/>
                  <a:moveTo>
                    <a:pt x="9646" y="335"/>
                  </a:moveTo>
                  <a:cubicBezTo>
                    <a:pt x="9855" y="377"/>
                    <a:pt x="10065" y="419"/>
                    <a:pt x="10274" y="482"/>
                  </a:cubicBezTo>
                  <a:lnTo>
                    <a:pt x="10274" y="1465"/>
                  </a:lnTo>
                  <a:cubicBezTo>
                    <a:pt x="10044" y="1340"/>
                    <a:pt x="9793" y="1235"/>
                    <a:pt x="9521" y="1172"/>
                  </a:cubicBezTo>
                  <a:cubicBezTo>
                    <a:pt x="8244" y="942"/>
                    <a:pt x="7010" y="1800"/>
                    <a:pt x="6800" y="3097"/>
                  </a:cubicBezTo>
                  <a:cubicBezTo>
                    <a:pt x="6570" y="4374"/>
                    <a:pt x="7428" y="5608"/>
                    <a:pt x="8704" y="5817"/>
                  </a:cubicBezTo>
                  <a:cubicBezTo>
                    <a:pt x="9290" y="5922"/>
                    <a:pt x="9834" y="5817"/>
                    <a:pt x="10274" y="5524"/>
                  </a:cubicBezTo>
                  <a:lnTo>
                    <a:pt x="10274" y="9835"/>
                  </a:lnTo>
                  <a:cubicBezTo>
                    <a:pt x="9939" y="9835"/>
                    <a:pt x="9604" y="9918"/>
                    <a:pt x="9290" y="10065"/>
                  </a:cubicBezTo>
                  <a:cubicBezTo>
                    <a:pt x="8119" y="10630"/>
                    <a:pt x="7616" y="12032"/>
                    <a:pt x="8160" y="13203"/>
                  </a:cubicBezTo>
                  <a:cubicBezTo>
                    <a:pt x="8558" y="14082"/>
                    <a:pt x="9416" y="14563"/>
                    <a:pt x="10295" y="14563"/>
                  </a:cubicBezTo>
                  <a:lnTo>
                    <a:pt x="10295" y="15610"/>
                  </a:lnTo>
                  <a:cubicBezTo>
                    <a:pt x="9248" y="15882"/>
                    <a:pt x="8140" y="15965"/>
                    <a:pt x="6989" y="15756"/>
                  </a:cubicBezTo>
                  <a:cubicBezTo>
                    <a:pt x="5963" y="15568"/>
                    <a:pt x="5043" y="15191"/>
                    <a:pt x="4206" y="14710"/>
                  </a:cubicBezTo>
                  <a:lnTo>
                    <a:pt x="4206" y="13475"/>
                  </a:lnTo>
                  <a:cubicBezTo>
                    <a:pt x="5043" y="13789"/>
                    <a:pt x="6026" y="13601"/>
                    <a:pt x="6675" y="12952"/>
                  </a:cubicBezTo>
                  <a:cubicBezTo>
                    <a:pt x="7596" y="12032"/>
                    <a:pt x="7616" y="10546"/>
                    <a:pt x="6696" y="9625"/>
                  </a:cubicBezTo>
                  <a:cubicBezTo>
                    <a:pt x="6026" y="8956"/>
                    <a:pt x="5043" y="8768"/>
                    <a:pt x="4206" y="9081"/>
                  </a:cubicBezTo>
                  <a:lnTo>
                    <a:pt x="4206" y="8286"/>
                  </a:lnTo>
                  <a:cubicBezTo>
                    <a:pt x="5085" y="8286"/>
                    <a:pt x="5880" y="7826"/>
                    <a:pt x="6298" y="7010"/>
                  </a:cubicBezTo>
                  <a:cubicBezTo>
                    <a:pt x="6905" y="5859"/>
                    <a:pt x="6424" y="4415"/>
                    <a:pt x="5273" y="3851"/>
                  </a:cubicBezTo>
                  <a:cubicBezTo>
                    <a:pt x="4938" y="3662"/>
                    <a:pt x="4583" y="3579"/>
                    <a:pt x="4206" y="3579"/>
                  </a:cubicBezTo>
                  <a:lnTo>
                    <a:pt x="4206" y="1382"/>
                  </a:lnTo>
                  <a:cubicBezTo>
                    <a:pt x="5775" y="419"/>
                    <a:pt x="7700" y="1"/>
                    <a:pt x="9646" y="335"/>
                  </a:cubicBezTo>
                  <a:close/>
                  <a:moveTo>
                    <a:pt x="4185" y="14752"/>
                  </a:moveTo>
                  <a:cubicBezTo>
                    <a:pt x="1549" y="13141"/>
                    <a:pt x="0" y="10002"/>
                    <a:pt x="565" y="6717"/>
                  </a:cubicBezTo>
                  <a:cubicBezTo>
                    <a:pt x="963" y="4415"/>
                    <a:pt x="2365" y="2532"/>
                    <a:pt x="4185" y="1423"/>
                  </a:cubicBezTo>
                  <a:lnTo>
                    <a:pt x="4185" y="3620"/>
                  </a:lnTo>
                  <a:cubicBezTo>
                    <a:pt x="3327" y="3620"/>
                    <a:pt x="2511" y="4081"/>
                    <a:pt x="2093" y="4897"/>
                  </a:cubicBezTo>
                  <a:cubicBezTo>
                    <a:pt x="1486" y="6048"/>
                    <a:pt x="1967" y="7491"/>
                    <a:pt x="3118" y="8056"/>
                  </a:cubicBezTo>
                  <a:cubicBezTo>
                    <a:pt x="3453" y="8245"/>
                    <a:pt x="3808" y="8328"/>
                    <a:pt x="4185" y="8328"/>
                  </a:cubicBezTo>
                  <a:lnTo>
                    <a:pt x="4185" y="9102"/>
                  </a:lnTo>
                  <a:cubicBezTo>
                    <a:pt x="3871" y="9207"/>
                    <a:pt x="3578" y="9395"/>
                    <a:pt x="3348" y="9625"/>
                  </a:cubicBezTo>
                  <a:cubicBezTo>
                    <a:pt x="2427" y="10546"/>
                    <a:pt x="2406" y="12032"/>
                    <a:pt x="3327" y="12952"/>
                  </a:cubicBezTo>
                  <a:cubicBezTo>
                    <a:pt x="3578" y="13203"/>
                    <a:pt x="3871" y="13392"/>
                    <a:pt x="4185" y="13496"/>
                  </a:cubicBezTo>
                  <a:lnTo>
                    <a:pt x="4185" y="1475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2204875" y="832350"/>
              <a:ext cx="82150" cy="83200"/>
            </a:xfrm>
            <a:custGeom>
              <a:avLst/>
              <a:gdLst/>
              <a:ahLst/>
              <a:cxnLst/>
              <a:rect l="l" t="t" r="r" b="b"/>
              <a:pathLst>
                <a:path w="3286" h="3328" extrusionOk="0">
                  <a:moveTo>
                    <a:pt x="1905" y="168"/>
                  </a:moveTo>
                  <a:cubicBezTo>
                    <a:pt x="2742" y="314"/>
                    <a:pt x="3286" y="1109"/>
                    <a:pt x="3160" y="1946"/>
                  </a:cubicBezTo>
                  <a:cubicBezTo>
                    <a:pt x="3014" y="2783"/>
                    <a:pt x="2219" y="3327"/>
                    <a:pt x="1382" y="3202"/>
                  </a:cubicBezTo>
                  <a:cubicBezTo>
                    <a:pt x="545" y="3034"/>
                    <a:pt x="1" y="2260"/>
                    <a:pt x="126" y="1423"/>
                  </a:cubicBezTo>
                  <a:cubicBezTo>
                    <a:pt x="252" y="565"/>
                    <a:pt x="1068" y="0"/>
                    <a:pt x="1905" y="168"/>
                  </a:cubicBezTo>
                  <a:close/>
                </a:path>
              </a:pathLst>
            </a:custGeom>
            <a:solidFill>
              <a:srgbClr val="FFC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2066800" y="701050"/>
              <a:ext cx="350475" cy="347875"/>
            </a:xfrm>
            <a:custGeom>
              <a:avLst/>
              <a:gdLst/>
              <a:ahLst/>
              <a:cxnLst/>
              <a:rect l="l" t="t" r="r" b="b"/>
              <a:pathLst>
                <a:path w="14019" h="13915" extrusionOk="0">
                  <a:moveTo>
                    <a:pt x="10274" y="691"/>
                  </a:moveTo>
                  <a:cubicBezTo>
                    <a:pt x="11717" y="1381"/>
                    <a:pt x="12847" y="2595"/>
                    <a:pt x="13496" y="3997"/>
                  </a:cubicBezTo>
                  <a:cubicBezTo>
                    <a:pt x="13140" y="3725"/>
                    <a:pt x="12722" y="3536"/>
                    <a:pt x="12240" y="3453"/>
                  </a:cubicBezTo>
                  <a:cubicBezTo>
                    <a:pt x="11634" y="3348"/>
                    <a:pt x="11048" y="3432"/>
                    <a:pt x="10525" y="3683"/>
                  </a:cubicBezTo>
                  <a:cubicBezTo>
                    <a:pt x="10650" y="3432"/>
                    <a:pt x="10755" y="3160"/>
                    <a:pt x="10797" y="2846"/>
                  </a:cubicBezTo>
                  <a:cubicBezTo>
                    <a:pt x="10901" y="2072"/>
                    <a:pt x="10734" y="1277"/>
                    <a:pt x="10274" y="691"/>
                  </a:cubicBezTo>
                  <a:close/>
                  <a:moveTo>
                    <a:pt x="2490" y="7638"/>
                  </a:moveTo>
                  <a:cubicBezTo>
                    <a:pt x="1758" y="8035"/>
                    <a:pt x="1172" y="8767"/>
                    <a:pt x="1025" y="9688"/>
                  </a:cubicBezTo>
                  <a:cubicBezTo>
                    <a:pt x="1004" y="9834"/>
                    <a:pt x="963" y="10023"/>
                    <a:pt x="963" y="10169"/>
                  </a:cubicBezTo>
                  <a:cubicBezTo>
                    <a:pt x="293" y="8872"/>
                    <a:pt x="0" y="7324"/>
                    <a:pt x="272" y="5733"/>
                  </a:cubicBezTo>
                  <a:lnTo>
                    <a:pt x="272" y="5671"/>
                  </a:lnTo>
                  <a:cubicBezTo>
                    <a:pt x="607" y="6654"/>
                    <a:pt x="1423" y="7428"/>
                    <a:pt x="2490" y="7638"/>
                  </a:cubicBezTo>
                  <a:close/>
                  <a:moveTo>
                    <a:pt x="2134" y="2093"/>
                  </a:moveTo>
                  <a:cubicBezTo>
                    <a:pt x="3243" y="942"/>
                    <a:pt x="4729" y="210"/>
                    <a:pt x="6319" y="0"/>
                  </a:cubicBezTo>
                  <a:cubicBezTo>
                    <a:pt x="5691" y="419"/>
                    <a:pt x="5252" y="1068"/>
                    <a:pt x="5126" y="1884"/>
                  </a:cubicBezTo>
                  <a:cubicBezTo>
                    <a:pt x="5084" y="2197"/>
                    <a:pt x="5084" y="2511"/>
                    <a:pt x="5126" y="2804"/>
                  </a:cubicBezTo>
                  <a:cubicBezTo>
                    <a:pt x="4708" y="2386"/>
                    <a:pt x="4185" y="2093"/>
                    <a:pt x="3557" y="1967"/>
                  </a:cubicBezTo>
                  <a:cubicBezTo>
                    <a:pt x="3055" y="1884"/>
                    <a:pt x="2574" y="1946"/>
                    <a:pt x="2134" y="2093"/>
                  </a:cubicBezTo>
                  <a:close/>
                  <a:moveTo>
                    <a:pt x="11194" y="9123"/>
                  </a:moveTo>
                  <a:lnTo>
                    <a:pt x="11215" y="9123"/>
                  </a:lnTo>
                  <a:cubicBezTo>
                    <a:pt x="12324" y="9311"/>
                    <a:pt x="13391" y="8872"/>
                    <a:pt x="14019" y="8014"/>
                  </a:cubicBezTo>
                  <a:cubicBezTo>
                    <a:pt x="14019" y="8035"/>
                    <a:pt x="14019" y="8077"/>
                    <a:pt x="13998" y="8119"/>
                  </a:cubicBezTo>
                  <a:cubicBezTo>
                    <a:pt x="13705" y="9709"/>
                    <a:pt x="12931" y="11090"/>
                    <a:pt x="11801" y="12094"/>
                  </a:cubicBezTo>
                  <a:cubicBezTo>
                    <a:pt x="11843" y="11927"/>
                    <a:pt x="11906" y="11739"/>
                    <a:pt x="11927" y="11592"/>
                  </a:cubicBezTo>
                  <a:cubicBezTo>
                    <a:pt x="12115" y="10651"/>
                    <a:pt x="11801" y="9751"/>
                    <a:pt x="11194" y="9123"/>
                  </a:cubicBezTo>
                  <a:close/>
                  <a:moveTo>
                    <a:pt x="8181" y="13810"/>
                  </a:moveTo>
                  <a:cubicBezTo>
                    <a:pt x="7449" y="13915"/>
                    <a:pt x="6717" y="13915"/>
                    <a:pt x="5963" y="13789"/>
                  </a:cubicBezTo>
                  <a:cubicBezTo>
                    <a:pt x="5189" y="13664"/>
                    <a:pt x="4478" y="13392"/>
                    <a:pt x="3829" y="13036"/>
                  </a:cubicBezTo>
                  <a:cubicBezTo>
                    <a:pt x="4833" y="13057"/>
                    <a:pt x="5817" y="12534"/>
                    <a:pt x="6340" y="11676"/>
                  </a:cubicBezTo>
                  <a:cubicBezTo>
                    <a:pt x="6507" y="12659"/>
                    <a:pt x="7219" y="13475"/>
                    <a:pt x="8181" y="1381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2223200" y="851700"/>
              <a:ext cx="45000" cy="45000"/>
            </a:xfrm>
            <a:custGeom>
              <a:avLst/>
              <a:gdLst/>
              <a:ahLst/>
              <a:cxnLst/>
              <a:rect l="l" t="t" r="r" b="b"/>
              <a:pathLst>
                <a:path w="1800" h="1800" extrusionOk="0">
                  <a:moveTo>
                    <a:pt x="1046" y="63"/>
                  </a:moveTo>
                  <a:cubicBezTo>
                    <a:pt x="1486" y="147"/>
                    <a:pt x="1800" y="565"/>
                    <a:pt x="1716" y="1047"/>
                  </a:cubicBezTo>
                  <a:cubicBezTo>
                    <a:pt x="1653" y="1486"/>
                    <a:pt x="1235" y="1800"/>
                    <a:pt x="753" y="1716"/>
                  </a:cubicBezTo>
                  <a:cubicBezTo>
                    <a:pt x="314" y="1632"/>
                    <a:pt x="0" y="1214"/>
                    <a:pt x="84" y="754"/>
                  </a:cubicBezTo>
                  <a:cubicBezTo>
                    <a:pt x="147" y="314"/>
                    <a:pt x="586" y="0"/>
                    <a:pt x="1046" y="6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1736725" y="1166600"/>
              <a:ext cx="71675" cy="72200"/>
            </a:xfrm>
            <a:custGeom>
              <a:avLst/>
              <a:gdLst/>
              <a:ahLst/>
              <a:cxnLst/>
              <a:rect l="l" t="t" r="r" b="b"/>
              <a:pathLst>
                <a:path w="2867" h="2888" extrusionOk="0">
                  <a:moveTo>
                    <a:pt x="1444" y="0"/>
                  </a:moveTo>
                  <a:cubicBezTo>
                    <a:pt x="2218" y="0"/>
                    <a:pt x="2867" y="649"/>
                    <a:pt x="2867" y="1444"/>
                  </a:cubicBezTo>
                  <a:cubicBezTo>
                    <a:pt x="2867" y="2218"/>
                    <a:pt x="2218" y="2888"/>
                    <a:pt x="1444" y="2888"/>
                  </a:cubicBezTo>
                  <a:cubicBezTo>
                    <a:pt x="649" y="2888"/>
                    <a:pt x="0" y="2218"/>
                    <a:pt x="0" y="1444"/>
                  </a:cubicBezTo>
                  <a:cubicBezTo>
                    <a:pt x="0" y="649"/>
                    <a:pt x="649" y="0"/>
                    <a:pt x="14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1847625" y="1166600"/>
              <a:ext cx="72200" cy="72200"/>
            </a:xfrm>
            <a:custGeom>
              <a:avLst/>
              <a:gdLst/>
              <a:ahLst/>
              <a:cxnLst/>
              <a:rect l="l" t="t" r="r" b="b"/>
              <a:pathLst>
                <a:path w="2888" h="2888" extrusionOk="0">
                  <a:moveTo>
                    <a:pt x="1444" y="0"/>
                  </a:moveTo>
                  <a:cubicBezTo>
                    <a:pt x="2239" y="0"/>
                    <a:pt x="2888" y="649"/>
                    <a:pt x="2888" y="1444"/>
                  </a:cubicBezTo>
                  <a:cubicBezTo>
                    <a:pt x="2888" y="2218"/>
                    <a:pt x="2239" y="2888"/>
                    <a:pt x="1444" y="2888"/>
                  </a:cubicBezTo>
                  <a:cubicBezTo>
                    <a:pt x="670" y="2888"/>
                    <a:pt x="0" y="2218"/>
                    <a:pt x="0" y="1444"/>
                  </a:cubicBezTo>
                  <a:cubicBezTo>
                    <a:pt x="0" y="649"/>
                    <a:pt x="670" y="0"/>
                    <a:pt x="1444" y="0"/>
                  </a:cubicBezTo>
                  <a:close/>
                </a:path>
              </a:pathLst>
            </a:custGeom>
            <a:solidFill>
              <a:srgbClr val="6AC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1958500" y="1166600"/>
              <a:ext cx="71700" cy="72200"/>
            </a:xfrm>
            <a:custGeom>
              <a:avLst/>
              <a:gdLst/>
              <a:ahLst/>
              <a:cxnLst/>
              <a:rect l="l" t="t" r="r" b="b"/>
              <a:pathLst>
                <a:path w="2868" h="2888" extrusionOk="0">
                  <a:moveTo>
                    <a:pt x="1424" y="0"/>
                  </a:moveTo>
                  <a:cubicBezTo>
                    <a:pt x="2219" y="0"/>
                    <a:pt x="2867" y="649"/>
                    <a:pt x="2867" y="1444"/>
                  </a:cubicBezTo>
                  <a:cubicBezTo>
                    <a:pt x="2867" y="2218"/>
                    <a:pt x="2219" y="2888"/>
                    <a:pt x="1424" y="2888"/>
                  </a:cubicBezTo>
                  <a:cubicBezTo>
                    <a:pt x="650" y="2888"/>
                    <a:pt x="1" y="2218"/>
                    <a:pt x="1" y="1444"/>
                  </a:cubicBezTo>
                  <a:cubicBezTo>
                    <a:pt x="22" y="649"/>
                    <a:pt x="650" y="0"/>
                    <a:pt x="1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1736725" y="1310450"/>
              <a:ext cx="294000" cy="170025"/>
            </a:xfrm>
            <a:custGeom>
              <a:avLst/>
              <a:gdLst/>
              <a:ahLst/>
              <a:cxnLst/>
              <a:rect l="l" t="t" r="r" b="b"/>
              <a:pathLst>
                <a:path w="11760" h="6801" extrusionOk="0">
                  <a:moveTo>
                    <a:pt x="1653" y="0"/>
                  </a:moveTo>
                  <a:lnTo>
                    <a:pt x="10106" y="0"/>
                  </a:lnTo>
                  <a:cubicBezTo>
                    <a:pt x="11006" y="0"/>
                    <a:pt x="11759" y="733"/>
                    <a:pt x="11759" y="1653"/>
                  </a:cubicBezTo>
                  <a:lnTo>
                    <a:pt x="11759" y="5148"/>
                  </a:lnTo>
                  <a:cubicBezTo>
                    <a:pt x="11759" y="6047"/>
                    <a:pt x="11027" y="6801"/>
                    <a:pt x="10127" y="6801"/>
                  </a:cubicBezTo>
                  <a:lnTo>
                    <a:pt x="1653" y="6801"/>
                  </a:lnTo>
                  <a:cubicBezTo>
                    <a:pt x="754" y="6801"/>
                    <a:pt x="0" y="6068"/>
                    <a:pt x="0" y="5148"/>
                  </a:cubicBezTo>
                  <a:lnTo>
                    <a:pt x="0" y="1653"/>
                  </a:lnTo>
                  <a:cubicBezTo>
                    <a:pt x="0" y="733"/>
                    <a:pt x="733" y="0"/>
                    <a:pt x="1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2271325" y="1408800"/>
              <a:ext cx="72200" cy="71675"/>
            </a:xfrm>
            <a:custGeom>
              <a:avLst/>
              <a:gdLst/>
              <a:ahLst/>
              <a:cxnLst/>
              <a:rect l="l" t="t" r="r" b="b"/>
              <a:pathLst>
                <a:path w="2888" h="2867" extrusionOk="0">
                  <a:moveTo>
                    <a:pt x="1444" y="0"/>
                  </a:moveTo>
                  <a:cubicBezTo>
                    <a:pt x="2239" y="0"/>
                    <a:pt x="2888" y="649"/>
                    <a:pt x="2888" y="1423"/>
                  </a:cubicBezTo>
                  <a:cubicBezTo>
                    <a:pt x="2888" y="2218"/>
                    <a:pt x="2239" y="2867"/>
                    <a:pt x="1444" y="2867"/>
                  </a:cubicBezTo>
                  <a:cubicBezTo>
                    <a:pt x="670" y="2867"/>
                    <a:pt x="0" y="2218"/>
                    <a:pt x="0" y="1423"/>
                  </a:cubicBezTo>
                  <a:cubicBezTo>
                    <a:pt x="0" y="649"/>
                    <a:pt x="670" y="0"/>
                    <a:pt x="1444" y="0"/>
                  </a:cubicBezTo>
                  <a:close/>
                </a:path>
              </a:pathLst>
            </a:custGeom>
            <a:solidFill>
              <a:srgbClr val="EC5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2281775" y="1347575"/>
              <a:ext cx="51300" cy="51300"/>
            </a:xfrm>
            <a:custGeom>
              <a:avLst/>
              <a:gdLst/>
              <a:ahLst/>
              <a:cxnLst/>
              <a:rect l="l" t="t" r="r" b="b"/>
              <a:pathLst>
                <a:path w="2052" h="2052" extrusionOk="0">
                  <a:moveTo>
                    <a:pt x="1026" y="1"/>
                  </a:moveTo>
                  <a:cubicBezTo>
                    <a:pt x="1570" y="1"/>
                    <a:pt x="2051" y="440"/>
                    <a:pt x="2051" y="1026"/>
                  </a:cubicBezTo>
                  <a:cubicBezTo>
                    <a:pt x="2051" y="1612"/>
                    <a:pt x="1612" y="2052"/>
                    <a:pt x="1026" y="2052"/>
                  </a:cubicBezTo>
                  <a:cubicBezTo>
                    <a:pt x="482" y="2052"/>
                    <a:pt x="1" y="1612"/>
                    <a:pt x="1" y="1026"/>
                  </a:cubicBezTo>
                  <a:cubicBezTo>
                    <a:pt x="1" y="440"/>
                    <a:pt x="482" y="1"/>
                    <a:pt x="10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33"/>
          <p:cNvGrpSpPr/>
          <p:nvPr/>
        </p:nvGrpSpPr>
        <p:grpSpPr>
          <a:xfrm>
            <a:off x="4891864" y="2444104"/>
            <a:ext cx="1213371" cy="714509"/>
            <a:chOff x="4817725" y="4180650"/>
            <a:chExt cx="1333375" cy="785175"/>
          </a:xfrm>
        </p:grpSpPr>
        <p:sp>
          <p:nvSpPr>
            <p:cNvPr id="2138" name="Google Shape;2138;p33"/>
            <p:cNvSpPr/>
            <p:nvPr/>
          </p:nvSpPr>
          <p:spPr>
            <a:xfrm>
              <a:off x="5354925" y="4795800"/>
              <a:ext cx="388700" cy="170025"/>
            </a:xfrm>
            <a:custGeom>
              <a:avLst/>
              <a:gdLst/>
              <a:ahLst/>
              <a:cxnLst/>
              <a:rect l="l" t="t" r="r" b="b"/>
              <a:pathLst>
                <a:path w="15548" h="6801" extrusionOk="0">
                  <a:moveTo>
                    <a:pt x="3767" y="0"/>
                  </a:moveTo>
                  <a:lnTo>
                    <a:pt x="11781" y="0"/>
                  </a:lnTo>
                  <a:lnTo>
                    <a:pt x="15547" y="6801"/>
                  </a:lnTo>
                  <a:lnTo>
                    <a:pt x="1" y="680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5029050" y="4228250"/>
              <a:ext cx="1039925" cy="609950"/>
            </a:xfrm>
            <a:custGeom>
              <a:avLst/>
              <a:gdLst/>
              <a:ahLst/>
              <a:cxnLst/>
              <a:rect l="l" t="t" r="r" b="b"/>
              <a:pathLst>
                <a:path w="41597" h="24398" extrusionOk="0">
                  <a:moveTo>
                    <a:pt x="1925" y="0"/>
                  </a:moveTo>
                  <a:lnTo>
                    <a:pt x="39672" y="0"/>
                  </a:lnTo>
                  <a:cubicBezTo>
                    <a:pt x="40739" y="0"/>
                    <a:pt x="41597" y="858"/>
                    <a:pt x="41597" y="1925"/>
                  </a:cubicBezTo>
                  <a:lnTo>
                    <a:pt x="41597" y="22451"/>
                  </a:lnTo>
                  <a:cubicBezTo>
                    <a:pt x="41597" y="23539"/>
                    <a:pt x="40739" y="24397"/>
                    <a:pt x="39672" y="24397"/>
                  </a:cubicBezTo>
                  <a:lnTo>
                    <a:pt x="1925" y="24397"/>
                  </a:lnTo>
                  <a:cubicBezTo>
                    <a:pt x="858" y="24397"/>
                    <a:pt x="0" y="23539"/>
                    <a:pt x="0" y="22451"/>
                  </a:cubicBezTo>
                  <a:lnTo>
                    <a:pt x="0" y="1925"/>
                  </a:lnTo>
                  <a:cubicBezTo>
                    <a:pt x="21" y="879"/>
                    <a:pt x="879" y="0"/>
                    <a:pt x="1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5061475" y="4255975"/>
              <a:ext cx="976125" cy="495900"/>
            </a:xfrm>
            <a:custGeom>
              <a:avLst/>
              <a:gdLst/>
              <a:ahLst/>
              <a:cxnLst/>
              <a:rect l="l" t="t" r="r" b="b"/>
              <a:pathLst>
                <a:path w="39045" h="19836" extrusionOk="0">
                  <a:moveTo>
                    <a:pt x="1" y="0"/>
                  </a:moveTo>
                  <a:lnTo>
                    <a:pt x="39044" y="0"/>
                  </a:lnTo>
                  <a:lnTo>
                    <a:pt x="39044" y="19836"/>
                  </a:lnTo>
                  <a:lnTo>
                    <a:pt x="1" y="198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6004625" y="4789000"/>
              <a:ext cx="13100" cy="13100"/>
            </a:xfrm>
            <a:custGeom>
              <a:avLst/>
              <a:gdLst/>
              <a:ahLst/>
              <a:cxnLst/>
              <a:rect l="l" t="t" r="r" b="b"/>
              <a:pathLst>
                <a:path w="524" h="524" extrusionOk="0">
                  <a:moveTo>
                    <a:pt x="251" y="524"/>
                  </a:moveTo>
                  <a:cubicBezTo>
                    <a:pt x="377" y="524"/>
                    <a:pt x="523" y="419"/>
                    <a:pt x="523" y="272"/>
                  </a:cubicBezTo>
                  <a:cubicBezTo>
                    <a:pt x="523" y="126"/>
                    <a:pt x="419" y="0"/>
                    <a:pt x="251" y="0"/>
                  </a:cubicBezTo>
                  <a:cubicBezTo>
                    <a:pt x="126" y="0"/>
                    <a:pt x="0" y="105"/>
                    <a:pt x="0" y="272"/>
                  </a:cubicBezTo>
                  <a:cubicBezTo>
                    <a:pt x="0" y="398"/>
                    <a:pt x="105" y="524"/>
                    <a:pt x="251" y="5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5979500" y="4789000"/>
              <a:ext cx="13100" cy="13100"/>
            </a:xfrm>
            <a:custGeom>
              <a:avLst/>
              <a:gdLst/>
              <a:ahLst/>
              <a:cxnLst/>
              <a:rect l="l" t="t" r="r" b="b"/>
              <a:pathLst>
                <a:path w="524" h="524" extrusionOk="0">
                  <a:moveTo>
                    <a:pt x="524" y="272"/>
                  </a:moveTo>
                  <a:cubicBezTo>
                    <a:pt x="524" y="398"/>
                    <a:pt x="398" y="524"/>
                    <a:pt x="273" y="524"/>
                  </a:cubicBezTo>
                  <a:cubicBezTo>
                    <a:pt x="126" y="524"/>
                    <a:pt x="1" y="398"/>
                    <a:pt x="1" y="272"/>
                  </a:cubicBezTo>
                  <a:cubicBezTo>
                    <a:pt x="1" y="126"/>
                    <a:pt x="126" y="0"/>
                    <a:pt x="273" y="0"/>
                  </a:cubicBezTo>
                  <a:cubicBezTo>
                    <a:pt x="398" y="0"/>
                    <a:pt x="524" y="126"/>
                    <a:pt x="524" y="27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5955450" y="4789000"/>
              <a:ext cx="13100" cy="13100"/>
            </a:xfrm>
            <a:custGeom>
              <a:avLst/>
              <a:gdLst/>
              <a:ahLst/>
              <a:cxnLst/>
              <a:rect l="l" t="t" r="r" b="b"/>
              <a:pathLst>
                <a:path w="524" h="524" extrusionOk="0">
                  <a:moveTo>
                    <a:pt x="251" y="524"/>
                  </a:moveTo>
                  <a:cubicBezTo>
                    <a:pt x="398" y="524"/>
                    <a:pt x="523" y="419"/>
                    <a:pt x="523" y="272"/>
                  </a:cubicBezTo>
                  <a:cubicBezTo>
                    <a:pt x="523" y="126"/>
                    <a:pt x="419" y="0"/>
                    <a:pt x="251" y="0"/>
                  </a:cubicBezTo>
                  <a:cubicBezTo>
                    <a:pt x="126" y="0"/>
                    <a:pt x="0" y="105"/>
                    <a:pt x="0" y="272"/>
                  </a:cubicBezTo>
                  <a:cubicBezTo>
                    <a:pt x="0" y="398"/>
                    <a:pt x="126" y="524"/>
                    <a:pt x="251" y="52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947975" y="4914025"/>
              <a:ext cx="1202075" cy="50750"/>
            </a:xfrm>
            <a:custGeom>
              <a:avLst/>
              <a:gdLst/>
              <a:ahLst/>
              <a:cxnLst/>
              <a:rect l="l" t="t" r="r" b="b"/>
              <a:pathLst>
                <a:path w="48083" h="2030" extrusionOk="0">
                  <a:moveTo>
                    <a:pt x="1005" y="0"/>
                  </a:moveTo>
                  <a:lnTo>
                    <a:pt x="47078" y="0"/>
                  </a:lnTo>
                  <a:cubicBezTo>
                    <a:pt x="47643" y="0"/>
                    <a:pt x="48083" y="461"/>
                    <a:pt x="48083" y="1025"/>
                  </a:cubicBezTo>
                  <a:lnTo>
                    <a:pt x="48083" y="1025"/>
                  </a:lnTo>
                  <a:cubicBezTo>
                    <a:pt x="48083" y="1590"/>
                    <a:pt x="47622" y="2030"/>
                    <a:pt x="47078" y="2030"/>
                  </a:cubicBezTo>
                  <a:lnTo>
                    <a:pt x="1005" y="2030"/>
                  </a:lnTo>
                  <a:cubicBezTo>
                    <a:pt x="440" y="2030"/>
                    <a:pt x="0" y="1569"/>
                    <a:pt x="0" y="1025"/>
                  </a:cubicBezTo>
                  <a:lnTo>
                    <a:pt x="0" y="1025"/>
                  </a:lnTo>
                  <a:cubicBezTo>
                    <a:pt x="0" y="461"/>
                    <a:pt x="461"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4947975" y="4939650"/>
              <a:ext cx="1203125" cy="25125"/>
            </a:xfrm>
            <a:custGeom>
              <a:avLst/>
              <a:gdLst/>
              <a:ahLst/>
              <a:cxnLst/>
              <a:rect l="l" t="t" r="r" b="b"/>
              <a:pathLst>
                <a:path w="48125" h="1005" extrusionOk="0">
                  <a:moveTo>
                    <a:pt x="48125" y="0"/>
                  </a:moveTo>
                  <a:cubicBezTo>
                    <a:pt x="48125" y="565"/>
                    <a:pt x="47643" y="1005"/>
                    <a:pt x="47099" y="1005"/>
                  </a:cubicBezTo>
                  <a:lnTo>
                    <a:pt x="1005" y="1005"/>
                  </a:lnTo>
                  <a:cubicBezTo>
                    <a:pt x="440" y="1005"/>
                    <a:pt x="0" y="54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5246125" y="4611150"/>
              <a:ext cx="606825" cy="19375"/>
            </a:xfrm>
            <a:custGeom>
              <a:avLst/>
              <a:gdLst/>
              <a:ahLst/>
              <a:cxnLst/>
              <a:rect l="l" t="t" r="r" b="b"/>
              <a:pathLst>
                <a:path w="24273" h="775" extrusionOk="0">
                  <a:moveTo>
                    <a:pt x="1" y="0"/>
                  </a:moveTo>
                  <a:lnTo>
                    <a:pt x="24272" y="0"/>
                  </a:lnTo>
                  <a:lnTo>
                    <a:pt x="24272" y="775"/>
                  </a:lnTo>
                  <a:lnTo>
                    <a:pt x="1" y="77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5309425" y="4594925"/>
              <a:ext cx="12575" cy="52350"/>
            </a:xfrm>
            <a:custGeom>
              <a:avLst/>
              <a:gdLst/>
              <a:ahLst/>
              <a:cxnLst/>
              <a:rect l="l" t="t" r="r" b="b"/>
              <a:pathLst>
                <a:path w="503" h="2094" extrusionOk="0">
                  <a:moveTo>
                    <a:pt x="1" y="1"/>
                  </a:moveTo>
                  <a:lnTo>
                    <a:pt x="503" y="1"/>
                  </a:lnTo>
                  <a:lnTo>
                    <a:pt x="503" y="2093"/>
                  </a:lnTo>
                  <a:lnTo>
                    <a:pt x="1" y="209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5392600" y="4351700"/>
              <a:ext cx="280400" cy="175250"/>
            </a:xfrm>
            <a:custGeom>
              <a:avLst/>
              <a:gdLst/>
              <a:ahLst/>
              <a:cxnLst/>
              <a:rect l="l" t="t" r="r" b="b"/>
              <a:pathLst>
                <a:path w="11216" h="7010" extrusionOk="0">
                  <a:moveTo>
                    <a:pt x="1904" y="0"/>
                  </a:moveTo>
                  <a:lnTo>
                    <a:pt x="9311" y="0"/>
                  </a:lnTo>
                  <a:cubicBezTo>
                    <a:pt x="10358" y="0"/>
                    <a:pt x="11215" y="858"/>
                    <a:pt x="11215" y="1904"/>
                  </a:cubicBezTo>
                  <a:lnTo>
                    <a:pt x="11215" y="5106"/>
                  </a:lnTo>
                  <a:cubicBezTo>
                    <a:pt x="11215" y="6152"/>
                    <a:pt x="10358" y="7010"/>
                    <a:pt x="9311" y="7010"/>
                  </a:cubicBezTo>
                  <a:lnTo>
                    <a:pt x="1904" y="7010"/>
                  </a:lnTo>
                  <a:cubicBezTo>
                    <a:pt x="858" y="7010"/>
                    <a:pt x="0" y="6152"/>
                    <a:pt x="0" y="5106"/>
                  </a:cubicBezTo>
                  <a:lnTo>
                    <a:pt x="0" y="1904"/>
                  </a:lnTo>
                  <a:cubicBezTo>
                    <a:pt x="0" y="858"/>
                    <a:pt x="858" y="0"/>
                    <a:pt x="19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5490425" y="4387800"/>
              <a:ext cx="85275" cy="102550"/>
            </a:xfrm>
            <a:custGeom>
              <a:avLst/>
              <a:gdLst/>
              <a:ahLst/>
              <a:cxnLst/>
              <a:rect l="l" t="t" r="r" b="b"/>
              <a:pathLst>
                <a:path w="3411" h="4102" extrusionOk="0">
                  <a:moveTo>
                    <a:pt x="0" y="0"/>
                  </a:moveTo>
                  <a:lnTo>
                    <a:pt x="3411" y="2051"/>
                  </a:lnTo>
                  <a:lnTo>
                    <a:pt x="0" y="410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5768175" y="4663450"/>
              <a:ext cx="72725" cy="48675"/>
            </a:xfrm>
            <a:custGeom>
              <a:avLst/>
              <a:gdLst/>
              <a:ahLst/>
              <a:cxnLst/>
              <a:rect l="l" t="t" r="r" b="b"/>
              <a:pathLst>
                <a:path w="2909" h="1947" extrusionOk="0">
                  <a:moveTo>
                    <a:pt x="42" y="1"/>
                  </a:moveTo>
                  <a:lnTo>
                    <a:pt x="838" y="1"/>
                  </a:lnTo>
                  <a:lnTo>
                    <a:pt x="838" y="315"/>
                  </a:lnTo>
                  <a:lnTo>
                    <a:pt x="398" y="315"/>
                  </a:lnTo>
                  <a:lnTo>
                    <a:pt x="398" y="796"/>
                  </a:lnTo>
                  <a:lnTo>
                    <a:pt x="42" y="796"/>
                  </a:lnTo>
                  <a:close/>
                  <a:moveTo>
                    <a:pt x="377" y="1152"/>
                  </a:moveTo>
                  <a:lnTo>
                    <a:pt x="377" y="1633"/>
                  </a:lnTo>
                  <a:lnTo>
                    <a:pt x="817" y="1633"/>
                  </a:lnTo>
                  <a:lnTo>
                    <a:pt x="817" y="1947"/>
                  </a:lnTo>
                  <a:lnTo>
                    <a:pt x="1" y="1947"/>
                  </a:lnTo>
                  <a:lnTo>
                    <a:pt x="1" y="1152"/>
                  </a:lnTo>
                  <a:close/>
                  <a:moveTo>
                    <a:pt x="2093" y="1"/>
                  </a:moveTo>
                  <a:lnTo>
                    <a:pt x="2909" y="1"/>
                  </a:lnTo>
                  <a:lnTo>
                    <a:pt x="2909" y="796"/>
                  </a:lnTo>
                  <a:lnTo>
                    <a:pt x="2553" y="796"/>
                  </a:lnTo>
                  <a:lnTo>
                    <a:pt x="2553" y="315"/>
                  </a:lnTo>
                  <a:lnTo>
                    <a:pt x="2093" y="315"/>
                  </a:lnTo>
                  <a:close/>
                  <a:moveTo>
                    <a:pt x="2909" y="1152"/>
                  </a:moveTo>
                  <a:lnTo>
                    <a:pt x="2909" y="1947"/>
                  </a:lnTo>
                  <a:lnTo>
                    <a:pt x="2093" y="1947"/>
                  </a:lnTo>
                  <a:lnTo>
                    <a:pt x="2093" y="1633"/>
                  </a:lnTo>
                  <a:lnTo>
                    <a:pt x="2553" y="1633"/>
                  </a:lnTo>
                  <a:lnTo>
                    <a:pt x="2553" y="115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5539075" y="4665550"/>
              <a:ext cx="37150" cy="44475"/>
            </a:xfrm>
            <a:custGeom>
              <a:avLst/>
              <a:gdLst/>
              <a:ahLst/>
              <a:cxnLst/>
              <a:rect l="l" t="t" r="r" b="b"/>
              <a:pathLst>
                <a:path w="1486" h="1779" extrusionOk="0">
                  <a:moveTo>
                    <a:pt x="1486" y="0"/>
                  </a:moveTo>
                  <a:lnTo>
                    <a:pt x="544" y="419"/>
                  </a:lnTo>
                  <a:lnTo>
                    <a:pt x="0" y="419"/>
                  </a:lnTo>
                  <a:lnTo>
                    <a:pt x="0" y="1340"/>
                  </a:lnTo>
                  <a:lnTo>
                    <a:pt x="544" y="1340"/>
                  </a:lnTo>
                  <a:lnTo>
                    <a:pt x="1486" y="177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5584575" y="4663450"/>
              <a:ext cx="17275" cy="47625"/>
            </a:xfrm>
            <a:custGeom>
              <a:avLst/>
              <a:gdLst/>
              <a:ahLst/>
              <a:cxnLst/>
              <a:rect l="l" t="t" r="r" b="b"/>
              <a:pathLst>
                <a:path w="691" h="1905" extrusionOk="0">
                  <a:moveTo>
                    <a:pt x="63" y="1"/>
                  </a:moveTo>
                  <a:lnTo>
                    <a:pt x="0" y="126"/>
                  </a:lnTo>
                  <a:cubicBezTo>
                    <a:pt x="231" y="231"/>
                    <a:pt x="398" y="419"/>
                    <a:pt x="482" y="628"/>
                  </a:cubicBezTo>
                  <a:cubicBezTo>
                    <a:pt x="503" y="754"/>
                    <a:pt x="523" y="859"/>
                    <a:pt x="523" y="1005"/>
                  </a:cubicBezTo>
                  <a:cubicBezTo>
                    <a:pt x="523" y="1110"/>
                    <a:pt x="503" y="1235"/>
                    <a:pt x="440" y="1340"/>
                  </a:cubicBezTo>
                  <a:cubicBezTo>
                    <a:pt x="377" y="1549"/>
                    <a:pt x="210" y="1696"/>
                    <a:pt x="0" y="1779"/>
                  </a:cubicBezTo>
                  <a:lnTo>
                    <a:pt x="63" y="1905"/>
                  </a:lnTo>
                  <a:cubicBezTo>
                    <a:pt x="314" y="1842"/>
                    <a:pt x="482" y="1633"/>
                    <a:pt x="586" y="1382"/>
                  </a:cubicBezTo>
                  <a:cubicBezTo>
                    <a:pt x="628" y="1256"/>
                    <a:pt x="649" y="1131"/>
                    <a:pt x="649" y="1005"/>
                  </a:cubicBezTo>
                  <a:cubicBezTo>
                    <a:pt x="691" y="838"/>
                    <a:pt x="649" y="712"/>
                    <a:pt x="607" y="587"/>
                  </a:cubicBezTo>
                  <a:cubicBezTo>
                    <a:pt x="503" y="336"/>
                    <a:pt x="314" y="105"/>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5584575" y="4671300"/>
              <a:ext cx="9950" cy="31425"/>
            </a:xfrm>
            <a:custGeom>
              <a:avLst/>
              <a:gdLst/>
              <a:ahLst/>
              <a:cxnLst/>
              <a:rect l="l" t="t" r="r" b="b"/>
              <a:pathLst>
                <a:path w="398" h="1257" extrusionOk="0">
                  <a:moveTo>
                    <a:pt x="63" y="1"/>
                  </a:moveTo>
                  <a:lnTo>
                    <a:pt x="0" y="105"/>
                  </a:lnTo>
                  <a:cubicBezTo>
                    <a:pt x="63" y="126"/>
                    <a:pt x="105" y="189"/>
                    <a:pt x="168" y="273"/>
                  </a:cubicBezTo>
                  <a:cubicBezTo>
                    <a:pt x="231" y="377"/>
                    <a:pt x="272" y="482"/>
                    <a:pt x="272" y="607"/>
                  </a:cubicBezTo>
                  <a:cubicBezTo>
                    <a:pt x="293" y="712"/>
                    <a:pt x="231" y="838"/>
                    <a:pt x="189" y="942"/>
                  </a:cubicBezTo>
                  <a:cubicBezTo>
                    <a:pt x="126" y="1026"/>
                    <a:pt x="84" y="1068"/>
                    <a:pt x="0" y="1131"/>
                  </a:cubicBezTo>
                  <a:lnTo>
                    <a:pt x="84" y="1256"/>
                  </a:lnTo>
                  <a:cubicBezTo>
                    <a:pt x="168" y="1214"/>
                    <a:pt x="231" y="1131"/>
                    <a:pt x="293" y="1047"/>
                  </a:cubicBezTo>
                  <a:cubicBezTo>
                    <a:pt x="377" y="921"/>
                    <a:pt x="398" y="796"/>
                    <a:pt x="398" y="628"/>
                  </a:cubicBezTo>
                  <a:cubicBezTo>
                    <a:pt x="377" y="482"/>
                    <a:pt x="335" y="335"/>
                    <a:pt x="272" y="210"/>
                  </a:cubicBezTo>
                  <a:cubicBezTo>
                    <a:pt x="210" y="126"/>
                    <a:pt x="126" y="63"/>
                    <a:pt x="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5317800" y="4676525"/>
              <a:ext cx="23025" cy="34025"/>
            </a:xfrm>
            <a:custGeom>
              <a:avLst/>
              <a:gdLst/>
              <a:ahLst/>
              <a:cxnLst/>
              <a:rect l="l" t="t" r="r" b="b"/>
              <a:pathLst>
                <a:path w="921" h="1361" extrusionOk="0">
                  <a:moveTo>
                    <a:pt x="461" y="126"/>
                  </a:moveTo>
                  <a:cubicBezTo>
                    <a:pt x="565" y="126"/>
                    <a:pt x="628" y="189"/>
                    <a:pt x="670" y="273"/>
                  </a:cubicBezTo>
                  <a:cubicBezTo>
                    <a:pt x="712" y="357"/>
                    <a:pt x="733" y="503"/>
                    <a:pt x="733" y="670"/>
                  </a:cubicBezTo>
                  <a:cubicBezTo>
                    <a:pt x="733" y="859"/>
                    <a:pt x="712" y="1005"/>
                    <a:pt x="670" y="1089"/>
                  </a:cubicBezTo>
                  <a:cubicBezTo>
                    <a:pt x="628" y="1173"/>
                    <a:pt x="565" y="1214"/>
                    <a:pt x="461" y="1214"/>
                  </a:cubicBezTo>
                  <a:cubicBezTo>
                    <a:pt x="377" y="1214"/>
                    <a:pt x="293" y="1173"/>
                    <a:pt x="251" y="1089"/>
                  </a:cubicBezTo>
                  <a:cubicBezTo>
                    <a:pt x="210" y="1005"/>
                    <a:pt x="189" y="859"/>
                    <a:pt x="189" y="670"/>
                  </a:cubicBezTo>
                  <a:cubicBezTo>
                    <a:pt x="189" y="503"/>
                    <a:pt x="210" y="357"/>
                    <a:pt x="251" y="273"/>
                  </a:cubicBezTo>
                  <a:cubicBezTo>
                    <a:pt x="293" y="189"/>
                    <a:pt x="377" y="126"/>
                    <a:pt x="461" y="126"/>
                  </a:cubicBezTo>
                  <a:close/>
                  <a:moveTo>
                    <a:pt x="461" y="1"/>
                  </a:moveTo>
                  <a:cubicBezTo>
                    <a:pt x="314" y="1"/>
                    <a:pt x="210" y="43"/>
                    <a:pt x="126" y="168"/>
                  </a:cubicBezTo>
                  <a:cubicBezTo>
                    <a:pt x="42" y="294"/>
                    <a:pt x="0" y="461"/>
                    <a:pt x="0" y="670"/>
                  </a:cubicBezTo>
                  <a:cubicBezTo>
                    <a:pt x="0" y="901"/>
                    <a:pt x="42" y="1068"/>
                    <a:pt x="126" y="1194"/>
                  </a:cubicBezTo>
                  <a:cubicBezTo>
                    <a:pt x="210" y="1298"/>
                    <a:pt x="314" y="1361"/>
                    <a:pt x="461" y="1361"/>
                  </a:cubicBezTo>
                  <a:cubicBezTo>
                    <a:pt x="607" y="1361"/>
                    <a:pt x="733" y="1298"/>
                    <a:pt x="795" y="1194"/>
                  </a:cubicBezTo>
                  <a:cubicBezTo>
                    <a:pt x="879" y="1068"/>
                    <a:pt x="921" y="901"/>
                    <a:pt x="921" y="670"/>
                  </a:cubicBezTo>
                  <a:cubicBezTo>
                    <a:pt x="921" y="461"/>
                    <a:pt x="879" y="294"/>
                    <a:pt x="795" y="168"/>
                  </a:cubicBezTo>
                  <a:cubicBezTo>
                    <a:pt x="733" y="43"/>
                    <a:pt x="607" y="1"/>
                    <a:pt x="4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349175" y="4686475"/>
              <a:ext cx="4750" cy="23550"/>
            </a:xfrm>
            <a:custGeom>
              <a:avLst/>
              <a:gdLst/>
              <a:ahLst/>
              <a:cxnLst/>
              <a:rect l="l" t="t" r="r" b="b"/>
              <a:pathLst>
                <a:path w="190" h="942" extrusionOk="0">
                  <a:moveTo>
                    <a:pt x="1" y="0"/>
                  </a:moveTo>
                  <a:lnTo>
                    <a:pt x="1" y="231"/>
                  </a:lnTo>
                  <a:lnTo>
                    <a:pt x="189" y="231"/>
                  </a:lnTo>
                  <a:lnTo>
                    <a:pt x="189" y="0"/>
                  </a:lnTo>
                  <a:close/>
                  <a:moveTo>
                    <a:pt x="1" y="712"/>
                  </a:moveTo>
                  <a:lnTo>
                    <a:pt x="1" y="942"/>
                  </a:lnTo>
                  <a:lnTo>
                    <a:pt x="189" y="942"/>
                  </a:lnTo>
                  <a:lnTo>
                    <a:pt x="189" y="7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362250" y="4676525"/>
              <a:ext cx="22525" cy="34025"/>
            </a:xfrm>
            <a:custGeom>
              <a:avLst/>
              <a:gdLst/>
              <a:ahLst/>
              <a:cxnLst/>
              <a:rect l="l" t="t" r="r" b="b"/>
              <a:pathLst>
                <a:path w="901" h="1361" extrusionOk="0">
                  <a:moveTo>
                    <a:pt x="440" y="126"/>
                  </a:moveTo>
                  <a:cubicBezTo>
                    <a:pt x="545" y="126"/>
                    <a:pt x="608" y="189"/>
                    <a:pt x="649" y="273"/>
                  </a:cubicBezTo>
                  <a:cubicBezTo>
                    <a:pt x="712" y="357"/>
                    <a:pt x="733" y="503"/>
                    <a:pt x="733" y="670"/>
                  </a:cubicBezTo>
                  <a:cubicBezTo>
                    <a:pt x="733" y="859"/>
                    <a:pt x="712" y="1005"/>
                    <a:pt x="649" y="1089"/>
                  </a:cubicBezTo>
                  <a:cubicBezTo>
                    <a:pt x="608" y="1173"/>
                    <a:pt x="545" y="1214"/>
                    <a:pt x="440" y="1214"/>
                  </a:cubicBezTo>
                  <a:cubicBezTo>
                    <a:pt x="357" y="1214"/>
                    <a:pt x="294" y="1173"/>
                    <a:pt x="252" y="1089"/>
                  </a:cubicBezTo>
                  <a:cubicBezTo>
                    <a:pt x="189" y="1005"/>
                    <a:pt x="168" y="859"/>
                    <a:pt x="168" y="670"/>
                  </a:cubicBezTo>
                  <a:cubicBezTo>
                    <a:pt x="168" y="503"/>
                    <a:pt x="189" y="357"/>
                    <a:pt x="252" y="273"/>
                  </a:cubicBezTo>
                  <a:cubicBezTo>
                    <a:pt x="294" y="189"/>
                    <a:pt x="357" y="126"/>
                    <a:pt x="440" y="126"/>
                  </a:cubicBezTo>
                  <a:close/>
                  <a:moveTo>
                    <a:pt x="440" y="1"/>
                  </a:moveTo>
                  <a:cubicBezTo>
                    <a:pt x="294" y="1"/>
                    <a:pt x="189" y="43"/>
                    <a:pt x="105" y="168"/>
                  </a:cubicBezTo>
                  <a:cubicBezTo>
                    <a:pt x="22" y="294"/>
                    <a:pt x="1" y="461"/>
                    <a:pt x="1" y="670"/>
                  </a:cubicBezTo>
                  <a:cubicBezTo>
                    <a:pt x="1" y="901"/>
                    <a:pt x="22" y="1068"/>
                    <a:pt x="105" y="1194"/>
                  </a:cubicBezTo>
                  <a:cubicBezTo>
                    <a:pt x="189" y="1298"/>
                    <a:pt x="294" y="1361"/>
                    <a:pt x="440" y="1361"/>
                  </a:cubicBezTo>
                  <a:cubicBezTo>
                    <a:pt x="608" y="1361"/>
                    <a:pt x="712" y="1298"/>
                    <a:pt x="796" y="1194"/>
                  </a:cubicBezTo>
                  <a:cubicBezTo>
                    <a:pt x="859" y="1068"/>
                    <a:pt x="901" y="901"/>
                    <a:pt x="901" y="670"/>
                  </a:cubicBezTo>
                  <a:cubicBezTo>
                    <a:pt x="901" y="461"/>
                    <a:pt x="859" y="294"/>
                    <a:pt x="796" y="168"/>
                  </a:cubicBezTo>
                  <a:cubicBezTo>
                    <a:pt x="712" y="43"/>
                    <a:pt x="608" y="1"/>
                    <a:pt x="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5391025" y="4676525"/>
              <a:ext cx="22525" cy="34025"/>
            </a:xfrm>
            <a:custGeom>
              <a:avLst/>
              <a:gdLst/>
              <a:ahLst/>
              <a:cxnLst/>
              <a:rect l="l" t="t" r="r" b="b"/>
              <a:pathLst>
                <a:path w="901" h="1361" extrusionOk="0">
                  <a:moveTo>
                    <a:pt x="461" y="126"/>
                  </a:moveTo>
                  <a:cubicBezTo>
                    <a:pt x="545" y="126"/>
                    <a:pt x="607" y="189"/>
                    <a:pt x="649" y="273"/>
                  </a:cubicBezTo>
                  <a:cubicBezTo>
                    <a:pt x="712" y="357"/>
                    <a:pt x="733" y="503"/>
                    <a:pt x="733" y="670"/>
                  </a:cubicBezTo>
                  <a:cubicBezTo>
                    <a:pt x="733" y="859"/>
                    <a:pt x="712" y="1005"/>
                    <a:pt x="649" y="1089"/>
                  </a:cubicBezTo>
                  <a:cubicBezTo>
                    <a:pt x="607" y="1173"/>
                    <a:pt x="545" y="1214"/>
                    <a:pt x="461" y="1214"/>
                  </a:cubicBezTo>
                  <a:cubicBezTo>
                    <a:pt x="356" y="1214"/>
                    <a:pt x="294" y="1173"/>
                    <a:pt x="252" y="1089"/>
                  </a:cubicBezTo>
                  <a:cubicBezTo>
                    <a:pt x="189" y="1005"/>
                    <a:pt x="168" y="859"/>
                    <a:pt x="168" y="670"/>
                  </a:cubicBezTo>
                  <a:cubicBezTo>
                    <a:pt x="168" y="503"/>
                    <a:pt x="189" y="357"/>
                    <a:pt x="252" y="273"/>
                  </a:cubicBezTo>
                  <a:cubicBezTo>
                    <a:pt x="294" y="189"/>
                    <a:pt x="356" y="126"/>
                    <a:pt x="461" y="126"/>
                  </a:cubicBezTo>
                  <a:close/>
                  <a:moveTo>
                    <a:pt x="461" y="1"/>
                  </a:moveTo>
                  <a:cubicBezTo>
                    <a:pt x="294" y="1"/>
                    <a:pt x="189" y="43"/>
                    <a:pt x="105" y="168"/>
                  </a:cubicBezTo>
                  <a:cubicBezTo>
                    <a:pt x="42" y="294"/>
                    <a:pt x="1" y="461"/>
                    <a:pt x="1" y="670"/>
                  </a:cubicBezTo>
                  <a:cubicBezTo>
                    <a:pt x="1" y="901"/>
                    <a:pt x="42" y="1068"/>
                    <a:pt x="105" y="1194"/>
                  </a:cubicBezTo>
                  <a:cubicBezTo>
                    <a:pt x="189" y="1298"/>
                    <a:pt x="294" y="1361"/>
                    <a:pt x="461" y="1361"/>
                  </a:cubicBezTo>
                  <a:cubicBezTo>
                    <a:pt x="607" y="1361"/>
                    <a:pt x="712" y="1298"/>
                    <a:pt x="796" y="1194"/>
                  </a:cubicBezTo>
                  <a:cubicBezTo>
                    <a:pt x="859" y="1068"/>
                    <a:pt x="900" y="901"/>
                    <a:pt x="900" y="670"/>
                  </a:cubicBezTo>
                  <a:cubicBezTo>
                    <a:pt x="900" y="461"/>
                    <a:pt x="859" y="294"/>
                    <a:pt x="796" y="168"/>
                  </a:cubicBezTo>
                  <a:cubicBezTo>
                    <a:pt x="712" y="43"/>
                    <a:pt x="607" y="1"/>
                    <a:pt x="4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5416650" y="4677050"/>
              <a:ext cx="15200" cy="37175"/>
            </a:xfrm>
            <a:custGeom>
              <a:avLst/>
              <a:gdLst/>
              <a:ahLst/>
              <a:cxnLst/>
              <a:rect l="l" t="t" r="r" b="b"/>
              <a:pathLst>
                <a:path w="608" h="1487" extrusionOk="0">
                  <a:moveTo>
                    <a:pt x="461" y="1"/>
                  </a:moveTo>
                  <a:lnTo>
                    <a:pt x="1" y="1486"/>
                  </a:lnTo>
                  <a:lnTo>
                    <a:pt x="147" y="1486"/>
                  </a:lnTo>
                  <a:lnTo>
                    <a:pt x="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5435500" y="4676525"/>
              <a:ext cx="20950" cy="33500"/>
            </a:xfrm>
            <a:custGeom>
              <a:avLst/>
              <a:gdLst/>
              <a:ahLst/>
              <a:cxnLst/>
              <a:rect l="l" t="t" r="r" b="b"/>
              <a:pathLst>
                <a:path w="838" h="1340" extrusionOk="0">
                  <a:moveTo>
                    <a:pt x="377" y="1"/>
                  </a:moveTo>
                  <a:cubicBezTo>
                    <a:pt x="314" y="1"/>
                    <a:pt x="272" y="1"/>
                    <a:pt x="209" y="22"/>
                  </a:cubicBezTo>
                  <a:cubicBezTo>
                    <a:pt x="147" y="22"/>
                    <a:pt x="63" y="43"/>
                    <a:pt x="0" y="85"/>
                  </a:cubicBezTo>
                  <a:lnTo>
                    <a:pt x="0" y="252"/>
                  </a:lnTo>
                  <a:cubicBezTo>
                    <a:pt x="63" y="231"/>
                    <a:pt x="147" y="189"/>
                    <a:pt x="209" y="168"/>
                  </a:cubicBezTo>
                  <a:cubicBezTo>
                    <a:pt x="272" y="147"/>
                    <a:pt x="314" y="147"/>
                    <a:pt x="377" y="147"/>
                  </a:cubicBezTo>
                  <a:cubicBezTo>
                    <a:pt x="460" y="147"/>
                    <a:pt x="523" y="168"/>
                    <a:pt x="565" y="210"/>
                  </a:cubicBezTo>
                  <a:cubicBezTo>
                    <a:pt x="628" y="252"/>
                    <a:pt x="649" y="315"/>
                    <a:pt x="649" y="378"/>
                  </a:cubicBezTo>
                  <a:cubicBezTo>
                    <a:pt x="649" y="419"/>
                    <a:pt x="628" y="461"/>
                    <a:pt x="607" y="524"/>
                  </a:cubicBezTo>
                  <a:cubicBezTo>
                    <a:pt x="586" y="566"/>
                    <a:pt x="544" y="608"/>
                    <a:pt x="481" y="670"/>
                  </a:cubicBezTo>
                  <a:cubicBezTo>
                    <a:pt x="460" y="712"/>
                    <a:pt x="377" y="796"/>
                    <a:pt x="272" y="901"/>
                  </a:cubicBezTo>
                  <a:cubicBezTo>
                    <a:pt x="147" y="1026"/>
                    <a:pt x="63" y="1110"/>
                    <a:pt x="0" y="1194"/>
                  </a:cubicBezTo>
                  <a:lnTo>
                    <a:pt x="0" y="1340"/>
                  </a:lnTo>
                  <a:lnTo>
                    <a:pt x="837" y="1340"/>
                  </a:lnTo>
                  <a:lnTo>
                    <a:pt x="837" y="1194"/>
                  </a:lnTo>
                  <a:lnTo>
                    <a:pt x="209" y="1194"/>
                  </a:lnTo>
                  <a:cubicBezTo>
                    <a:pt x="356" y="1047"/>
                    <a:pt x="460" y="922"/>
                    <a:pt x="544" y="838"/>
                  </a:cubicBezTo>
                  <a:cubicBezTo>
                    <a:pt x="628" y="754"/>
                    <a:pt x="670" y="712"/>
                    <a:pt x="691" y="691"/>
                  </a:cubicBezTo>
                  <a:cubicBezTo>
                    <a:pt x="732" y="629"/>
                    <a:pt x="774" y="566"/>
                    <a:pt x="795" y="524"/>
                  </a:cubicBezTo>
                  <a:cubicBezTo>
                    <a:pt x="816" y="482"/>
                    <a:pt x="816" y="419"/>
                    <a:pt x="816" y="378"/>
                  </a:cubicBezTo>
                  <a:cubicBezTo>
                    <a:pt x="816" y="252"/>
                    <a:pt x="774" y="168"/>
                    <a:pt x="712" y="105"/>
                  </a:cubicBezTo>
                  <a:cubicBezTo>
                    <a:pt x="628" y="22"/>
                    <a:pt x="502" y="1"/>
                    <a:pt x="3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5466350" y="4686475"/>
              <a:ext cx="4225" cy="23550"/>
            </a:xfrm>
            <a:custGeom>
              <a:avLst/>
              <a:gdLst/>
              <a:ahLst/>
              <a:cxnLst/>
              <a:rect l="l" t="t" r="r" b="b"/>
              <a:pathLst>
                <a:path w="169" h="942" extrusionOk="0">
                  <a:moveTo>
                    <a:pt x="1" y="0"/>
                  </a:moveTo>
                  <a:lnTo>
                    <a:pt x="1" y="231"/>
                  </a:lnTo>
                  <a:lnTo>
                    <a:pt x="168" y="231"/>
                  </a:lnTo>
                  <a:lnTo>
                    <a:pt x="168" y="0"/>
                  </a:lnTo>
                  <a:close/>
                  <a:moveTo>
                    <a:pt x="1" y="712"/>
                  </a:moveTo>
                  <a:lnTo>
                    <a:pt x="1" y="942"/>
                  </a:lnTo>
                  <a:lnTo>
                    <a:pt x="168" y="942"/>
                  </a:lnTo>
                  <a:lnTo>
                    <a:pt x="168" y="7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5479425" y="4677050"/>
              <a:ext cx="21475" cy="33500"/>
            </a:xfrm>
            <a:custGeom>
              <a:avLst/>
              <a:gdLst/>
              <a:ahLst/>
              <a:cxnLst/>
              <a:rect l="l" t="t" r="r" b="b"/>
              <a:pathLst>
                <a:path w="859" h="1340" extrusionOk="0">
                  <a:moveTo>
                    <a:pt x="63" y="1"/>
                  </a:moveTo>
                  <a:lnTo>
                    <a:pt x="63" y="649"/>
                  </a:lnTo>
                  <a:cubicBezTo>
                    <a:pt x="105" y="629"/>
                    <a:pt x="168" y="629"/>
                    <a:pt x="210" y="608"/>
                  </a:cubicBezTo>
                  <a:cubicBezTo>
                    <a:pt x="252" y="608"/>
                    <a:pt x="294" y="587"/>
                    <a:pt x="356" y="587"/>
                  </a:cubicBezTo>
                  <a:cubicBezTo>
                    <a:pt x="461" y="587"/>
                    <a:pt x="524" y="629"/>
                    <a:pt x="587" y="670"/>
                  </a:cubicBezTo>
                  <a:cubicBezTo>
                    <a:pt x="649" y="733"/>
                    <a:pt x="691" y="796"/>
                    <a:pt x="691" y="901"/>
                  </a:cubicBezTo>
                  <a:cubicBezTo>
                    <a:pt x="691" y="984"/>
                    <a:pt x="649" y="1068"/>
                    <a:pt x="587" y="1110"/>
                  </a:cubicBezTo>
                  <a:cubicBezTo>
                    <a:pt x="524" y="1173"/>
                    <a:pt x="461" y="1193"/>
                    <a:pt x="356" y="1193"/>
                  </a:cubicBezTo>
                  <a:cubicBezTo>
                    <a:pt x="294" y="1193"/>
                    <a:pt x="231" y="1193"/>
                    <a:pt x="168" y="1173"/>
                  </a:cubicBezTo>
                  <a:cubicBezTo>
                    <a:pt x="105" y="1152"/>
                    <a:pt x="63" y="1131"/>
                    <a:pt x="1" y="1110"/>
                  </a:cubicBezTo>
                  <a:lnTo>
                    <a:pt x="1" y="1277"/>
                  </a:lnTo>
                  <a:cubicBezTo>
                    <a:pt x="63" y="1298"/>
                    <a:pt x="126" y="1319"/>
                    <a:pt x="189" y="1319"/>
                  </a:cubicBezTo>
                  <a:cubicBezTo>
                    <a:pt x="231" y="1340"/>
                    <a:pt x="294" y="1340"/>
                    <a:pt x="356" y="1340"/>
                  </a:cubicBezTo>
                  <a:cubicBezTo>
                    <a:pt x="524" y="1340"/>
                    <a:pt x="628" y="1298"/>
                    <a:pt x="733" y="1235"/>
                  </a:cubicBezTo>
                  <a:cubicBezTo>
                    <a:pt x="817" y="1152"/>
                    <a:pt x="859" y="1026"/>
                    <a:pt x="859" y="901"/>
                  </a:cubicBezTo>
                  <a:cubicBezTo>
                    <a:pt x="859" y="754"/>
                    <a:pt x="817" y="649"/>
                    <a:pt x="733" y="566"/>
                  </a:cubicBezTo>
                  <a:cubicBezTo>
                    <a:pt x="649" y="482"/>
                    <a:pt x="524" y="440"/>
                    <a:pt x="377" y="440"/>
                  </a:cubicBezTo>
                  <a:cubicBezTo>
                    <a:pt x="356" y="440"/>
                    <a:pt x="336" y="440"/>
                    <a:pt x="294" y="461"/>
                  </a:cubicBezTo>
                  <a:lnTo>
                    <a:pt x="231" y="461"/>
                  </a:lnTo>
                  <a:lnTo>
                    <a:pt x="231" y="147"/>
                  </a:lnTo>
                  <a:lnTo>
                    <a:pt x="754" y="147"/>
                  </a:lnTo>
                  <a:lnTo>
                    <a:pt x="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5508200" y="4676525"/>
              <a:ext cx="22525" cy="34025"/>
            </a:xfrm>
            <a:custGeom>
              <a:avLst/>
              <a:gdLst/>
              <a:ahLst/>
              <a:cxnLst/>
              <a:rect l="l" t="t" r="r" b="b"/>
              <a:pathLst>
                <a:path w="901" h="1361" extrusionOk="0">
                  <a:moveTo>
                    <a:pt x="461" y="608"/>
                  </a:moveTo>
                  <a:cubicBezTo>
                    <a:pt x="545" y="608"/>
                    <a:pt x="607" y="629"/>
                    <a:pt x="649" y="691"/>
                  </a:cubicBezTo>
                  <a:cubicBezTo>
                    <a:pt x="712" y="754"/>
                    <a:pt x="733" y="817"/>
                    <a:pt x="733" y="922"/>
                  </a:cubicBezTo>
                  <a:cubicBezTo>
                    <a:pt x="733" y="1005"/>
                    <a:pt x="712" y="1089"/>
                    <a:pt x="649" y="1131"/>
                  </a:cubicBezTo>
                  <a:cubicBezTo>
                    <a:pt x="607" y="1194"/>
                    <a:pt x="545" y="1214"/>
                    <a:pt x="461" y="1214"/>
                  </a:cubicBezTo>
                  <a:cubicBezTo>
                    <a:pt x="377" y="1214"/>
                    <a:pt x="314" y="1194"/>
                    <a:pt x="273" y="1131"/>
                  </a:cubicBezTo>
                  <a:cubicBezTo>
                    <a:pt x="231" y="1089"/>
                    <a:pt x="210" y="1005"/>
                    <a:pt x="210" y="922"/>
                  </a:cubicBezTo>
                  <a:cubicBezTo>
                    <a:pt x="210" y="817"/>
                    <a:pt x="231" y="754"/>
                    <a:pt x="273" y="691"/>
                  </a:cubicBezTo>
                  <a:cubicBezTo>
                    <a:pt x="314" y="629"/>
                    <a:pt x="377" y="608"/>
                    <a:pt x="461" y="608"/>
                  </a:cubicBezTo>
                  <a:close/>
                  <a:moveTo>
                    <a:pt x="545" y="1"/>
                  </a:moveTo>
                  <a:cubicBezTo>
                    <a:pt x="377" y="1"/>
                    <a:pt x="252" y="64"/>
                    <a:pt x="147" y="189"/>
                  </a:cubicBezTo>
                  <a:cubicBezTo>
                    <a:pt x="42" y="294"/>
                    <a:pt x="1" y="461"/>
                    <a:pt x="1" y="670"/>
                  </a:cubicBezTo>
                  <a:cubicBezTo>
                    <a:pt x="1" y="901"/>
                    <a:pt x="42" y="1068"/>
                    <a:pt x="105" y="1194"/>
                  </a:cubicBezTo>
                  <a:cubicBezTo>
                    <a:pt x="189" y="1298"/>
                    <a:pt x="314" y="1361"/>
                    <a:pt x="461" y="1361"/>
                  </a:cubicBezTo>
                  <a:cubicBezTo>
                    <a:pt x="607" y="1361"/>
                    <a:pt x="712" y="1319"/>
                    <a:pt x="796" y="1235"/>
                  </a:cubicBezTo>
                  <a:cubicBezTo>
                    <a:pt x="858" y="1152"/>
                    <a:pt x="900" y="1047"/>
                    <a:pt x="900" y="922"/>
                  </a:cubicBezTo>
                  <a:cubicBezTo>
                    <a:pt x="900" y="775"/>
                    <a:pt x="858" y="670"/>
                    <a:pt x="796" y="587"/>
                  </a:cubicBezTo>
                  <a:cubicBezTo>
                    <a:pt x="712" y="503"/>
                    <a:pt x="607" y="461"/>
                    <a:pt x="482" y="461"/>
                  </a:cubicBezTo>
                  <a:cubicBezTo>
                    <a:pt x="419" y="461"/>
                    <a:pt x="356" y="482"/>
                    <a:pt x="293" y="503"/>
                  </a:cubicBezTo>
                  <a:cubicBezTo>
                    <a:pt x="252" y="524"/>
                    <a:pt x="210" y="566"/>
                    <a:pt x="168" y="629"/>
                  </a:cubicBezTo>
                  <a:cubicBezTo>
                    <a:pt x="189" y="461"/>
                    <a:pt x="210" y="336"/>
                    <a:pt x="273" y="273"/>
                  </a:cubicBezTo>
                  <a:cubicBezTo>
                    <a:pt x="335" y="189"/>
                    <a:pt x="440" y="147"/>
                    <a:pt x="545" y="147"/>
                  </a:cubicBezTo>
                  <a:cubicBezTo>
                    <a:pt x="586" y="147"/>
                    <a:pt x="628" y="147"/>
                    <a:pt x="691" y="168"/>
                  </a:cubicBezTo>
                  <a:cubicBezTo>
                    <a:pt x="733" y="168"/>
                    <a:pt x="775" y="189"/>
                    <a:pt x="817" y="210"/>
                  </a:cubicBezTo>
                  <a:lnTo>
                    <a:pt x="817" y="43"/>
                  </a:lnTo>
                  <a:cubicBezTo>
                    <a:pt x="775" y="22"/>
                    <a:pt x="733" y="22"/>
                    <a:pt x="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5246125" y="4665025"/>
              <a:ext cx="37175" cy="45000"/>
            </a:xfrm>
            <a:custGeom>
              <a:avLst/>
              <a:gdLst/>
              <a:ahLst/>
              <a:cxnLst/>
              <a:rect l="l" t="t" r="r" b="b"/>
              <a:pathLst>
                <a:path w="1487" h="1800" extrusionOk="0">
                  <a:moveTo>
                    <a:pt x="1" y="1"/>
                  </a:moveTo>
                  <a:lnTo>
                    <a:pt x="1486" y="900"/>
                  </a:lnTo>
                  <a:lnTo>
                    <a:pt x="1" y="180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817725" y="4192150"/>
              <a:ext cx="508475" cy="387625"/>
            </a:xfrm>
            <a:custGeom>
              <a:avLst/>
              <a:gdLst/>
              <a:ahLst/>
              <a:cxnLst/>
              <a:rect l="l" t="t" r="r" b="b"/>
              <a:pathLst>
                <a:path w="20339" h="15505" extrusionOk="0">
                  <a:moveTo>
                    <a:pt x="10169" y="1"/>
                  </a:moveTo>
                  <a:cubicBezTo>
                    <a:pt x="7365" y="1"/>
                    <a:pt x="4834" y="984"/>
                    <a:pt x="2992" y="2595"/>
                  </a:cubicBezTo>
                  <a:cubicBezTo>
                    <a:pt x="1151" y="4206"/>
                    <a:pt x="0" y="6424"/>
                    <a:pt x="0" y="8893"/>
                  </a:cubicBezTo>
                  <a:cubicBezTo>
                    <a:pt x="0" y="10169"/>
                    <a:pt x="314" y="11404"/>
                    <a:pt x="879" y="12534"/>
                  </a:cubicBezTo>
                  <a:cubicBezTo>
                    <a:pt x="1486" y="13643"/>
                    <a:pt x="2344" y="14668"/>
                    <a:pt x="3411" y="15505"/>
                  </a:cubicBezTo>
                  <a:lnTo>
                    <a:pt x="4018" y="14731"/>
                  </a:lnTo>
                  <a:cubicBezTo>
                    <a:pt x="3076" y="13999"/>
                    <a:pt x="2302" y="13078"/>
                    <a:pt x="1779" y="12053"/>
                  </a:cubicBezTo>
                  <a:cubicBezTo>
                    <a:pt x="1277" y="11090"/>
                    <a:pt x="984" y="9981"/>
                    <a:pt x="984" y="8851"/>
                  </a:cubicBezTo>
                  <a:cubicBezTo>
                    <a:pt x="984" y="6696"/>
                    <a:pt x="2009" y="4729"/>
                    <a:pt x="3662" y="3307"/>
                  </a:cubicBezTo>
                  <a:cubicBezTo>
                    <a:pt x="5294" y="1884"/>
                    <a:pt x="7596" y="984"/>
                    <a:pt x="10169" y="984"/>
                  </a:cubicBezTo>
                  <a:cubicBezTo>
                    <a:pt x="12701" y="984"/>
                    <a:pt x="15003" y="1884"/>
                    <a:pt x="16676" y="3307"/>
                  </a:cubicBezTo>
                  <a:cubicBezTo>
                    <a:pt x="18329" y="4729"/>
                    <a:pt x="19355" y="6696"/>
                    <a:pt x="19355" y="8851"/>
                  </a:cubicBezTo>
                  <a:cubicBezTo>
                    <a:pt x="19355" y="10023"/>
                    <a:pt x="19062" y="11090"/>
                    <a:pt x="18560" y="12053"/>
                  </a:cubicBezTo>
                  <a:cubicBezTo>
                    <a:pt x="18037" y="13078"/>
                    <a:pt x="17262" y="13999"/>
                    <a:pt x="16321" y="14731"/>
                  </a:cubicBezTo>
                  <a:lnTo>
                    <a:pt x="16907" y="15505"/>
                  </a:lnTo>
                  <a:cubicBezTo>
                    <a:pt x="17995" y="14689"/>
                    <a:pt x="18853" y="13685"/>
                    <a:pt x="19459" y="12534"/>
                  </a:cubicBezTo>
                  <a:cubicBezTo>
                    <a:pt x="20024" y="11425"/>
                    <a:pt x="20338" y="10190"/>
                    <a:pt x="20338" y="8893"/>
                  </a:cubicBezTo>
                  <a:cubicBezTo>
                    <a:pt x="20338" y="6424"/>
                    <a:pt x="19187" y="4206"/>
                    <a:pt x="17325" y="2595"/>
                  </a:cubicBezTo>
                  <a:cubicBezTo>
                    <a:pt x="15505" y="984"/>
                    <a:pt x="12973" y="1"/>
                    <a:pt x="101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4862700" y="4434350"/>
              <a:ext cx="136550" cy="204550"/>
            </a:xfrm>
            <a:custGeom>
              <a:avLst/>
              <a:gdLst/>
              <a:ahLst/>
              <a:cxnLst/>
              <a:rect l="l" t="t" r="r" b="b"/>
              <a:pathLst>
                <a:path w="5462" h="8182" extrusionOk="0">
                  <a:moveTo>
                    <a:pt x="3307" y="42"/>
                  </a:moveTo>
                  <a:cubicBezTo>
                    <a:pt x="3328" y="42"/>
                    <a:pt x="3349" y="42"/>
                    <a:pt x="3349" y="0"/>
                  </a:cubicBezTo>
                  <a:lnTo>
                    <a:pt x="5462" y="7575"/>
                  </a:lnTo>
                  <a:cubicBezTo>
                    <a:pt x="5441" y="7575"/>
                    <a:pt x="5420" y="7575"/>
                    <a:pt x="5420" y="7596"/>
                  </a:cubicBezTo>
                  <a:cubicBezTo>
                    <a:pt x="3328" y="8181"/>
                    <a:pt x="1152" y="6968"/>
                    <a:pt x="587" y="4875"/>
                  </a:cubicBezTo>
                  <a:cubicBezTo>
                    <a:pt x="1" y="2783"/>
                    <a:pt x="1214" y="607"/>
                    <a:pt x="3307" y="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4917625" y="4434350"/>
              <a:ext cx="81625" cy="194075"/>
            </a:xfrm>
            <a:custGeom>
              <a:avLst/>
              <a:gdLst/>
              <a:ahLst/>
              <a:cxnLst/>
              <a:rect l="l" t="t" r="r" b="b"/>
              <a:pathLst>
                <a:path w="3265" h="7763" extrusionOk="0">
                  <a:moveTo>
                    <a:pt x="1110" y="42"/>
                  </a:moveTo>
                  <a:cubicBezTo>
                    <a:pt x="1131" y="42"/>
                    <a:pt x="1152" y="42"/>
                    <a:pt x="1152" y="0"/>
                  </a:cubicBezTo>
                  <a:lnTo>
                    <a:pt x="3265" y="7575"/>
                  </a:lnTo>
                  <a:cubicBezTo>
                    <a:pt x="3244" y="7575"/>
                    <a:pt x="3223" y="7575"/>
                    <a:pt x="3223" y="7596"/>
                  </a:cubicBezTo>
                  <a:cubicBezTo>
                    <a:pt x="2825" y="7700"/>
                    <a:pt x="2428" y="7763"/>
                    <a:pt x="2051" y="7763"/>
                  </a:cubicBezTo>
                  <a:lnTo>
                    <a:pt x="1" y="523"/>
                  </a:lnTo>
                  <a:cubicBezTo>
                    <a:pt x="336" y="335"/>
                    <a:pt x="712" y="147"/>
                    <a:pt x="1110" y="4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4930700" y="4424925"/>
              <a:ext cx="86350" cy="209275"/>
            </a:xfrm>
            <a:custGeom>
              <a:avLst/>
              <a:gdLst/>
              <a:ahLst/>
              <a:cxnLst/>
              <a:rect l="l" t="t" r="r" b="b"/>
              <a:pathLst>
                <a:path w="3454" h="8371" extrusionOk="0">
                  <a:moveTo>
                    <a:pt x="231" y="252"/>
                  </a:moveTo>
                  <a:lnTo>
                    <a:pt x="942" y="42"/>
                  </a:lnTo>
                  <a:cubicBezTo>
                    <a:pt x="1110" y="1"/>
                    <a:pt x="1256" y="105"/>
                    <a:pt x="1277" y="231"/>
                  </a:cubicBezTo>
                  <a:lnTo>
                    <a:pt x="3411" y="7763"/>
                  </a:lnTo>
                  <a:cubicBezTo>
                    <a:pt x="3453" y="7931"/>
                    <a:pt x="3349" y="8077"/>
                    <a:pt x="3223" y="8098"/>
                  </a:cubicBezTo>
                  <a:lnTo>
                    <a:pt x="2512" y="8307"/>
                  </a:lnTo>
                  <a:cubicBezTo>
                    <a:pt x="2344" y="8370"/>
                    <a:pt x="2198" y="8265"/>
                    <a:pt x="2177" y="8119"/>
                  </a:cubicBezTo>
                  <a:lnTo>
                    <a:pt x="43" y="628"/>
                  </a:lnTo>
                  <a:cubicBezTo>
                    <a:pt x="1" y="440"/>
                    <a:pt x="85" y="294"/>
                    <a:pt x="231" y="25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5144650" y="4434350"/>
              <a:ext cx="137075" cy="204550"/>
            </a:xfrm>
            <a:custGeom>
              <a:avLst/>
              <a:gdLst/>
              <a:ahLst/>
              <a:cxnLst/>
              <a:rect l="l" t="t" r="r" b="b"/>
              <a:pathLst>
                <a:path w="5483" h="8182" extrusionOk="0">
                  <a:moveTo>
                    <a:pt x="2198" y="42"/>
                  </a:moveTo>
                  <a:cubicBezTo>
                    <a:pt x="2177" y="42"/>
                    <a:pt x="2135" y="42"/>
                    <a:pt x="2114" y="0"/>
                  </a:cubicBezTo>
                  <a:lnTo>
                    <a:pt x="1" y="7575"/>
                  </a:lnTo>
                  <a:cubicBezTo>
                    <a:pt x="22" y="7575"/>
                    <a:pt x="42" y="7575"/>
                    <a:pt x="42" y="7596"/>
                  </a:cubicBezTo>
                  <a:cubicBezTo>
                    <a:pt x="2135" y="8181"/>
                    <a:pt x="4311" y="6968"/>
                    <a:pt x="4897" y="4875"/>
                  </a:cubicBezTo>
                  <a:cubicBezTo>
                    <a:pt x="5483" y="2783"/>
                    <a:pt x="4290" y="607"/>
                    <a:pt x="2198" y="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5144650" y="4434350"/>
              <a:ext cx="81625" cy="194075"/>
            </a:xfrm>
            <a:custGeom>
              <a:avLst/>
              <a:gdLst/>
              <a:ahLst/>
              <a:cxnLst/>
              <a:rect l="l" t="t" r="r" b="b"/>
              <a:pathLst>
                <a:path w="3265" h="7763" extrusionOk="0">
                  <a:moveTo>
                    <a:pt x="2198" y="42"/>
                  </a:moveTo>
                  <a:cubicBezTo>
                    <a:pt x="2177" y="42"/>
                    <a:pt x="2135" y="42"/>
                    <a:pt x="2114" y="0"/>
                  </a:cubicBezTo>
                  <a:lnTo>
                    <a:pt x="1" y="7575"/>
                  </a:lnTo>
                  <a:cubicBezTo>
                    <a:pt x="22" y="7575"/>
                    <a:pt x="42" y="7575"/>
                    <a:pt x="42" y="7596"/>
                  </a:cubicBezTo>
                  <a:cubicBezTo>
                    <a:pt x="440" y="7700"/>
                    <a:pt x="838" y="7763"/>
                    <a:pt x="1235" y="7763"/>
                  </a:cubicBezTo>
                  <a:lnTo>
                    <a:pt x="3265" y="523"/>
                  </a:lnTo>
                  <a:cubicBezTo>
                    <a:pt x="2951" y="335"/>
                    <a:pt x="2595" y="147"/>
                    <a:pt x="2198" y="4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5127400" y="4424925"/>
              <a:ext cx="86325" cy="208750"/>
            </a:xfrm>
            <a:custGeom>
              <a:avLst/>
              <a:gdLst/>
              <a:ahLst/>
              <a:cxnLst/>
              <a:rect l="l" t="t" r="r" b="b"/>
              <a:pathLst>
                <a:path w="3453" h="8350" extrusionOk="0">
                  <a:moveTo>
                    <a:pt x="3222" y="252"/>
                  </a:moveTo>
                  <a:lnTo>
                    <a:pt x="2511" y="42"/>
                  </a:lnTo>
                  <a:cubicBezTo>
                    <a:pt x="2364" y="1"/>
                    <a:pt x="2197" y="105"/>
                    <a:pt x="2176" y="231"/>
                  </a:cubicBezTo>
                  <a:lnTo>
                    <a:pt x="63" y="7742"/>
                  </a:lnTo>
                  <a:cubicBezTo>
                    <a:pt x="0" y="7889"/>
                    <a:pt x="105" y="8056"/>
                    <a:pt x="251" y="8077"/>
                  </a:cubicBezTo>
                  <a:lnTo>
                    <a:pt x="942" y="8286"/>
                  </a:lnTo>
                  <a:cubicBezTo>
                    <a:pt x="1109" y="8349"/>
                    <a:pt x="1256" y="8245"/>
                    <a:pt x="1297" y="8098"/>
                  </a:cubicBezTo>
                  <a:lnTo>
                    <a:pt x="3411" y="586"/>
                  </a:lnTo>
                  <a:cubicBezTo>
                    <a:pt x="3453" y="440"/>
                    <a:pt x="3390" y="294"/>
                    <a:pt x="3222" y="25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4886250" y="4180650"/>
              <a:ext cx="371425" cy="99450"/>
            </a:xfrm>
            <a:custGeom>
              <a:avLst/>
              <a:gdLst/>
              <a:ahLst/>
              <a:cxnLst/>
              <a:rect l="l" t="t" r="r" b="b"/>
              <a:pathLst>
                <a:path w="14857" h="3978" extrusionOk="0">
                  <a:moveTo>
                    <a:pt x="7428" y="0"/>
                  </a:moveTo>
                  <a:cubicBezTo>
                    <a:pt x="6152" y="0"/>
                    <a:pt x="4896" y="210"/>
                    <a:pt x="3746" y="586"/>
                  </a:cubicBezTo>
                  <a:cubicBezTo>
                    <a:pt x="2532" y="984"/>
                    <a:pt x="1444" y="1549"/>
                    <a:pt x="503" y="2281"/>
                  </a:cubicBezTo>
                  <a:cubicBezTo>
                    <a:pt x="84" y="2595"/>
                    <a:pt x="0" y="3181"/>
                    <a:pt x="314" y="3599"/>
                  </a:cubicBezTo>
                  <a:cubicBezTo>
                    <a:pt x="500" y="3847"/>
                    <a:pt x="774" y="3977"/>
                    <a:pt x="1058" y="3977"/>
                  </a:cubicBezTo>
                  <a:cubicBezTo>
                    <a:pt x="1253" y="3977"/>
                    <a:pt x="1453" y="3915"/>
                    <a:pt x="1632" y="3787"/>
                  </a:cubicBezTo>
                  <a:cubicBezTo>
                    <a:pt x="2407" y="3181"/>
                    <a:pt x="3327" y="2699"/>
                    <a:pt x="4311" y="2386"/>
                  </a:cubicBezTo>
                  <a:cubicBezTo>
                    <a:pt x="5294" y="2072"/>
                    <a:pt x="6340" y="1904"/>
                    <a:pt x="7428" y="1904"/>
                  </a:cubicBezTo>
                  <a:cubicBezTo>
                    <a:pt x="8537" y="1904"/>
                    <a:pt x="9583" y="2072"/>
                    <a:pt x="10546" y="2386"/>
                  </a:cubicBezTo>
                  <a:cubicBezTo>
                    <a:pt x="11529" y="2699"/>
                    <a:pt x="12450" y="3181"/>
                    <a:pt x="13245" y="3787"/>
                  </a:cubicBezTo>
                  <a:cubicBezTo>
                    <a:pt x="13417" y="3908"/>
                    <a:pt x="13614" y="3968"/>
                    <a:pt x="13809" y="3968"/>
                  </a:cubicBezTo>
                  <a:cubicBezTo>
                    <a:pt x="14086" y="3968"/>
                    <a:pt x="14358" y="3845"/>
                    <a:pt x="14542" y="3599"/>
                  </a:cubicBezTo>
                  <a:cubicBezTo>
                    <a:pt x="14856" y="3181"/>
                    <a:pt x="14772" y="2595"/>
                    <a:pt x="14354" y="2281"/>
                  </a:cubicBezTo>
                  <a:cubicBezTo>
                    <a:pt x="13412" y="1549"/>
                    <a:pt x="12324" y="984"/>
                    <a:pt x="11111" y="586"/>
                  </a:cubicBezTo>
                  <a:cubicBezTo>
                    <a:pt x="9960" y="210"/>
                    <a:pt x="8746" y="0"/>
                    <a:pt x="7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246;p25">
            <a:extLst>
              <a:ext uri="{FF2B5EF4-FFF2-40B4-BE49-F238E27FC236}">
                <a16:creationId xmlns:a16="http://schemas.microsoft.com/office/drawing/2014/main" id="{C4A19421-CC88-1C43-734D-10CF85F53FD4}"/>
              </a:ext>
            </a:extLst>
          </p:cNvPr>
          <p:cNvGrpSpPr/>
          <p:nvPr/>
        </p:nvGrpSpPr>
        <p:grpSpPr>
          <a:xfrm>
            <a:off x="6753305" y="2306855"/>
            <a:ext cx="1222319" cy="981001"/>
            <a:chOff x="4130700" y="3583950"/>
            <a:chExt cx="655350" cy="511150"/>
          </a:xfrm>
        </p:grpSpPr>
        <p:sp>
          <p:nvSpPr>
            <p:cNvPr id="3" name="Google Shape;1247;p25">
              <a:extLst>
                <a:ext uri="{FF2B5EF4-FFF2-40B4-BE49-F238E27FC236}">
                  <a16:creationId xmlns:a16="http://schemas.microsoft.com/office/drawing/2014/main" id="{22F35A1C-FA4A-BDD6-1DD9-7C2D2F61A9EE}"/>
                </a:ext>
              </a:extLst>
            </p:cNvPr>
            <p:cNvSpPr/>
            <p:nvPr/>
          </p:nvSpPr>
          <p:spPr>
            <a:xfrm>
              <a:off x="4156600" y="4081225"/>
              <a:ext cx="422400" cy="13875"/>
            </a:xfrm>
            <a:custGeom>
              <a:avLst/>
              <a:gdLst/>
              <a:ahLst/>
              <a:cxnLst/>
              <a:rect l="l" t="t" r="r" b="b"/>
              <a:pathLst>
                <a:path w="16896" h="555" extrusionOk="0">
                  <a:moveTo>
                    <a:pt x="0" y="0"/>
                  </a:moveTo>
                  <a:lnTo>
                    <a:pt x="0" y="555"/>
                  </a:lnTo>
                  <a:lnTo>
                    <a:pt x="16896" y="555"/>
                  </a:lnTo>
                  <a:lnTo>
                    <a:pt x="168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248;p25">
              <a:extLst>
                <a:ext uri="{FF2B5EF4-FFF2-40B4-BE49-F238E27FC236}">
                  <a16:creationId xmlns:a16="http://schemas.microsoft.com/office/drawing/2014/main" id="{0AB03FD9-9156-BE15-AFC7-272EF734D79D}"/>
                </a:ext>
              </a:extLst>
            </p:cNvPr>
            <p:cNvGrpSpPr/>
            <p:nvPr/>
          </p:nvGrpSpPr>
          <p:grpSpPr>
            <a:xfrm>
              <a:off x="4130700" y="3583950"/>
              <a:ext cx="655350" cy="511150"/>
              <a:chOff x="4130700" y="3583950"/>
              <a:chExt cx="655350" cy="511150"/>
            </a:xfrm>
          </p:grpSpPr>
          <p:sp>
            <p:nvSpPr>
              <p:cNvPr id="5" name="Google Shape;1249;p25">
                <a:extLst>
                  <a:ext uri="{FF2B5EF4-FFF2-40B4-BE49-F238E27FC236}">
                    <a16:creationId xmlns:a16="http://schemas.microsoft.com/office/drawing/2014/main" id="{63642FA6-EE85-826C-A6D7-63CE2F535271}"/>
                  </a:ext>
                </a:extLst>
              </p:cNvPr>
              <p:cNvSpPr/>
              <p:nvPr/>
            </p:nvSpPr>
            <p:spPr>
              <a:xfrm>
                <a:off x="4341450" y="3653275"/>
                <a:ext cx="378975" cy="378975"/>
              </a:xfrm>
              <a:custGeom>
                <a:avLst/>
                <a:gdLst/>
                <a:ahLst/>
                <a:cxnLst/>
                <a:rect l="l" t="t" r="r" b="b"/>
                <a:pathLst>
                  <a:path w="15159" h="15159" extrusionOk="0">
                    <a:moveTo>
                      <a:pt x="7579" y="1"/>
                    </a:moveTo>
                    <a:cubicBezTo>
                      <a:pt x="3401" y="1"/>
                      <a:pt x="0" y="3439"/>
                      <a:pt x="0" y="7580"/>
                    </a:cubicBezTo>
                    <a:cubicBezTo>
                      <a:pt x="0" y="11794"/>
                      <a:pt x="3365" y="15159"/>
                      <a:pt x="7579" y="15159"/>
                    </a:cubicBezTo>
                    <a:cubicBezTo>
                      <a:pt x="11794" y="15159"/>
                      <a:pt x="15158" y="11794"/>
                      <a:pt x="15158" y="7580"/>
                    </a:cubicBezTo>
                    <a:cubicBezTo>
                      <a:pt x="15158" y="3365"/>
                      <a:pt x="11757" y="1"/>
                      <a:pt x="7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50;p25">
                <a:extLst>
                  <a:ext uri="{FF2B5EF4-FFF2-40B4-BE49-F238E27FC236}">
                    <a16:creationId xmlns:a16="http://schemas.microsoft.com/office/drawing/2014/main" id="{FBFFCED4-A855-4CCD-A6FD-BAA65E0F64A1}"/>
                  </a:ext>
                </a:extLst>
              </p:cNvPr>
              <p:cNvSpPr/>
              <p:nvPr/>
            </p:nvSpPr>
            <p:spPr>
              <a:xfrm>
                <a:off x="4286900" y="3595050"/>
                <a:ext cx="488975" cy="488975"/>
              </a:xfrm>
              <a:custGeom>
                <a:avLst/>
                <a:gdLst/>
                <a:ahLst/>
                <a:cxnLst/>
                <a:rect l="l" t="t" r="r" b="b"/>
                <a:pathLst>
                  <a:path w="19559" h="19559" extrusionOk="0">
                    <a:moveTo>
                      <a:pt x="9798" y="1553"/>
                    </a:moveTo>
                    <a:cubicBezTo>
                      <a:pt x="11240" y="1553"/>
                      <a:pt x="12423" y="2736"/>
                      <a:pt x="12423" y="4178"/>
                    </a:cubicBezTo>
                    <a:cubicBezTo>
                      <a:pt x="12423" y="5657"/>
                      <a:pt x="11240" y="6803"/>
                      <a:pt x="9798" y="6803"/>
                    </a:cubicBezTo>
                    <a:cubicBezTo>
                      <a:pt x="8319" y="6803"/>
                      <a:pt x="7173" y="5620"/>
                      <a:pt x="7173" y="4178"/>
                    </a:cubicBezTo>
                    <a:cubicBezTo>
                      <a:pt x="7173" y="2699"/>
                      <a:pt x="8356" y="1553"/>
                      <a:pt x="9798" y="1553"/>
                    </a:cubicBezTo>
                    <a:close/>
                    <a:moveTo>
                      <a:pt x="4253" y="5583"/>
                    </a:moveTo>
                    <a:cubicBezTo>
                      <a:pt x="5731" y="5583"/>
                      <a:pt x="6877" y="6766"/>
                      <a:pt x="6877" y="8208"/>
                    </a:cubicBezTo>
                    <a:cubicBezTo>
                      <a:pt x="6877" y="9687"/>
                      <a:pt x="5694" y="10833"/>
                      <a:pt x="4253" y="10833"/>
                    </a:cubicBezTo>
                    <a:cubicBezTo>
                      <a:pt x="2774" y="10833"/>
                      <a:pt x="1628" y="9687"/>
                      <a:pt x="1628" y="8208"/>
                    </a:cubicBezTo>
                    <a:cubicBezTo>
                      <a:pt x="1628" y="6729"/>
                      <a:pt x="2811" y="5583"/>
                      <a:pt x="4253" y="5583"/>
                    </a:cubicBezTo>
                    <a:close/>
                    <a:moveTo>
                      <a:pt x="9761" y="8689"/>
                    </a:moveTo>
                    <a:cubicBezTo>
                      <a:pt x="10353" y="8689"/>
                      <a:pt x="10833" y="9169"/>
                      <a:pt x="10833" y="9761"/>
                    </a:cubicBezTo>
                    <a:cubicBezTo>
                      <a:pt x="10870" y="10389"/>
                      <a:pt x="10353" y="10833"/>
                      <a:pt x="9761" y="10833"/>
                    </a:cubicBezTo>
                    <a:cubicBezTo>
                      <a:pt x="9170" y="10833"/>
                      <a:pt x="8689" y="10389"/>
                      <a:pt x="8689" y="9761"/>
                    </a:cubicBezTo>
                    <a:cubicBezTo>
                      <a:pt x="8689" y="9169"/>
                      <a:pt x="9170" y="8689"/>
                      <a:pt x="9761" y="8689"/>
                    </a:cubicBezTo>
                    <a:close/>
                    <a:moveTo>
                      <a:pt x="15307" y="5583"/>
                    </a:moveTo>
                    <a:cubicBezTo>
                      <a:pt x="16786" y="5583"/>
                      <a:pt x="17932" y="6766"/>
                      <a:pt x="17932" y="8208"/>
                    </a:cubicBezTo>
                    <a:cubicBezTo>
                      <a:pt x="17932" y="9687"/>
                      <a:pt x="16749" y="10833"/>
                      <a:pt x="15307" y="10833"/>
                    </a:cubicBezTo>
                    <a:cubicBezTo>
                      <a:pt x="13828" y="10833"/>
                      <a:pt x="12682" y="9613"/>
                      <a:pt x="12682" y="8208"/>
                    </a:cubicBezTo>
                    <a:cubicBezTo>
                      <a:pt x="12682" y="6729"/>
                      <a:pt x="13865" y="5583"/>
                      <a:pt x="15307" y="5583"/>
                    </a:cubicBezTo>
                    <a:close/>
                    <a:moveTo>
                      <a:pt x="6323" y="12053"/>
                    </a:moveTo>
                    <a:cubicBezTo>
                      <a:pt x="7802" y="12053"/>
                      <a:pt x="8948" y="13236"/>
                      <a:pt x="8948" y="14678"/>
                    </a:cubicBezTo>
                    <a:cubicBezTo>
                      <a:pt x="8948" y="16157"/>
                      <a:pt x="7765" y="17303"/>
                      <a:pt x="6323" y="17303"/>
                    </a:cubicBezTo>
                    <a:cubicBezTo>
                      <a:pt x="6301" y="17303"/>
                      <a:pt x="6280" y="17304"/>
                      <a:pt x="6259" y="17304"/>
                    </a:cubicBezTo>
                    <a:cubicBezTo>
                      <a:pt x="4881" y="17304"/>
                      <a:pt x="3698" y="16134"/>
                      <a:pt x="3698" y="14678"/>
                    </a:cubicBezTo>
                    <a:cubicBezTo>
                      <a:pt x="3698" y="13199"/>
                      <a:pt x="4918" y="12053"/>
                      <a:pt x="6323" y="12053"/>
                    </a:cubicBezTo>
                    <a:close/>
                    <a:moveTo>
                      <a:pt x="13162" y="12053"/>
                    </a:moveTo>
                    <a:cubicBezTo>
                      <a:pt x="14641" y="12053"/>
                      <a:pt x="15824" y="13236"/>
                      <a:pt x="15824" y="14678"/>
                    </a:cubicBezTo>
                    <a:cubicBezTo>
                      <a:pt x="15824" y="16157"/>
                      <a:pt x="14604" y="17303"/>
                      <a:pt x="13162" y="17303"/>
                    </a:cubicBezTo>
                    <a:cubicBezTo>
                      <a:pt x="13140" y="17303"/>
                      <a:pt x="13117" y="17304"/>
                      <a:pt x="13095" y="17304"/>
                    </a:cubicBezTo>
                    <a:cubicBezTo>
                      <a:pt x="11649" y="17304"/>
                      <a:pt x="10538" y="16134"/>
                      <a:pt x="10538" y="14678"/>
                    </a:cubicBezTo>
                    <a:cubicBezTo>
                      <a:pt x="10538" y="13199"/>
                      <a:pt x="11758" y="12053"/>
                      <a:pt x="13162" y="12053"/>
                    </a:cubicBezTo>
                    <a:close/>
                    <a:moveTo>
                      <a:pt x="9761" y="1"/>
                    </a:moveTo>
                    <a:cubicBezTo>
                      <a:pt x="4400" y="38"/>
                      <a:pt x="1" y="4363"/>
                      <a:pt x="1" y="9761"/>
                    </a:cubicBezTo>
                    <a:cubicBezTo>
                      <a:pt x="1" y="15159"/>
                      <a:pt x="4400" y="19558"/>
                      <a:pt x="9761" y="19558"/>
                    </a:cubicBezTo>
                    <a:cubicBezTo>
                      <a:pt x="15159" y="19558"/>
                      <a:pt x="19558" y="15159"/>
                      <a:pt x="19558" y="9761"/>
                    </a:cubicBezTo>
                    <a:cubicBezTo>
                      <a:pt x="19558" y="4363"/>
                      <a:pt x="15159" y="1"/>
                      <a:pt x="9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1;p25">
                <a:extLst>
                  <a:ext uri="{FF2B5EF4-FFF2-40B4-BE49-F238E27FC236}">
                    <a16:creationId xmlns:a16="http://schemas.microsoft.com/office/drawing/2014/main" id="{69587AB2-BCFF-D018-81EA-E5F974FA5467}"/>
                  </a:ext>
                </a:extLst>
              </p:cNvPr>
              <p:cNvSpPr/>
              <p:nvPr/>
            </p:nvSpPr>
            <p:spPr>
              <a:xfrm>
                <a:off x="4275825" y="3583950"/>
                <a:ext cx="510225" cy="511150"/>
              </a:xfrm>
              <a:custGeom>
                <a:avLst/>
                <a:gdLst/>
                <a:ahLst/>
                <a:cxnLst/>
                <a:rect l="l" t="t" r="r" b="b"/>
                <a:pathLst>
                  <a:path w="20409" h="20446" extrusionOk="0">
                    <a:moveTo>
                      <a:pt x="10204" y="666"/>
                    </a:moveTo>
                    <a:cubicBezTo>
                      <a:pt x="15491" y="666"/>
                      <a:pt x="19743" y="4955"/>
                      <a:pt x="19743" y="10205"/>
                    </a:cubicBezTo>
                    <a:cubicBezTo>
                      <a:pt x="19743" y="15529"/>
                      <a:pt x="15454" y="19780"/>
                      <a:pt x="10204" y="19780"/>
                    </a:cubicBezTo>
                    <a:cubicBezTo>
                      <a:pt x="4917" y="19780"/>
                      <a:pt x="629" y="15529"/>
                      <a:pt x="629" y="10205"/>
                    </a:cubicBezTo>
                    <a:cubicBezTo>
                      <a:pt x="629" y="4918"/>
                      <a:pt x="4917" y="666"/>
                      <a:pt x="10204" y="666"/>
                    </a:cubicBezTo>
                    <a:close/>
                    <a:moveTo>
                      <a:pt x="10204" y="1"/>
                    </a:moveTo>
                    <a:cubicBezTo>
                      <a:pt x="4548" y="1"/>
                      <a:pt x="0" y="4585"/>
                      <a:pt x="0" y="10205"/>
                    </a:cubicBezTo>
                    <a:cubicBezTo>
                      <a:pt x="0" y="15861"/>
                      <a:pt x="4548" y="20446"/>
                      <a:pt x="10204" y="20446"/>
                    </a:cubicBezTo>
                    <a:cubicBezTo>
                      <a:pt x="15824" y="20446"/>
                      <a:pt x="20408" y="15861"/>
                      <a:pt x="20408" y="10205"/>
                    </a:cubicBezTo>
                    <a:cubicBezTo>
                      <a:pt x="20408" y="4585"/>
                      <a:pt x="15824" y="1"/>
                      <a:pt x="10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2;p25">
                <a:extLst>
                  <a:ext uri="{FF2B5EF4-FFF2-40B4-BE49-F238E27FC236}">
                    <a16:creationId xmlns:a16="http://schemas.microsoft.com/office/drawing/2014/main" id="{C451F169-5046-3F91-200C-5598585FC083}"/>
                  </a:ext>
                </a:extLst>
              </p:cNvPr>
              <p:cNvSpPr/>
              <p:nvPr/>
            </p:nvSpPr>
            <p:spPr>
              <a:xfrm>
                <a:off x="4291525" y="3600600"/>
                <a:ext cx="479725" cy="478800"/>
              </a:xfrm>
              <a:custGeom>
                <a:avLst/>
                <a:gdLst/>
                <a:ahLst/>
                <a:cxnLst/>
                <a:rect l="l" t="t" r="r" b="b"/>
                <a:pathLst>
                  <a:path w="19189" h="19152" extrusionOk="0">
                    <a:moveTo>
                      <a:pt x="9761" y="259"/>
                    </a:moveTo>
                    <a:cubicBezTo>
                      <a:pt x="14900" y="259"/>
                      <a:pt x="19078" y="4437"/>
                      <a:pt x="19078" y="9613"/>
                    </a:cubicBezTo>
                    <a:cubicBezTo>
                      <a:pt x="19041" y="14789"/>
                      <a:pt x="14900" y="18929"/>
                      <a:pt x="9761" y="18929"/>
                    </a:cubicBezTo>
                    <a:cubicBezTo>
                      <a:pt x="4622" y="18929"/>
                      <a:pt x="407" y="14789"/>
                      <a:pt x="407" y="9613"/>
                    </a:cubicBezTo>
                    <a:cubicBezTo>
                      <a:pt x="407" y="4474"/>
                      <a:pt x="4585" y="259"/>
                      <a:pt x="9761" y="259"/>
                    </a:cubicBezTo>
                    <a:close/>
                    <a:moveTo>
                      <a:pt x="9576" y="0"/>
                    </a:moveTo>
                    <a:cubicBezTo>
                      <a:pt x="4252" y="0"/>
                      <a:pt x="1" y="4289"/>
                      <a:pt x="1" y="9539"/>
                    </a:cubicBezTo>
                    <a:cubicBezTo>
                      <a:pt x="1" y="14863"/>
                      <a:pt x="4289" y="19151"/>
                      <a:pt x="9576" y="19151"/>
                    </a:cubicBezTo>
                    <a:cubicBezTo>
                      <a:pt x="14900" y="19151"/>
                      <a:pt x="19152" y="14863"/>
                      <a:pt x="19152" y="9539"/>
                    </a:cubicBezTo>
                    <a:cubicBezTo>
                      <a:pt x="19189" y="4252"/>
                      <a:pt x="14900" y="0"/>
                      <a:pt x="9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3;p25">
                <a:extLst>
                  <a:ext uri="{FF2B5EF4-FFF2-40B4-BE49-F238E27FC236}">
                    <a16:creationId xmlns:a16="http://schemas.microsoft.com/office/drawing/2014/main" id="{BE1B476D-20D4-94C4-12C0-59E513582C0F}"/>
                  </a:ext>
                </a:extLst>
              </p:cNvPr>
              <p:cNvSpPr/>
              <p:nvPr/>
            </p:nvSpPr>
            <p:spPr>
              <a:xfrm>
                <a:off x="4156600" y="3997100"/>
                <a:ext cx="422400" cy="13900"/>
              </a:xfrm>
              <a:custGeom>
                <a:avLst/>
                <a:gdLst/>
                <a:ahLst/>
                <a:cxnLst/>
                <a:rect l="l" t="t" r="r" b="b"/>
                <a:pathLst>
                  <a:path w="16896" h="556" extrusionOk="0">
                    <a:moveTo>
                      <a:pt x="0" y="1"/>
                    </a:moveTo>
                    <a:lnTo>
                      <a:pt x="0" y="555"/>
                    </a:lnTo>
                    <a:lnTo>
                      <a:pt x="16896" y="555"/>
                    </a:lnTo>
                    <a:lnTo>
                      <a:pt x="168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4;p25">
                <a:extLst>
                  <a:ext uri="{FF2B5EF4-FFF2-40B4-BE49-F238E27FC236}">
                    <a16:creationId xmlns:a16="http://schemas.microsoft.com/office/drawing/2014/main" id="{1025113C-7041-EFBF-B2F0-DD559BE17EC2}"/>
                  </a:ext>
                </a:extLst>
              </p:cNvPr>
              <p:cNvSpPr/>
              <p:nvPr/>
            </p:nvSpPr>
            <p:spPr>
              <a:xfrm>
                <a:off x="4183400" y="4011900"/>
                <a:ext cx="369725" cy="69350"/>
              </a:xfrm>
              <a:custGeom>
                <a:avLst/>
                <a:gdLst/>
                <a:ahLst/>
                <a:cxnLst/>
                <a:rect l="l" t="t" r="r" b="b"/>
                <a:pathLst>
                  <a:path w="14789" h="2774" extrusionOk="0">
                    <a:moveTo>
                      <a:pt x="0" y="0"/>
                    </a:moveTo>
                    <a:lnTo>
                      <a:pt x="0" y="2773"/>
                    </a:lnTo>
                    <a:lnTo>
                      <a:pt x="14788" y="2773"/>
                    </a:lnTo>
                    <a:lnTo>
                      <a:pt x="147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5;p25">
                <a:extLst>
                  <a:ext uri="{FF2B5EF4-FFF2-40B4-BE49-F238E27FC236}">
                    <a16:creationId xmlns:a16="http://schemas.microsoft.com/office/drawing/2014/main" id="{4D03517A-037F-C471-7013-99F11A24F3C9}"/>
                  </a:ext>
                </a:extLst>
              </p:cNvPr>
              <p:cNvSpPr/>
              <p:nvPr/>
            </p:nvSpPr>
            <p:spPr>
              <a:xfrm>
                <a:off x="4183400" y="4011900"/>
                <a:ext cx="369725" cy="69350"/>
              </a:xfrm>
              <a:custGeom>
                <a:avLst/>
                <a:gdLst/>
                <a:ahLst/>
                <a:cxnLst/>
                <a:rect l="l" t="t" r="r" b="b"/>
                <a:pathLst>
                  <a:path w="14789" h="2774" extrusionOk="0">
                    <a:moveTo>
                      <a:pt x="0" y="0"/>
                    </a:moveTo>
                    <a:lnTo>
                      <a:pt x="0" y="592"/>
                    </a:lnTo>
                    <a:lnTo>
                      <a:pt x="12274" y="999"/>
                    </a:lnTo>
                    <a:lnTo>
                      <a:pt x="13310" y="2773"/>
                    </a:lnTo>
                    <a:lnTo>
                      <a:pt x="14788" y="2773"/>
                    </a:lnTo>
                    <a:lnTo>
                      <a:pt x="14788" y="999"/>
                    </a:lnTo>
                    <a:lnTo>
                      <a:pt x="14788"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6;p25">
                <a:extLst>
                  <a:ext uri="{FF2B5EF4-FFF2-40B4-BE49-F238E27FC236}">
                    <a16:creationId xmlns:a16="http://schemas.microsoft.com/office/drawing/2014/main" id="{D0899CD2-098E-FD34-D11E-D2CA129EC2E7}"/>
                  </a:ext>
                </a:extLst>
              </p:cNvPr>
              <p:cNvSpPr/>
              <p:nvPr/>
            </p:nvSpPr>
            <p:spPr>
              <a:xfrm>
                <a:off x="4130700" y="3900975"/>
                <a:ext cx="423350" cy="13900"/>
              </a:xfrm>
              <a:custGeom>
                <a:avLst/>
                <a:gdLst/>
                <a:ahLst/>
                <a:cxnLst/>
                <a:rect l="l" t="t" r="r" b="b"/>
                <a:pathLst>
                  <a:path w="16934" h="556" extrusionOk="0">
                    <a:moveTo>
                      <a:pt x="1" y="1"/>
                    </a:moveTo>
                    <a:lnTo>
                      <a:pt x="1" y="556"/>
                    </a:lnTo>
                    <a:lnTo>
                      <a:pt x="16933" y="556"/>
                    </a:lnTo>
                    <a:lnTo>
                      <a:pt x="169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7;p25">
                <a:extLst>
                  <a:ext uri="{FF2B5EF4-FFF2-40B4-BE49-F238E27FC236}">
                    <a16:creationId xmlns:a16="http://schemas.microsoft.com/office/drawing/2014/main" id="{31170203-7317-C388-41E7-9BA082AE9867}"/>
                  </a:ext>
                </a:extLst>
              </p:cNvPr>
              <p:cNvSpPr/>
              <p:nvPr/>
            </p:nvSpPr>
            <p:spPr>
              <a:xfrm>
                <a:off x="4130700" y="3984175"/>
                <a:ext cx="423350" cy="13875"/>
              </a:xfrm>
              <a:custGeom>
                <a:avLst/>
                <a:gdLst/>
                <a:ahLst/>
                <a:cxnLst/>
                <a:rect l="l" t="t" r="r" b="b"/>
                <a:pathLst>
                  <a:path w="16934" h="555" extrusionOk="0">
                    <a:moveTo>
                      <a:pt x="1" y="0"/>
                    </a:moveTo>
                    <a:lnTo>
                      <a:pt x="1" y="555"/>
                    </a:lnTo>
                    <a:lnTo>
                      <a:pt x="16933" y="555"/>
                    </a:lnTo>
                    <a:lnTo>
                      <a:pt x="169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8;p25">
                <a:extLst>
                  <a:ext uri="{FF2B5EF4-FFF2-40B4-BE49-F238E27FC236}">
                    <a16:creationId xmlns:a16="http://schemas.microsoft.com/office/drawing/2014/main" id="{1783B479-58AF-4954-35C8-357CB37E9B24}"/>
                  </a:ext>
                </a:extLst>
              </p:cNvPr>
              <p:cNvSpPr/>
              <p:nvPr/>
            </p:nvSpPr>
            <p:spPr>
              <a:xfrm>
                <a:off x="4156600" y="3914850"/>
                <a:ext cx="369725" cy="69350"/>
              </a:xfrm>
              <a:custGeom>
                <a:avLst/>
                <a:gdLst/>
                <a:ahLst/>
                <a:cxnLst/>
                <a:rect l="l" t="t" r="r" b="b"/>
                <a:pathLst>
                  <a:path w="14789" h="2774" extrusionOk="0">
                    <a:moveTo>
                      <a:pt x="0" y="1"/>
                    </a:moveTo>
                    <a:lnTo>
                      <a:pt x="0" y="2773"/>
                    </a:lnTo>
                    <a:lnTo>
                      <a:pt x="14788" y="2773"/>
                    </a:lnTo>
                    <a:lnTo>
                      <a:pt x="147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9;p25">
                <a:extLst>
                  <a:ext uri="{FF2B5EF4-FFF2-40B4-BE49-F238E27FC236}">
                    <a16:creationId xmlns:a16="http://schemas.microsoft.com/office/drawing/2014/main" id="{08F3B26F-8CD1-E3B2-C2B1-AEF2EFCEE66E}"/>
                  </a:ext>
                </a:extLst>
              </p:cNvPr>
              <p:cNvSpPr/>
              <p:nvPr/>
            </p:nvSpPr>
            <p:spPr>
              <a:xfrm>
                <a:off x="4156600" y="3914850"/>
                <a:ext cx="369725" cy="69350"/>
              </a:xfrm>
              <a:custGeom>
                <a:avLst/>
                <a:gdLst/>
                <a:ahLst/>
                <a:cxnLst/>
                <a:rect l="l" t="t" r="r" b="b"/>
                <a:pathLst>
                  <a:path w="14789" h="2774" extrusionOk="0">
                    <a:moveTo>
                      <a:pt x="0" y="1"/>
                    </a:moveTo>
                    <a:lnTo>
                      <a:pt x="0" y="592"/>
                    </a:lnTo>
                    <a:lnTo>
                      <a:pt x="12274" y="999"/>
                    </a:lnTo>
                    <a:lnTo>
                      <a:pt x="13346" y="2773"/>
                    </a:lnTo>
                    <a:lnTo>
                      <a:pt x="14788" y="2773"/>
                    </a:lnTo>
                    <a:lnTo>
                      <a:pt x="14788" y="999"/>
                    </a:lnTo>
                    <a:lnTo>
                      <a:pt x="14788"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0;p25">
                <a:extLst>
                  <a:ext uri="{FF2B5EF4-FFF2-40B4-BE49-F238E27FC236}">
                    <a16:creationId xmlns:a16="http://schemas.microsoft.com/office/drawing/2014/main" id="{FF941AAE-81C1-4945-CE6A-08072F9DF66D}"/>
                  </a:ext>
                </a:extLst>
              </p:cNvPr>
              <p:cNvSpPr/>
              <p:nvPr/>
            </p:nvSpPr>
            <p:spPr>
              <a:xfrm>
                <a:off x="4526300" y="3900975"/>
                <a:ext cx="166400" cy="189500"/>
              </a:xfrm>
              <a:custGeom>
                <a:avLst/>
                <a:gdLst/>
                <a:ahLst/>
                <a:cxnLst/>
                <a:rect l="l" t="t" r="r" b="b"/>
                <a:pathLst>
                  <a:path w="6656" h="7580" extrusionOk="0">
                    <a:moveTo>
                      <a:pt x="2108" y="7580"/>
                    </a:moveTo>
                    <a:lnTo>
                      <a:pt x="2108" y="7210"/>
                    </a:lnTo>
                    <a:lnTo>
                      <a:pt x="1072" y="7210"/>
                    </a:lnTo>
                    <a:lnTo>
                      <a:pt x="1072" y="4400"/>
                    </a:lnTo>
                    <a:lnTo>
                      <a:pt x="2108" y="4400"/>
                    </a:lnTo>
                    <a:lnTo>
                      <a:pt x="2108" y="3846"/>
                    </a:lnTo>
                    <a:lnTo>
                      <a:pt x="1072" y="3846"/>
                    </a:lnTo>
                    <a:lnTo>
                      <a:pt x="1072" y="3365"/>
                    </a:lnTo>
                    <a:lnTo>
                      <a:pt x="0" y="3365"/>
                    </a:lnTo>
                    <a:lnTo>
                      <a:pt x="0" y="592"/>
                    </a:lnTo>
                    <a:lnTo>
                      <a:pt x="1072" y="592"/>
                    </a:lnTo>
                    <a:lnTo>
                      <a:pt x="1072" y="1"/>
                    </a:lnTo>
                    <a:lnTo>
                      <a:pt x="1701" y="629"/>
                    </a:lnTo>
                    <a:lnTo>
                      <a:pt x="4807" y="3735"/>
                    </a:lnTo>
                    <a:cubicBezTo>
                      <a:pt x="4141" y="4253"/>
                      <a:pt x="3365" y="4659"/>
                      <a:pt x="2588" y="4881"/>
                    </a:cubicBezTo>
                    <a:cubicBezTo>
                      <a:pt x="2884" y="5029"/>
                      <a:pt x="3254" y="5103"/>
                      <a:pt x="3623" y="5103"/>
                    </a:cubicBezTo>
                    <a:cubicBezTo>
                      <a:pt x="4326" y="5103"/>
                      <a:pt x="4991" y="4844"/>
                      <a:pt x="5472" y="4363"/>
                    </a:cubicBezTo>
                    <a:lnTo>
                      <a:pt x="5953" y="4844"/>
                    </a:lnTo>
                    <a:lnTo>
                      <a:pt x="6174" y="5066"/>
                    </a:lnTo>
                    <a:lnTo>
                      <a:pt x="6137" y="5066"/>
                    </a:lnTo>
                    <a:lnTo>
                      <a:pt x="6174" y="5066"/>
                    </a:lnTo>
                    <a:lnTo>
                      <a:pt x="6322" y="5214"/>
                    </a:lnTo>
                    <a:lnTo>
                      <a:pt x="6655" y="5510"/>
                    </a:lnTo>
                    <a:cubicBezTo>
                      <a:pt x="5324" y="6545"/>
                      <a:pt x="3771" y="7247"/>
                      <a:pt x="2108" y="758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61;p25">
                <a:extLst>
                  <a:ext uri="{FF2B5EF4-FFF2-40B4-BE49-F238E27FC236}">
                    <a16:creationId xmlns:a16="http://schemas.microsoft.com/office/drawing/2014/main" id="{5E4EF916-A35C-0753-33CB-DB6500B076C8}"/>
                  </a:ext>
                </a:extLst>
              </p:cNvPr>
              <p:cNvSpPr/>
              <p:nvPr/>
            </p:nvSpPr>
            <p:spPr>
              <a:xfrm>
                <a:off x="4391350" y="3667150"/>
                <a:ext cx="46250" cy="46225"/>
              </a:xfrm>
              <a:custGeom>
                <a:avLst/>
                <a:gdLst/>
                <a:ahLst/>
                <a:cxnLst/>
                <a:rect l="l" t="t" r="r" b="b"/>
                <a:pathLst>
                  <a:path w="1850" h="1849" extrusionOk="0">
                    <a:moveTo>
                      <a:pt x="925" y="0"/>
                    </a:moveTo>
                    <a:cubicBezTo>
                      <a:pt x="407" y="0"/>
                      <a:pt x="1" y="407"/>
                      <a:pt x="1" y="925"/>
                    </a:cubicBezTo>
                    <a:cubicBezTo>
                      <a:pt x="1" y="1442"/>
                      <a:pt x="407" y="1849"/>
                      <a:pt x="925" y="1849"/>
                    </a:cubicBezTo>
                    <a:cubicBezTo>
                      <a:pt x="1405" y="1849"/>
                      <a:pt x="1849" y="1442"/>
                      <a:pt x="1849" y="925"/>
                    </a:cubicBezTo>
                    <a:cubicBezTo>
                      <a:pt x="1849" y="407"/>
                      <a:pt x="1405" y="0"/>
                      <a:pt x="925"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2987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43" name="Google Shape;2043;p33"/>
          <p:cNvSpPr txBox="1">
            <a:spLocks noGrp="1"/>
          </p:cNvSpPr>
          <p:nvPr>
            <p:ph type="title"/>
          </p:nvPr>
        </p:nvSpPr>
        <p:spPr>
          <a:xfrm>
            <a:off x="378134" y="13138"/>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Admin Flow Chart</a:t>
            </a:r>
            <a:endParaRPr dirty="0"/>
          </a:p>
        </p:txBody>
      </p:sp>
      <p:grpSp>
        <p:nvGrpSpPr>
          <p:cNvPr id="1993" name="Google Shape;1025;p23">
            <a:extLst>
              <a:ext uri="{FF2B5EF4-FFF2-40B4-BE49-F238E27FC236}">
                <a16:creationId xmlns:a16="http://schemas.microsoft.com/office/drawing/2014/main" id="{69DD981C-787E-56C6-C108-EBA29A440ED0}"/>
              </a:ext>
            </a:extLst>
          </p:cNvPr>
          <p:cNvGrpSpPr/>
          <p:nvPr/>
        </p:nvGrpSpPr>
        <p:grpSpPr>
          <a:xfrm flipH="1">
            <a:off x="318819" y="473617"/>
            <a:ext cx="1636983" cy="1932218"/>
            <a:chOff x="5387400" y="2014350"/>
            <a:chExt cx="1708200" cy="1764300"/>
          </a:xfrm>
        </p:grpSpPr>
        <p:sp>
          <p:nvSpPr>
            <p:cNvPr id="1994" name="Google Shape;1026;p23">
              <a:extLst>
                <a:ext uri="{FF2B5EF4-FFF2-40B4-BE49-F238E27FC236}">
                  <a16:creationId xmlns:a16="http://schemas.microsoft.com/office/drawing/2014/main" id="{24852D27-7B41-59DB-B1A7-0333A4738E7B}"/>
                </a:ext>
              </a:extLst>
            </p:cNvPr>
            <p:cNvSpPr/>
            <p:nvPr/>
          </p:nvSpPr>
          <p:spPr>
            <a:xfrm>
              <a:off x="5465375" y="2264225"/>
              <a:ext cx="641075" cy="520525"/>
            </a:xfrm>
            <a:custGeom>
              <a:avLst/>
              <a:gdLst/>
              <a:ahLst/>
              <a:cxnLst/>
              <a:rect l="l" t="t" r="r" b="b"/>
              <a:pathLst>
                <a:path w="25643" h="20821" extrusionOk="0">
                  <a:moveTo>
                    <a:pt x="6774" y="1"/>
                  </a:moveTo>
                  <a:cubicBezTo>
                    <a:pt x="5356" y="1"/>
                    <a:pt x="4015" y="373"/>
                    <a:pt x="3121" y="1038"/>
                  </a:cubicBezTo>
                  <a:cubicBezTo>
                    <a:pt x="1" y="3435"/>
                    <a:pt x="1066" y="10130"/>
                    <a:pt x="4110" y="14353"/>
                  </a:cubicBezTo>
                  <a:cubicBezTo>
                    <a:pt x="6621" y="17815"/>
                    <a:pt x="11110" y="20364"/>
                    <a:pt x="15599" y="20783"/>
                  </a:cubicBezTo>
                  <a:cubicBezTo>
                    <a:pt x="16056" y="20821"/>
                    <a:pt x="16474" y="20821"/>
                    <a:pt x="16893" y="20821"/>
                  </a:cubicBezTo>
                  <a:cubicBezTo>
                    <a:pt x="19289" y="20821"/>
                    <a:pt x="21306" y="20174"/>
                    <a:pt x="22751" y="18766"/>
                  </a:cubicBezTo>
                  <a:cubicBezTo>
                    <a:pt x="24920" y="16750"/>
                    <a:pt x="25643" y="13060"/>
                    <a:pt x="25414" y="10397"/>
                  </a:cubicBezTo>
                  <a:cubicBezTo>
                    <a:pt x="25224" y="8190"/>
                    <a:pt x="24349" y="6478"/>
                    <a:pt x="23094" y="5641"/>
                  </a:cubicBezTo>
                  <a:cubicBezTo>
                    <a:pt x="22423" y="5241"/>
                    <a:pt x="21618" y="5051"/>
                    <a:pt x="20798" y="5051"/>
                  </a:cubicBezTo>
                  <a:cubicBezTo>
                    <a:pt x="19432" y="5051"/>
                    <a:pt x="18024" y="5580"/>
                    <a:pt x="17121" y="6554"/>
                  </a:cubicBezTo>
                  <a:cubicBezTo>
                    <a:pt x="15371" y="8494"/>
                    <a:pt x="15599" y="12603"/>
                    <a:pt x="18795" y="15609"/>
                  </a:cubicBezTo>
                  <a:cubicBezTo>
                    <a:pt x="18852" y="15647"/>
                    <a:pt x="18909" y="15666"/>
                    <a:pt x="18966" y="15666"/>
                  </a:cubicBezTo>
                  <a:cubicBezTo>
                    <a:pt x="19023" y="15666"/>
                    <a:pt x="19080" y="15647"/>
                    <a:pt x="19137" y="15609"/>
                  </a:cubicBezTo>
                  <a:cubicBezTo>
                    <a:pt x="19213" y="15494"/>
                    <a:pt x="19213" y="15342"/>
                    <a:pt x="19137" y="15266"/>
                  </a:cubicBezTo>
                  <a:cubicBezTo>
                    <a:pt x="16132" y="12489"/>
                    <a:pt x="15865" y="8685"/>
                    <a:pt x="17463" y="6897"/>
                  </a:cubicBezTo>
                  <a:cubicBezTo>
                    <a:pt x="18248" y="6041"/>
                    <a:pt x="19537" y="5571"/>
                    <a:pt x="20765" y="5571"/>
                  </a:cubicBezTo>
                  <a:cubicBezTo>
                    <a:pt x="21503" y="5571"/>
                    <a:pt x="22218" y="5741"/>
                    <a:pt x="22789" y="6098"/>
                  </a:cubicBezTo>
                  <a:cubicBezTo>
                    <a:pt x="23969" y="6782"/>
                    <a:pt x="24730" y="8418"/>
                    <a:pt x="24920" y="10511"/>
                  </a:cubicBezTo>
                  <a:cubicBezTo>
                    <a:pt x="25186" y="13060"/>
                    <a:pt x="24501" y="16560"/>
                    <a:pt x="22409" y="18500"/>
                  </a:cubicBezTo>
                  <a:cubicBezTo>
                    <a:pt x="21094" y="19686"/>
                    <a:pt x="19185" y="20359"/>
                    <a:pt x="16955" y="20359"/>
                  </a:cubicBezTo>
                  <a:cubicBezTo>
                    <a:pt x="16539" y="20359"/>
                    <a:pt x="16112" y="20336"/>
                    <a:pt x="15675" y="20288"/>
                  </a:cubicBezTo>
                  <a:cubicBezTo>
                    <a:pt x="11376" y="19870"/>
                    <a:pt x="6925" y="17359"/>
                    <a:pt x="4528" y="14087"/>
                  </a:cubicBezTo>
                  <a:cubicBezTo>
                    <a:pt x="1675" y="10130"/>
                    <a:pt x="534" y="3625"/>
                    <a:pt x="3425" y="1418"/>
                  </a:cubicBezTo>
                  <a:cubicBezTo>
                    <a:pt x="4265" y="782"/>
                    <a:pt x="5498" y="435"/>
                    <a:pt x="6803" y="435"/>
                  </a:cubicBezTo>
                  <a:cubicBezTo>
                    <a:pt x="7447" y="435"/>
                    <a:pt x="8110" y="519"/>
                    <a:pt x="8751" y="695"/>
                  </a:cubicBezTo>
                  <a:cubicBezTo>
                    <a:pt x="10615" y="1190"/>
                    <a:pt x="12061" y="2331"/>
                    <a:pt x="12708" y="3853"/>
                  </a:cubicBezTo>
                  <a:cubicBezTo>
                    <a:pt x="13963" y="6744"/>
                    <a:pt x="12517" y="10321"/>
                    <a:pt x="9474" y="12032"/>
                  </a:cubicBezTo>
                  <a:cubicBezTo>
                    <a:pt x="9398" y="12109"/>
                    <a:pt x="9322" y="12261"/>
                    <a:pt x="9398" y="12375"/>
                  </a:cubicBezTo>
                  <a:cubicBezTo>
                    <a:pt x="9454" y="12431"/>
                    <a:pt x="9550" y="12466"/>
                    <a:pt x="9628" y="12466"/>
                  </a:cubicBezTo>
                  <a:cubicBezTo>
                    <a:pt x="9656" y="12466"/>
                    <a:pt x="9682" y="12461"/>
                    <a:pt x="9702" y="12451"/>
                  </a:cubicBezTo>
                  <a:cubicBezTo>
                    <a:pt x="12936" y="10663"/>
                    <a:pt x="14458" y="6782"/>
                    <a:pt x="13126" y="3701"/>
                  </a:cubicBezTo>
                  <a:cubicBezTo>
                    <a:pt x="12441" y="2027"/>
                    <a:pt x="10920" y="810"/>
                    <a:pt x="8865" y="277"/>
                  </a:cubicBezTo>
                  <a:cubicBezTo>
                    <a:pt x="8178" y="90"/>
                    <a:pt x="7467" y="1"/>
                    <a:pt x="6774"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027;p23">
              <a:extLst>
                <a:ext uri="{FF2B5EF4-FFF2-40B4-BE49-F238E27FC236}">
                  <a16:creationId xmlns:a16="http://schemas.microsoft.com/office/drawing/2014/main" id="{7C26230C-63E6-B0CF-27A5-71BDDDD6AD59}"/>
                </a:ext>
              </a:extLst>
            </p:cNvPr>
            <p:cNvSpPr/>
            <p:nvPr/>
          </p:nvSpPr>
          <p:spPr>
            <a:xfrm>
              <a:off x="6035100" y="2086625"/>
              <a:ext cx="98925" cy="145550"/>
            </a:xfrm>
            <a:custGeom>
              <a:avLst/>
              <a:gdLst/>
              <a:ahLst/>
              <a:cxnLst/>
              <a:rect l="l" t="t" r="r" b="b"/>
              <a:pathLst>
                <a:path w="3957" h="5822" extrusionOk="0">
                  <a:moveTo>
                    <a:pt x="2055" y="0"/>
                  </a:moveTo>
                  <a:cubicBezTo>
                    <a:pt x="2055" y="343"/>
                    <a:pt x="1903" y="1142"/>
                    <a:pt x="1332" y="1903"/>
                  </a:cubicBezTo>
                  <a:cubicBezTo>
                    <a:pt x="875" y="2549"/>
                    <a:pt x="305" y="2854"/>
                    <a:pt x="0" y="3006"/>
                  </a:cubicBezTo>
                  <a:cubicBezTo>
                    <a:pt x="495" y="3006"/>
                    <a:pt x="799" y="3120"/>
                    <a:pt x="1104" y="3196"/>
                  </a:cubicBezTo>
                  <a:cubicBezTo>
                    <a:pt x="1104" y="3196"/>
                    <a:pt x="1370" y="3348"/>
                    <a:pt x="1636" y="3538"/>
                  </a:cubicBezTo>
                  <a:cubicBezTo>
                    <a:pt x="2207" y="3973"/>
                    <a:pt x="2506" y="4854"/>
                    <a:pt x="2630" y="5392"/>
                  </a:cubicBezTo>
                  <a:lnTo>
                    <a:pt x="2630" y="5392"/>
                  </a:lnTo>
                  <a:cubicBezTo>
                    <a:pt x="2527" y="4522"/>
                    <a:pt x="2700" y="3818"/>
                    <a:pt x="2930" y="3424"/>
                  </a:cubicBezTo>
                  <a:cubicBezTo>
                    <a:pt x="3196" y="3120"/>
                    <a:pt x="3462" y="2854"/>
                    <a:pt x="3462" y="2854"/>
                  </a:cubicBezTo>
                  <a:cubicBezTo>
                    <a:pt x="3653" y="2778"/>
                    <a:pt x="3805" y="2625"/>
                    <a:pt x="3957" y="2587"/>
                  </a:cubicBezTo>
                  <a:cubicBezTo>
                    <a:pt x="3729" y="2473"/>
                    <a:pt x="3386" y="2397"/>
                    <a:pt x="3044" y="2093"/>
                  </a:cubicBezTo>
                  <a:cubicBezTo>
                    <a:pt x="2131" y="1408"/>
                    <a:pt x="2055" y="267"/>
                    <a:pt x="2055" y="0"/>
                  </a:cubicBezTo>
                  <a:close/>
                  <a:moveTo>
                    <a:pt x="2630" y="5392"/>
                  </a:moveTo>
                  <a:cubicBezTo>
                    <a:pt x="2647" y="5531"/>
                    <a:pt x="2670" y="5674"/>
                    <a:pt x="2702" y="5821"/>
                  </a:cubicBezTo>
                  <a:cubicBezTo>
                    <a:pt x="2702" y="5767"/>
                    <a:pt x="2680" y="5607"/>
                    <a:pt x="2630" y="53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6" name="Google Shape;1028;p23">
              <a:extLst>
                <a:ext uri="{FF2B5EF4-FFF2-40B4-BE49-F238E27FC236}">
                  <a16:creationId xmlns:a16="http://schemas.microsoft.com/office/drawing/2014/main" id="{0C07E318-CA14-9107-41C4-4BD7CF657E36}"/>
                </a:ext>
              </a:extLst>
            </p:cNvPr>
            <p:cNvSpPr/>
            <p:nvPr/>
          </p:nvSpPr>
          <p:spPr>
            <a:xfrm>
              <a:off x="5717425" y="2014350"/>
              <a:ext cx="98950" cy="145525"/>
            </a:xfrm>
            <a:custGeom>
              <a:avLst/>
              <a:gdLst/>
              <a:ahLst/>
              <a:cxnLst/>
              <a:rect l="l" t="t" r="r" b="b"/>
              <a:pathLst>
                <a:path w="3958" h="5821" extrusionOk="0">
                  <a:moveTo>
                    <a:pt x="2055" y="0"/>
                  </a:moveTo>
                  <a:cubicBezTo>
                    <a:pt x="2055" y="342"/>
                    <a:pt x="1903" y="1141"/>
                    <a:pt x="1332" y="1902"/>
                  </a:cubicBezTo>
                  <a:cubicBezTo>
                    <a:pt x="876" y="2511"/>
                    <a:pt x="305" y="2853"/>
                    <a:pt x="1" y="3006"/>
                  </a:cubicBezTo>
                  <a:cubicBezTo>
                    <a:pt x="495" y="3006"/>
                    <a:pt x="838" y="3082"/>
                    <a:pt x="1104" y="3196"/>
                  </a:cubicBezTo>
                  <a:cubicBezTo>
                    <a:pt x="1104" y="3196"/>
                    <a:pt x="1408" y="3348"/>
                    <a:pt x="1637" y="3538"/>
                  </a:cubicBezTo>
                  <a:cubicBezTo>
                    <a:pt x="2154" y="3933"/>
                    <a:pt x="2480" y="4694"/>
                    <a:pt x="2635" y="5234"/>
                  </a:cubicBezTo>
                  <a:lnTo>
                    <a:pt x="2635" y="5234"/>
                  </a:lnTo>
                  <a:cubicBezTo>
                    <a:pt x="2550" y="4427"/>
                    <a:pt x="2721" y="3763"/>
                    <a:pt x="2968" y="3424"/>
                  </a:cubicBezTo>
                  <a:cubicBezTo>
                    <a:pt x="3196" y="3082"/>
                    <a:pt x="3501" y="2853"/>
                    <a:pt x="3501" y="2853"/>
                  </a:cubicBezTo>
                  <a:cubicBezTo>
                    <a:pt x="3691" y="2777"/>
                    <a:pt x="3805" y="2625"/>
                    <a:pt x="3957" y="2587"/>
                  </a:cubicBezTo>
                  <a:cubicBezTo>
                    <a:pt x="3729" y="2473"/>
                    <a:pt x="3387" y="2397"/>
                    <a:pt x="3044" y="2092"/>
                  </a:cubicBezTo>
                  <a:cubicBezTo>
                    <a:pt x="2169" y="1370"/>
                    <a:pt x="2055" y="228"/>
                    <a:pt x="2055" y="0"/>
                  </a:cubicBezTo>
                  <a:close/>
                  <a:moveTo>
                    <a:pt x="2635" y="5234"/>
                  </a:moveTo>
                  <a:cubicBezTo>
                    <a:pt x="2655" y="5422"/>
                    <a:pt x="2689" y="5619"/>
                    <a:pt x="2740" y="5821"/>
                  </a:cubicBezTo>
                  <a:cubicBezTo>
                    <a:pt x="2753" y="5754"/>
                    <a:pt x="2719" y="5527"/>
                    <a:pt x="2635" y="52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029;p23">
              <a:extLst>
                <a:ext uri="{FF2B5EF4-FFF2-40B4-BE49-F238E27FC236}">
                  <a16:creationId xmlns:a16="http://schemas.microsoft.com/office/drawing/2014/main" id="{FA4E4A6B-D1F5-270D-73D3-69AEBF07DD7C}"/>
                </a:ext>
              </a:extLst>
            </p:cNvPr>
            <p:cNvSpPr/>
            <p:nvPr/>
          </p:nvSpPr>
          <p:spPr>
            <a:xfrm>
              <a:off x="6913925" y="2820875"/>
              <a:ext cx="97975" cy="144575"/>
            </a:xfrm>
            <a:custGeom>
              <a:avLst/>
              <a:gdLst/>
              <a:ahLst/>
              <a:cxnLst/>
              <a:rect l="l" t="t" r="r" b="b"/>
              <a:pathLst>
                <a:path w="3919" h="5783" extrusionOk="0">
                  <a:moveTo>
                    <a:pt x="2017" y="0"/>
                  </a:moveTo>
                  <a:cubicBezTo>
                    <a:pt x="2017" y="305"/>
                    <a:pt x="1902" y="1142"/>
                    <a:pt x="1332" y="1903"/>
                  </a:cubicBezTo>
                  <a:cubicBezTo>
                    <a:pt x="837" y="2511"/>
                    <a:pt x="267" y="2854"/>
                    <a:pt x="0" y="2968"/>
                  </a:cubicBezTo>
                  <a:cubicBezTo>
                    <a:pt x="457" y="2968"/>
                    <a:pt x="799" y="3082"/>
                    <a:pt x="1066" y="3158"/>
                  </a:cubicBezTo>
                  <a:cubicBezTo>
                    <a:pt x="1066" y="3158"/>
                    <a:pt x="1370" y="3310"/>
                    <a:pt x="1598" y="3500"/>
                  </a:cubicBezTo>
                  <a:cubicBezTo>
                    <a:pt x="2161" y="3892"/>
                    <a:pt x="2472" y="4645"/>
                    <a:pt x="2612" y="5183"/>
                  </a:cubicBezTo>
                  <a:lnTo>
                    <a:pt x="2612" y="5183"/>
                  </a:lnTo>
                  <a:cubicBezTo>
                    <a:pt x="2552" y="4410"/>
                    <a:pt x="2717" y="3759"/>
                    <a:pt x="2930" y="3424"/>
                  </a:cubicBezTo>
                  <a:cubicBezTo>
                    <a:pt x="3158" y="3082"/>
                    <a:pt x="3462" y="2854"/>
                    <a:pt x="3462" y="2854"/>
                  </a:cubicBezTo>
                  <a:cubicBezTo>
                    <a:pt x="3653" y="2739"/>
                    <a:pt x="3805" y="2587"/>
                    <a:pt x="3919" y="2549"/>
                  </a:cubicBezTo>
                  <a:cubicBezTo>
                    <a:pt x="3691" y="2473"/>
                    <a:pt x="3386" y="2359"/>
                    <a:pt x="3044" y="2093"/>
                  </a:cubicBezTo>
                  <a:cubicBezTo>
                    <a:pt x="2131" y="1370"/>
                    <a:pt x="2017" y="229"/>
                    <a:pt x="2017" y="0"/>
                  </a:cubicBezTo>
                  <a:close/>
                  <a:moveTo>
                    <a:pt x="2612" y="5183"/>
                  </a:moveTo>
                  <a:cubicBezTo>
                    <a:pt x="2627" y="5377"/>
                    <a:pt x="2656" y="5578"/>
                    <a:pt x="2701" y="5783"/>
                  </a:cubicBezTo>
                  <a:cubicBezTo>
                    <a:pt x="2715" y="5715"/>
                    <a:pt x="2690" y="5482"/>
                    <a:pt x="2612" y="51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030;p23">
              <a:extLst>
                <a:ext uri="{FF2B5EF4-FFF2-40B4-BE49-F238E27FC236}">
                  <a16:creationId xmlns:a16="http://schemas.microsoft.com/office/drawing/2014/main" id="{AE143A25-D3A2-36A6-47A8-FA9BA0BAB624}"/>
                </a:ext>
              </a:extLst>
            </p:cNvPr>
            <p:cNvSpPr/>
            <p:nvPr/>
          </p:nvSpPr>
          <p:spPr>
            <a:xfrm>
              <a:off x="7038525" y="2719100"/>
              <a:ext cx="57075" cy="83725"/>
            </a:xfrm>
            <a:custGeom>
              <a:avLst/>
              <a:gdLst/>
              <a:ahLst/>
              <a:cxnLst/>
              <a:rect l="l" t="t" r="r" b="b"/>
              <a:pathLst>
                <a:path w="2283" h="3349" extrusionOk="0">
                  <a:moveTo>
                    <a:pt x="1179" y="1"/>
                  </a:moveTo>
                  <a:cubicBezTo>
                    <a:pt x="1141" y="191"/>
                    <a:pt x="1103" y="685"/>
                    <a:pt x="761" y="1104"/>
                  </a:cubicBezTo>
                  <a:cubicBezTo>
                    <a:pt x="495" y="1446"/>
                    <a:pt x="190" y="1636"/>
                    <a:pt x="0" y="1713"/>
                  </a:cubicBezTo>
                  <a:cubicBezTo>
                    <a:pt x="228" y="1713"/>
                    <a:pt x="495" y="1789"/>
                    <a:pt x="609" y="1827"/>
                  </a:cubicBezTo>
                  <a:lnTo>
                    <a:pt x="913" y="2017"/>
                  </a:lnTo>
                  <a:cubicBezTo>
                    <a:pt x="1370" y="2397"/>
                    <a:pt x="1522" y="3234"/>
                    <a:pt x="1560" y="3348"/>
                  </a:cubicBezTo>
                  <a:cubicBezTo>
                    <a:pt x="1446" y="2778"/>
                    <a:pt x="1522" y="2245"/>
                    <a:pt x="1712" y="2017"/>
                  </a:cubicBezTo>
                  <a:cubicBezTo>
                    <a:pt x="1826" y="1827"/>
                    <a:pt x="2016" y="1675"/>
                    <a:pt x="2016" y="1675"/>
                  </a:cubicBezTo>
                  <a:cubicBezTo>
                    <a:pt x="2092" y="1598"/>
                    <a:pt x="2207" y="1522"/>
                    <a:pt x="2283" y="1484"/>
                  </a:cubicBezTo>
                  <a:cubicBezTo>
                    <a:pt x="2131" y="1446"/>
                    <a:pt x="1940" y="1332"/>
                    <a:pt x="1750" y="1218"/>
                  </a:cubicBezTo>
                  <a:cubicBezTo>
                    <a:pt x="1256" y="761"/>
                    <a:pt x="1179" y="153"/>
                    <a:pt x="1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031;p23">
              <a:extLst>
                <a:ext uri="{FF2B5EF4-FFF2-40B4-BE49-F238E27FC236}">
                  <a16:creationId xmlns:a16="http://schemas.microsoft.com/office/drawing/2014/main" id="{E871F78C-7FDB-E1E3-636A-A1795E048DCC}"/>
                </a:ext>
              </a:extLst>
            </p:cNvPr>
            <p:cNvSpPr/>
            <p:nvPr/>
          </p:nvSpPr>
          <p:spPr>
            <a:xfrm>
              <a:off x="5638475" y="2157950"/>
              <a:ext cx="50450" cy="73275"/>
            </a:xfrm>
            <a:custGeom>
              <a:avLst/>
              <a:gdLst/>
              <a:ahLst/>
              <a:cxnLst/>
              <a:rect l="l" t="t" r="r" b="b"/>
              <a:pathLst>
                <a:path w="2018" h="2931" extrusionOk="0">
                  <a:moveTo>
                    <a:pt x="1028" y="1"/>
                  </a:moveTo>
                  <a:cubicBezTo>
                    <a:pt x="990" y="191"/>
                    <a:pt x="952" y="571"/>
                    <a:pt x="648" y="952"/>
                  </a:cubicBezTo>
                  <a:cubicBezTo>
                    <a:pt x="419" y="1294"/>
                    <a:pt x="115" y="1446"/>
                    <a:pt x="1" y="1522"/>
                  </a:cubicBezTo>
                  <a:cubicBezTo>
                    <a:pt x="229" y="1522"/>
                    <a:pt x="419" y="1599"/>
                    <a:pt x="572" y="1637"/>
                  </a:cubicBezTo>
                  <a:cubicBezTo>
                    <a:pt x="572" y="1637"/>
                    <a:pt x="648" y="1675"/>
                    <a:pt x="800" y="1789"/>
                  </a:cubicBezTo>
                  <a:cubicBezTo>
                    <a:pt x="1180" y="2093"/>
                    <a:pt x="1371" y="2816"/>
                    <a:pt x="1409" y="2930"/>
                  </a:cubicBezTo>
                  <a:cubicBezTo>
                    <a:pt x="1333" y="2397"/>
                    <a:pt x="1409" y="1979"/>
                    <a:pt x="1561" y="1713"/>
                  </a:cubicBezTo>
                  <a:cubicBezTo>
                    <a:pt x="1637" y="1560"/>
                    <a:pt x="1789" y="1446"/>
                    <a:pt x="1789" y="1446"/>
                  </a:cubicBezTo>
                  <a:cubicBezTo>
                    <a:pt x="1903" y="1408"/>
                    <a:pt x="1979" y="1332"/>
                    <a:pt x="2017" y="1294"/>
                  </a:cubicBezTo>
                  <a:cubicBezTo>
                    <a:pt x="1903" y="1256"/>
                    <a:pt x="1713" y="1218"/>
                    <a:pt x="1561" y="1066"/>
                  </a:cubicBezTo>
                  <a:cubicBezTo>
                    <a:pt x="1066" y="685"/>
                    <a:pt x="1028" y="115"/>
                    <a:pt x="1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1032;p23">
              <a:extLst>
                <a:ext uri="{FF2B5EF4-FFF2-40B4-BE49-F238E27FC236}">
                  <a16:creationId xmlns:a16="http://schemas.microsoft.com/office/drawing/2014/main" id="{B4715A77-E45D-581A-8A97-DE2251936E09}"/>
                </a:ext>
              </a:extLst>
            </p:cNvPr>
            <p:cNvSpPr/>
            <p:nvPr/>
          </p:nvSpPr>
          <p:spPr>
            <a:xfrm>
              <a:off x="6237675" y="2248300"/>
              <a:ext cx="30475" cy="43775"/>
            </a:xfrm>
            <a:custGeom>
              <a:avLst/>
              <a:gdLst/>
              <a:ahLst/>
              <a:cxnLst/>
              <a:rect l="l" t="t" r="r" b="b"/>
              <a:pathLst>
                <a:path w="1219" h="1751" extrusionOk="0">
                  <a:moveTo>
                    <a:pt x="648" y="1"/>
                  </a:moveTo>
                  <a:cubicBezTo>
                    <a:pt x="610" y="115"/>
                    <a:pt x="610" y="343"/>
                    <a:pt x="419" y="572"/>
                  </a:cubicBezTo>
                  <a:cubicBezTo>
                    <a:pt x="267" y="762"/>
                    <a:pt x="77" y="876"/>
                    <a:pt x="1" y="914"/>
                  </a:cubicBezTo>
                  <a:cubicBezTo>
                    <a:pt x="115" y="914"/>
                    <a:pt x="229" y="914"/>
                    <a:pt x="305" y="952"/>
                  </a:cubicBezTo>
                  <a:cubicBezTo>
                    <a:pt x="305" y="952"/>
                    <a:pt x="381" y="1028"/>
                    <a:pt x="457" y="1066"/>
                  </a:cubicBezTo>
                  <a:cubicBezTo>
                    <a:pt x="686" y="1256"/>
                    <a:pt x="800" y="1675"/>
                    <a:pt x="838" y="1751"/>
                  </a:cubicBezTo>
                  <a:cubicBezTo>
                    <a:pt x="800" y="1447"/>
                    <a:pt x="838" y="1180"/>
                    <a:pt x="952" y="1066"/>
                  </a:cubicBezTo>
                  <a:cubicBezTo>
                    <a:pt x="990" y="952"/>
                    <a:pt x="1066" y="876"/>
                    <a:pt x="1066" y="876"/>
                  </a:cubicBezTo>
                  <a:cubicBezTo>
                    <a:pt x="1142" y="800"/>
                    <a:pt x="1180" y="762"/>
                    <a:pt x="1218" y="762"/>
                  </a:cubicBezTo>
                  <a:cubicBezTo>
                    <a:pt x="1142" y="762"/>
                    <a:pt x="1028" y="724"/>
                    <a:pt x="952" y="610"/>
                  </a:cubicBezTo>
                  <a:cubicBezTo>
                    <a:pt x="686" y="419"/>
                    <a:pt x="648" y="39"/>
                    <a:pt x="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1033;p23">
              <a:extLst>
                <a:ext uri="{FF2B5EF4-FFF2-40B4-BE49-F238E27FC236}">
                  <a16:creationId xmlns:a16="http://schemas.microsoft.com/office/drawing/2014/main" id="{5F7A3246-D631-A2E6-852C-4EBC4E91CAAB}"/>
                </a:ext>
              </a:extLst>
            </p:cNvPr>
            <p:cNvSpPr/>
            <p:nvPr/>
          </p:nvSpPr>
          <p:spPr>
            <a:xfrm>
              <a:off x="6116900" y="2270175"/>
              <a:ext cx="69450" cy="98950"/>
            </a:xfrm>
            <a:custGeom>
              <a:avLst/>
              <a:gdLst/>
              <a:ahLst/>
              <a:cxnLst/>
              <a:rect l="l" t="t" r="r" b="b"/>
              <a:pathLst>
                <a:path w="2778" h="3958" extrusionOk="0">
                  <a:moveTo>
                    <a:pt x="1446" y="1"/>
                  </a:moveTo>
                  <a:cubicBezTo>
                    <a:pt x="1408" y="229"/>
                    <a:pt x="1294" y="800"/>
                    <a:pt x="913" y="1332"/>
                  </a:cubicBezTo>
                  <a:cubicBezTo>
                    <a:pt x="647" y="1751"/>
                    <a:pt x="190" y="1979"/>
                    <a:pt x="0" y="2093"/>
                  </a:cubicBezTo>
                  <a:cubicBezTo>
                    <a:pt x="343" y="2093"/>
                    <a:pt x="571" y="2131"/>
                    <a:pt x="761" y="2245"/>
                  </a:cubicBezTo>
                  <a:cubicBezTo>
                    <a:pt x="761" y="2245"/>
                    <a:pt x="913" y="2322"/>
                    <a:pt x="1104" y="2474"/>
                  </a:cubicBezTo>
                  <a:cubicBezTo>
                    <a:pt x="1636" y="2930"/>
                    <a:pt x="1864" y="3957"/>
                    <a:pt x="1864" y="3957"/>
                  </a:cubicBezTo>
                  <a:cubicBezTo>
                    <a:pt x="1712" y="3235"/>
                    <a:pt x="1864" y="2626"/>
                    <a:pt x="2055" y="2322"/>
                  </a:cubicBezTo>
                  <a:lnTo>
                    <a:pt x="2435" y="1941"/>
                  </a:lnTo>
                  <a:cubicBezTo>
                    <a:pt x="2587" y="1865"/>
                    <a:pt x="2663" y="1789"/>
                    <a:pt x="2777" y="1751"/>
                  </a:cubicBezTo>
                  <a:cubicBezTo>
                    <a:pt x="2625" y="1713"/>
                    <a:pt x="2397" y="1599"/>
                    <a:pt x="2169" y="1408"/>
                  </a:cubicBezTo>
                  <a:cubicBezTo>
                    <a:pt x="1484" y="952"/>
                    <a:pt x="1446" y="153"/>
                    <a:pt x="14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1034;p23">
              <a:extLst>
                <a:ext uri="{FF2B5EF4-FFF2-40B4-BE49-F238E27FC236}">
                  <a16:creationId xmlns:a16="http://schemas.microsoft.com/office/drawing/2014/main" id="{4FC59421-71A4-BEB2-F6D4-82A6E32C226E}"/>
                </a:ext>
              </a:extLst>
            </p:cNvPr>
            <p:cNvSpPr/>
            <p:nvPr/>
          </p:nvSpPr>
          <p:spPr>
            <a:xfrm>
              <a:off x="6223425" y="2316800"/>
              <a:ext cx="177875" cy="343350"/>
            </a:xfrm>
            <a:custGeom>
              <a:avLst/>
              <a:gdLst/>
              <a:ahLst/>
              <a:cxnLst/>
              <a:rect l="l" t="t" r="r" b="b"/>
              <a:pathLst>
                <a:path w="7115" h="13734" extrusionOk="0">
                  <a:moveTo>
                    <a:pt x="7076" y="0"/>
                  </a:moveTo>
                  <a:cubicBezTo>
                    <a:pt x="5631" y="266"/>
                    <a:pt x="4375" y="951"/>
                    <a:pt x="3310" y="1902"/>
                  </a:cubicBezTo>
                  <a:cubicBezTo>
                    <a:pt x="2511" y="2587"/>
                    <a:pt x="0" y="5212"/>
                    <a:pt x="685" y="8674"/>
                  </a:cubicBezTo>
                  <a:cubicBezTo>
                    <a:pt x="1446" y="12326"/>
                    <a:pt x="5174" y="13696"/>
                    <a:pt x="5326" y="13734"/>
                  </a:cubicBezTo>
                  <a:lnTo>
                    <a:pt x="5402" y="13544"/>
                  </a:lnTo>
                  <a:cubicBezTo>
                    <a:pt x="5212" y="13506"/>
                    <a:pt x="1712" y="12212"/>
                    <a:pt x="951" y="8674"/>
                  </a:cubicBezTo>
                  <a:cubicBezTo>
                    <a:pt x="228" y="5326"/>
                    <a:pt x="2701" y="2777"/>
                    <a:pt x="3462" y="2092"/>
                  </a:cubicBezTo>
                  <a:cubicBezTo>
                    <a:pt x="4451" y="1179"/>
                    <a:pt x="5745" y="495"/>
                    <a:pt x="7114" y="228"/>
                  </a:cubicBezTo>
                  <a:lnTo>
                    <a:pt x="7076" y="0"/>
                  </a:lnTo>
                  <a:close/>
                </a:path>
              </a:pathLst>
            </a:custGeom>
            <a:solidFill>
              <a:srgbClr val="094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1035;p23">
              <a:extLst>
                <a:ext uri="{FF2B5EF4-FFF2-40B4-BE49-F238E27FC236}">
                  <a16:creationId xmlns:a16="http://schemas.microsoft.com/office/drawing/2014/main" id="{16B02A85-8EE0-8385-E9F7-AF8823146C90}"/>
                </a:ext>
              </a:extLst>
            </p:cNvPr>
            <p:cNvSpPr/>
            <p:nvPr/>
          </p:nvSpPr>
          <p:spPr>
            <a:xfrm>
              <a:off x="6249100" y="2182800"/>
              <a:ext cx="693375" cy="560475"/>
            </a:xfrm>
            <a:custGeom>
              <a:avLst/>
              <a:gdLst/>
              <a:ahLst/>
              <a:cxnLst/>
              <a:rect l="l" t="t" r="r" b="b"/>
              <a:pathLst>
                <a:path w="27735" h="22419" extrusionOk="0">
                  <a:moveTo>
                    <a:pt x="8284" y="1"/>
                  </a:moveTo>
                  <a:cubicBezTo>
                    <a:pt x="7273" y="1"/>
                    <a:pt x="6450" y="258"/>
                    <a:pt x="6316" y="681"/>
                  </a:cubicBezTo>
                  <a:cubicBezTo>
                    <a:pt x="6087" y="1403"/>
                    <a:pt x="8104" y="2012"/>
                    <a:pt x="8028" y="3192"/>
                  </a:cubicBezTo>
                  <a:cubicBezTo>
                    <a:pt x="7990" y="4257"/>
                    <a:pt x="6430" y="4637"/>
                    <a:pt x="4908" y="5740"/>
                  </a:cubicBezTo>
                  <a:cubicBezTo>
                    <a:pt x="2854" y="7148"/>
                    <a:pt x="1294" y="9659"/>
                    <a:pt x="761" y="11942"/>
                  </a:cubicBezTo>
                  <a:cubicBezTo>
                    <a:pt x="0" y="15175"/>
                    <a:pt x="2778" y="18904"/>
                    <a:pt x="5517" y="20692"/>
                  </a:cubicBezTo>
                  <a:cubicBezTo>
                    <a:pt x="7531" y="22042"/>
                    <a:pt x="9604" y="22419"/>
                    <a:pt x="11681" y="22419"/>
                  </a:cubicBezTo>
                  <a:cubicBezTo>
                    <a:pt x="12939" y="22419"/>
                    <a:pt x="14198" y="22281"/>
                    <a:pt x="15446" y="22137"/>
                  </a:cubicBezTo>
                  <a:cubicBezTo>
                    <a:pt x="16588" y="22023"/>
                    <a:pt x="26479" y="20844"/>
                    <a:pt x="27506" y="16203"/>
                  </a:cubicBezTo>
                  <a:cubicBezTo>
                    <a:pt x="27735" y="14947"/>
                    <a:pt x="27392" y="13197"/>
                    <a:pt x="26441" y="12132"/>
                  </a:cubicBezTo>
                  <a:cubicBezTo>
                    <a:pt x="25300" y="10952"/>
                    <a:pt x="24196" y="11561"/>
                    <a:pt x="22941" y="10534"/>
                  </a:cubicBezTo>
                  <a:cubicBezTo>
                    <a:pt x="20887" y="8860"/>
                    <a:pt x="22256" y="6159"/>
                    <a:pt x="20506" y="4865"/>
                  </a:cubicBezTo>
                  <a:cubicBezTo>
                    <a:pt x="20059" y="4535"/>
                    <a:pt x="19575" y="4422"/>
                    <a:pt x="19067" y="4422"/>
                  </a:cubicBezTo>
                  <a:cubicBezTo>
                    <a:pt x="17992" y="4422"/>
                    <a:pt x="16813" y="4926"/>
                    <a:pt x="15672" y="4926"/>
                  </a:cubicBezTo>
                  <a:cubicBezTo>
                    <a:pt x="15059" y="4926"/>
                    <a:pt x="14456" y="4781"/>
                    <a:pt x="13887" y="4333"/>
                  </a:cubicBezTo>
                  <a:cubicBezTo>
                    <a:pt x="12517" y="3268"/>
                    <a:pt x="12897" y="1860"/>
                    <a:pt x="11338" y="833"/>
                  </a:cubicBezTo>
                  <a:cubicBezTo>
                    <a:pt x="10452" y="249"/>
                    <a:pt x="9277" y="1"/>
                    <a:pt x="82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1036;p23">
              <a:extLst>
                <a:ext uri="{FF2B5EF4-FFF2-40B4-BE49-F238E27FC236}">
                  <a16:creationId xmlns:a16="http://schemas.microsoft.com/office/drawing/2014/main" id="{B97ECBDD-6B5F-DDD3-1E52-1B2298CD795F}"/>
                </a:ext>
              </a:extLst>
            </p:cNvPr>
            <p:cNvSpPr/>
            <p:nvPr/>
          </p:nvSpPr>
          <p:spPr>
            <a:xfrm>
              <a:off x="6251950" y="2387175"/>
              <a:ext cx="183600" cy="247300"/>
            </a:xfrm>
            <a:custGeom>
              <a:avLst/>
              <a:gdLst/>
              <a:ahLst/>
              <a:cxnLst/>
              <a:rect l="l" t="t" r="r" b="b"/>
              <a:pathLst>
                <a:path w="7344" h="9892" extrusionOk="0">
                  <a:moveTo>
                    <a:pt x="5555" y="0"/>
                  </a:moveTo>
                  <a:cubicBezTo>
                    <a:pt x="5251" y="114"/>
                    <a:pt x="4870" y="267"/>
                    <a:pt x="4490" y="571"/>
                  </a:cubicBezTo>
                  <a:cubicBezTo>
                    <a:pt x="4223" y="837"/>
                    <a:pt x="3957" y="1256"/>
                    <a:pt x="3463" y="2093"/>
                  </a:cubicBezTo>
                  <a:cubicBezTo>
                    <a:pt x="3196" y="2473"/>
                    <a:pt x="2816" y="3158"/>
                    <a:pt x="2397" y="3957"/>
                  </a:cubicBezTo>
                  <a:lnTo>
                    <a:pt x="2397" y="3995"/>
                  </a:lnTo>
                  <a:cubicBezTo>
                    <a:pt x="1598" y="5593"/>
                    <a:pt x="799" y="7000"/>
                    <a:pt x="0" y="8446"/>
                  </a:cubicBezTo>
                  <a:cubicBezTo>
                    <a:pt x="495" y="8903"/>
                    <a:pt x="1028" y="9435"/>
                    <a:pt x="1560" y="9892"/>
                  </a:cubicBezTo>
                  <a:cubicBezTo>
                    <a:pt x="2473" y="9169"/>
                    <a:pt x="3615" y="8066"/>
                    <a:pt x="4642" y="6620"/>
                  </a:cubicBezTo>
                  <a:lnTo>
                    <a:pt x="4946" y="6201"/>
                  </a:lnTo>
                  <a:cubicBezTo>
                    <a:pt x="4984" y="6087"/>
                    <a:pt x="5022" y="6049"/>
                    <a:pt x="5060" y="5973"/>
                  </a:cubicBezTo>
                  <a:cubicBezTo>
                    <a:pt x="5327" y="5631"/>
                    <a:pt x="5517" y="5288"/>
                    <a:pt x="5669" y="4946"/>
                  </a:cubicBezTo>
                  <a:cubicBezTo>
                    <a:pt x="5783" y="4832"/>
                    <a:pt x="5859" y="4680"/>
                    <a:pt x="5935" y="4528"/>
                  </a:cubicBezTo>
                  <a:cubicBezTo>
                    <a:pt x="6582" y="3310"/>
                    <a:pt x="7077" y="2169"/>
                    <a:pt x="7343" y="1256"/>
                  </a:cubicBezTo>
                  <a:cubicBezTo>
                    <a:pt x="6734" y="837"/>
                    <a:pt x="6164" y="457"/>
                    <a:pt x="5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1037;p23">
              <a:extLst>
                <a:ext uri="{FF2B5EF4-FFF2-40B4-BE49-F238E27FC236}">
                  <a16:creationId xmlns:a16="http://schemas.microsoft.com/office/drawing/2014/main" id="{089C48FC-1020-83FA-C468-B6788464CF96}"/>
                </a:ext>
              </a:extLst>
            </p:cNvPr>
            <p:cNvSpPr/>
            <p:nvPr/>
          </p:nvSpPr>
          <p:spPr>
            <a:xfrm>
              <a:off x="6532525" y="2394775"/>
              <a:ext cx="183600" cy="246350"/>
            </a:xfrm>
            <a:custGeom>
              <a:avLst/>
              <a:gdLst/>
              <a:ahLst/>
              <a:cxnLst/>
              <a:rect l="l" t="t" r="r" b="b"/>
              <a:pathLst>
                <a:path w="7344" h="9854" extrusionOk="0">
                  <a:moveTo>
                    <a:pt x="1827" y="1"/>
                  </a:moveTo>
                  <a:cubicBezTo>
                    <a:pt x="1180" y="419"/>
                    <a:pt x="609" y="800"/>
                    <a:pt x="1" y="1256"/>
                  </a:cubicBezTo>
                  <a:cubicBezTo>
                    <a:pt x="267" y="2207"/>
                    <a:pt x="761" y="3348"/>
                    <a:pt x="1446" y="4604"/>
                  </a:cubicBezTo>
                  <a:cubicBezTo>
                    <a:pt x="1522" y="4718"/>
                    <a:pt x="1598" y="4832"/>
                    <a:pt x="1636" y="4946"/>
                  </a:cubicBezTo>
                  <a:cubicBezTo>
                    <a:pt x="1789" y="5175"/>
                    <a:pt x="1941" y="5403"/>
                    <a:pt x="2131" y="5707"/>
                  </a:cubicBezTo>
                  <a:lnTo>
                    <a:pt x="2397" y="6126"/>
                  </a:lnTo>
                  <a:lnTo>
                    <a:pt x="2702" y="6582"/>
                  </a:lnTo>
                  <a:cubicBezTo>
                    <a:pt x="3729" y="7990"/>
                    <a:pt x="4832" y="9093"/>
                    <a:pt x="5783" y="9854"/>
                  </a:cubicBezTo>
                  <a:cubicBezTo>
                    <a:pt x="6316" y="9359"/>
                    <a:pt x="6848" y="8865"/>
                    <a:pt x="7343" y="8370"/>
                  </a:cubicBezTo>
                  <a:cubicBezTo>
                    <a:pt x="6544" y="6887"/>
                    <a:pt x="5745" y="5479"/>
                    <a:pt x="4908" y="3995"/>
                  </a:cubicBezTo>
                  <a:cubicBezTo>
                    <a:pt x="4908" y="3957"/>
                    <a:pt x="4870" y="3919"/>
                    <a:pt x="4870" y="3843"/>
                  </a:cubicBezTo>
                  <a:cubicBezTo>
                    <a:pt x="4528" y="3272"/>
                    <a:pt x="4261" y="2702"/>
                    <a:pt x="3919" y="2093"/>
                  </a:cubicBezTo>
                  <a:cubicBezTo>
                    <a:pt x="3805" y="1865"/>
                    <a:pt x="3501" y="1256"/>
                    <a:pt x="2892" y="685"/>
                  </a:cubicBezTo>
                  <a:cubicBezTo>
                    <a:pt x="2511" y="343"/>
                    <a:pt x="2131" y="115"/>
                    <a:pt x="1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1038;p23">
              <a:extLst>
                <a:ext uri="{FF2B5EF4-FFF2-40B4-BE49-F238E27FC236}">
                  <a16:creationId xmlns:a16="http://schemas.microsoft.com/office/drawing/2014/main" id="{14259D58-895C-D8EB-901F-07B097E62B2E}"/>
                </a:ext>
              </a:extLst>
            </p:cNvPr>
            <p:cNvSpPr/>
            <p:nvPr/>
          </p:nvSpPr>
          <p:spPr>
            <a:xfrm>
              <a:off x="6262400" y="2761900"/>
              <a:ext cx="214025" cy="497450"/>
            </a:xfrm>
            <a:custGeom>
              <a:avLst/>
              <a:gdLst/>
              <a:ahLst/>
              <a:cxnLst/>
              <a:rect l="l" t="t" r="r" b="b"/>
              <a:pathLst>
                <a:path w="8561" h="19898" extrusionOk="0">
                  <a:moveTo>
                    <a:pt x="3387" y="1"/>
                  </a:moveTo>
                  <a:cubicBezTo>
                    <a:pt x="3311" y="77"/>
                    <a:pt x="3311" y="115"/>
                    <a:pt x="3311" y="153"/>
                  </a:cubicBezTo>
                  <a:cubicBezTo>
                    <a:pt x="2550" y="2816"/>
                    <a:pt x="1865" y="5783"/>
                    <a:pt x="1294" y="9055"/>
                  </a:cubicBezTo>
                  <a:cubicBezTo>
                    <a:pt x="838" y="11566"/>
                    <a:pt x="419" y="14343"/>
                    <a:pt x="191" y="17196"/>
                  </a:cubicBezTo>
                  <a:cubicBezTo>
                    <a:pt x="77" y="17881"/>
                    <a:pt x="39" y="18604"/>
                    <a:pt x="1" y="19327"/>
                  </a:cubicBezTo>
                  <a:cubicBezTo>
                    <a:pt x="1333" y="19517"/>
                    <a:pt x="2702" y="19707"/>
                    <a:pt x="4034" y="19898"/>
                  </a:cubicBezTo>
                  <a:cubicBezTo>
                    <a:pt x="4072" y="19707"/>
                    <a:pt x="4072" y="19479"/>
                    <a:pt x="4148" y="19289"/>
                  </a:cubicBezTo>
                  <a:cubicBezTo>
                    <a:pt x="4566" y="16892"/>
                    <a:pt x="5517" y="15903"/>
                    <a:pt x="6354" y="11604"/>
                  </a:cubicBezTo>
                  <a:cubicBezTo>
                    <a:pt x="6430" y="11338"/>
                    <a:pt x="6430" y="11338"/>
                    <a:pt x="6507" y="10919"/>
                  </a:cubicBezTo>
                  <a:cubicBezTo>
                    <a:pt x="6545" y="10729"/>
                    <a:pt x="6621" y="10387"/>
                    <a:pt x="6697" y="9892"/>
                  </a:cubicBezTo>
                  <a:cubicBezTo>
                    <a:pt x="6735" y="9626"/>
                    <a:pt x="6811" y="9397"/>
                    <a:pt x="6849" y="9093"/>
                  </a:cubicBezTo>
                  <a:cubicBezTo>
                    <a:pt x="7229" y="7115"/>
                    <a:pt x="7648" y="5098"/>
                    <a:pt x="8028" y="3158"/>
                  </a:cubicBezTo>
                  <a:cubicBezTo>
                    <a:pt x="8180" y="2397"/>
                    <a:pt x="8371" y="1675"/>
                    <a:pt x="8523" y="914"/>
                  </a:cubicBezTo>
                  <a:cubicBezTo>
                    <a:pt x="8523" y="838"/>
                    <a:pt x="8561" y="723"/>
                    <a:pt x="8561" y="647"/>
                  </a:cubicBezTo>
                  <a:cubicBezTo>
                    <a:pt x="8257" y="571"/>
                    <a:pt x="8028" y="571"/>
                    <a:pt x="7838" y="495"/>
                  </a:cubicBezTo>
                  <a:cubicBezTo>
                    <a:pt x="6354" y="343"/>
                    <a:pt x="4833" y="153"/>
                    <a:pt x="3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1039;p23">
              <a:extLst>
                <a:ext uri="{FF2B5EF4-FFF2-40B4-BE49-F238E27FC236}">
                  <a16:creationId xmlns:a16="http://schemas.microsoft.com/office/drawing/2014/main" id="{8BF0E1C8-7C20-D019-9715-F619A3A9B081}"/>
                </a:ext>
              </a:extLst>
            </p:cNvPr>
            <p:cNvSpPr/>
            <p:nvPr/>
          </p:nvSpPr>
          <p:spPr>
            <a:xfrm>
              <a:off x="6444075" y="2733375"/>
              <a:ext cx="150300" cy="496500"/>
            </a:xfrm>
            <a:custGeom>
              <a:avLst/>
              <a:gdLst/>
              <a:ahLst/>
              <a:cxnLst/>
              <a:rect l="l" t="t" r="r" b="b"/>
              <a:pathLst>
                <a:path w="6012" h="19860" extrusionOk="0">
                  <a:moveTo>
                    <a:pt x="5136" y="0"/>
                  </a:moveTo>
                  <a:cubicBezTo>
                    <a:pt x="3653" y="76"/>
                    <a:pt x="2131" y="152"/>
                    <a:pt x="685" y="190"/>
                  </a:cubicBezTo>
                  <a:cubicBezTo>
                    <a:pt x="343" y="3044"/>
                    <a:pt x="115" y="6239"/>
                    <a:pt x="0" y="9701"/>
                  </a:cubicBezTo>
                  <a:lnTo>
                    <a:pt x="0" y="12136"/>
                  </a:lnTo>
                  <a:lnTo>
                    <a:pt x="0" y="12250"/>
                  </a:lnTo>
                  <a:cubicBezTo>
                    <a:pt x="0" y="14000"/>
                    <a:pt x="38" y="15865"/>
                    <a:pt x="191" y="17691"/>
                  </a:cubicBezTo>
                  <a:lnTo>
                    <a:pt x="343" y="19859"/>
                  </a:lnTo>
                  <a:lnTo>
                    <a:pt x="381" y="19859"/>
                  </a:lnTo>
                  <a:cubicBezTo>
                    <a:pt x="1750" y="19783"/>
                    <a:pt x="3082" y="19783"/>
                    <a:pt x="4490" y="19745"/>
                  </a:cubicBezTo>
                  <a:lnTo>
                    <a:pt x="4490" y="19136"/>
                  </a:lnTo>
                  <a:cubicBezTo>
                    <a:pt x="4566" y="17082"/>
                    <a:pt x="5136" y="15979"/>
                    <a:pt x="5441" y="13049"/>
                  </a:cubicBezTo>
                  <a:lnTo>
                    <a:pt x="5441" y="12859"/>
                  </a:lnTo>
                  <a:cubicBezTo>
                    <a:pt x="5479" y="12365"/>
                    <a:pt x="5517" y="11870"/>
                    <a:pt x="5517" y="11223"/>
                  </a:cubicBezTo>
                  <a:lnTo>
                    <a:pt x="5517" y="11109"/>
                  </a:lnTo>
                  <a:cubicBezTo>
                    <a:pt x="5517" y="10843"/>
                    <a:pt x="5517" y="10843"/>
                    <a:pt x="5555" y="9511"/>
                  </a:cubicBezTo>
                  <a:cubicBezTo>
                    <a:pt x="5631" y="7191"/>
                    <a:pt x="5707" y="4870"/>
                    <a:pt x="5859" y="2625"/>
                  </a:cubicBezTo>
                  <a:cubicBezTo>
                    <a:pt x="5897" y="1712"/>
                    <a:pt x="5935" y="875"/>
                    <a:pt x="6011" y="0"/>
                  </a:cubicBezTo>
                  <a:cubicBezTo>
                    <a:pt x="5809" y="0"/>
                    <a:pt x="5623" y="34"/>
                    <a:pt x="5431" y="34"/>
                  </a:cubicBezTo>
                  <a:cubicBezTo>
                    <a:pt x="5335" y="34"/>
                    <a:pt x="5238" y="26"/>
                    <a:pt x="5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1040;p23">
              <a:extLst>
                <a:ext uri="{FF2B5EF4-FFF2-40B4-BE49-F238E27FC236}">
                  <a16:creationId xmlns:a16="http://schemas.microsoft.com/office/drawing/2014/main" id="{7CCBE13D-76BB-F76D-6001-4ABA41D96035}"/>
                </a:ext>
              </a:extLst>
            </p:cNvPr>
            <p:cNvSpPr/>
            <p:nvPr/>
          </p:nvSpPr>
          <p:spPr>
            <a:xfrm>
              <a:off x="6459300" y="2288250"/>
              <a:ext cx="59925" cy="93250"/>
            </a:xfrm>
            <a:custGeom>
              <a:avLst/>
              <a:gdLst/>
              <a:ahLst/>
              <a:cxnLst/>
              <a:rect l="l" t="t" r="r" b="b"/>
              <a:pathLst>
                <a:path w="2397" h="3730" extrusionOk="0">
                  <a:moveTo>
                    <a:pt x="2055" y="1"/>
                  </a:moveTo>
                  <a:cubicBezTo>
                    <a:pt x="1370" y="77"/>
                    <a:pt x="685" y="229"/>
                    <a:pt x="0" y="305"/>
                  </a:cubicBezTo>
                  <a:lnTo>
                    <a:pt x="0" y="876"/>
                  </a:lnTo>
                  <a:lnTo>
                    <a:pt x="76" y="2397"/>
                  </a:lnTo>
                  <a:lnTo>
                    <a:pt x="114" y="3729"/>
                  </a:lnTo>
                  <a:lnTo>
                    <a:pt x="2397" y="3653"/>
                  </a:lnTo>
                  <a:cubicBezTo>
                    <a:pt x="2245" y="2397"/>
                    <a:pt x="2093" y="1180"/>
                    <a:pt x="2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1041;p23">
              <a:extLst>
                <a:ext uri="{FF2B5EF4-FFF2-40B4-BE49-F238E27FC236}">
                  <a16:creationId xmlns:a16="http://schemas.microsoft.com/office/drawing/2014/main" id="{4E71C1D8-40BC-9273-10BC-CDEB594490C6}"/>
                </a:ext>
              </a:extLst>
            </p:cNvPr>
            <p:cNvSpPr/>
            <p:nvPr/>
          </p:nvSpPr>
          <p:spPr>
            <a:xfrm>
              <a:off x="6344200" y="2366250"/>
              <a:ext cx="254925" cy="423250"/>
            </a:xfrm>
            <a:custGeom>
              <a:avLst/>
              <a:gdLst/>
              <a:ahLst/>
              <a:cxnLst/>
              <a:rect l="l" t="t" r="r" b="b"/>
              <a:pathLst>
                <a:path w="10197" h="16930" extrusionOk="0">
                  <a:moveTo>
                    <a:pt x="5669" y="0"/>
                  </a:moveTo>
                  <a:cubicBezTo>
                    <a:pt x="5517" y="0"/>
                    <a:pt x="5175" y="0"/>
                    <a:pt x="4680" y="38"/>
                  </a:cubicBezTo>
                  <a:cubicBezTo>
                    <a:pt x="4528" y="76"/>
                    <a:pt x="4338" y="76"/>
                    <a:pt x="4148" y="152"/>
                  </a:cubicBezTo>
                  <a:cubicBezTo>
                    <a:pt x="2854" y="381"/>
                    <a:pt x="1865" y="837"/>
                    <a:pt x="1180" y="1294"/>
                  </a:cubicBezTo>
                  <a:cubicBezTo>
                    <a:pt x="1446" y="1979"/>
                    <a:pt x="1637" y="2663"/>
                    <a:pt x="1865" y="3386"/>
                  </a:cubicBezTo>
                  <a:cubicBezTo>
                    <a:pt x="952" y="4033"/>
                    <a:pt x="686" y="5174"/>
                    <a:pt x="1142" y="5973"/>
                  </a:cubicBezTo>
                  <a:cubicBezTo>
                    <a:pt x="1637" y="6848"/>
                    <a:pt x="2778" y="6886"/>
                    <a:pt x="2816" y="6886"/>
                  </a:cubicBezTo>
                  <a:lnTo>
                    <a:pt x="2664" y="8903"/>
                  </a:lnTo>
                  <a:cubicBezTo>
                    <a:pt x="2664" y="9131"/>
                    <a:pt x="2626" y="9321"/>
                    <a:pt x="2626" y="9549"/>
                  </a:cubicBezTo>
                  <a:lnTo>
                    <a:pt x="2626" y="9854"/>
                  </a:lnTo>
                  <a:cubicBezTo>
                    <a:pt x="2626" y="10120"/>
                    <a:pt x="2588" y="10386"/>
                    <a:pt x="2588" y="10653"/>
                  </a:cubicBezTo>
                  <a:cubicBezTo>
                    <a:pt x="2321" y="10957"/>
                    <a:pt x="2093" y="11261"/>
                    <a:pt x="1865" y="11642"/>
                  </a:cubicBezTo>
                  <a:cubicBezTo>
                    <a:pt x="1561" y="12136"/>
                    <a:pt x="1218" y="12669"/>
                    <a:pt x="1104" y="12973"/>
                  </a:cubicBezTo>
                  <a:cubicBezTo>
                    <a:pt x="495" y="14267"/>
                    <a:pt x="39" y="15827"/>
                    <a:pt x="1" y="16017"/>
                  </a:cubicBezTo>
                  <a:cubicBezTo>
                    <a:pt x="1561" y="16283"/>
                    <a:pt x="3196" y="16473"/>
                    <a:pt x="4756" y="16702"/>
                  </a:cubicBezTo>
                  <a:lnTo>
                    <a:pt x="5251" y="16702"/>
                  </a:lnTo>
                  <a:cubicBezTo>
                    <a:pt x="6620" y="16778"/>
                    <a:pt x="7952" y="16854"/>
                    <a:pt x="9322" y="16892"/>
                  </a:cubicBezTo>
                  <a:cubicBezTo>
                    <a:pt x="9474" y="16930"/>
                    <a:pt x="9626" y="16930"/>
                    <a:pt x="9740" y="16930"/>
                  </a:cubicBezTo>
                  <a:cubicBezTo>
                    <a:pt x="9892" y="16702"/>
                    <a:pt x="10044" y="16169"/>
                    <a:pt x="10121" y="15560"/>
                  </a:cubicBezTo>
                  <a:cubicBezTo>
                    <a:pt x="10197" y="15066"/>
                    <a:pt x="10197" y="14571"/>
                    <a:pt x="10083" y="13924"/>
                  </a:cubicBezTo>
                  <a:cubicBezTo>
                    <a:pt x="9664" y="11946"/>
                    <a:pt x="8104" y="10995"/>
                    <a:pt x="7800" y="10805"/>
                  </a:cubicBezTo>
                  <a:cubicBezTo>
                    <a:pt x="7838" y="10729"/>
                    <a:pt x="7838" y="10653"/>
                    <a:pt x="7914" y="10615"/>
                  </a:cubicBezTo>
                  <a:cubicBezTo>
                    <a:pt x="8028" y="10120"/>
                    <a:pt x="8218" y="9663"/>
                    <a:pt x="8371" y="9169"/>
                  </a:cubicBezTo>
                  <a:cubicBezTo>
                    <a:pt x="8371" y="9131"/>
                    <a:pt x="8409" y="9017"/>
                    <a:pt x="8409" y="8979"/>
                  </a:cubicBezTo>
                  <a:cubicBezTo>
                    <a:pt x="8713" y="8180"/>
                    <a:pt x="8941" y="7267"/>
                    <a:pt x="9169" y="6316"/>
                  </a:cubicBezTo>
                  <a:cubicBezTo>
                    <a:pt x="9626" y="4604"/>
                    <a:pt x="9892" y="3006"/>
                    <a:pt x="10083" y="1522"/>
                  </a:cubicBezTo>
                  <a:cubicBezTo>
                    <a:pt x="8865" y="761"/>
                    <a:pt x="7762" y="419"/>
                    <a:pt x="7153" y="229"/>
                  </a:cubicBezTo>
                  <a:cubicBezTo>
                    <a:pt x="7077" y="229"/>
                    <a:pt x="7039" y="191"/>
                    <a:pt x="6963" y="191"/>
                  </a:cubicBezTo>
                  <a:cubicBezTo>
                    <a:pt x="6278" y="38"/>
                    <a:pt x="5822" y="0"/>
                    <a:pt x="5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1042;p23">
              <a:extLst>
                <a:ext uri="{FF2B5EF4-FFF2-40B4-BE49-F238E27FC236}">
                  <a16:creationId xmlns:a16="http://schemas.microsoft.com/office/drawing/2014/main" id="{35C1EABE-2CE0-83F5-C7FF-FBCDC1760941}"/>
                </a:ext>
              </a:extLst>
            </p:cNvPr>
            <p:cNvSpPr/>
            <p:nvPr/>
          </p:nvSpPr>
          <p:spPr>
            <a:xfrm>
              <a:off x="6649500" y="2592025"/>
              <a:ext cx="206425" cy="162300"/>
            </a:xfrm>
            <a:custGeom>
              <a:avLst/>
              <a:gdLst/>
              <a:ahLst/>
              <a:cxnLst/>
              <a:rect l="l" t="t" r="r" b="b"/>
              <a:pathLst>
                <a:path w="8257" h="6492" extrusionOk="0">
                  <a:moveTo>
                    <a:pt x="1186" y="1"/>
                  </a:moveTo>
                  <a:cubicBezTo>
                    <a:pt x="950" y="1"/>
                    <a:pt x="765" y="54"/>
                    <a:pt x="610" y="138"/>
                  </a:cubicBezTo>
                  <a:cubicBezTo>
                    <a:pt x="305" y="328"/>
                    <a:pt x="115" y="671"/>
                    <a:pt x="1" y="975"/>
                  </a:cubicBezTo>
                  <a:lnTo>
                    <a:pt x="1713" y="2801"/>
                  </a:lnTo>
                  <a:cubicBezTo>
                    <a:pt x="3349" y="4018"/>
                    <a:pt x="4947" y="5236"/>
                    <a:pt x="6583" y="6491"/>
                  </a:cubicBezTo>
                  <a:cubicBezTo>
                    <a:pt x="7153" y="5997"/>
                    <a:pt x="7686" y="5540"/>
                    <a:pt x="8257" y="5046"/>
                  </a:cubicBezTo>
                  <a:cubicBezTo>
                    <a:pt x="6545" y="2915"/>
                    <a:pt x="4871" y="1660"/>
                    <a:pt x="3653" y="1013"/>
                  </a:cubicBezTo>
                  <a:cubicBezTo>
                    <a:pt x="2453" y="256"/>
                    <a:pt x="1700" y="1"/>
                    <a:pt x="1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1043;p23">
              <a:extLst>
                <a:ext uri="{FF2B5EF4-FFF2-40B4-BE49-F238E27FC236}">
                  <a16:creationId xmlns:a16="http://schemas.microsoft.com/office/drawing/2014/main" id="{4565F590-E399-4EEA-0508-765AB64DC699}"/>
                </a:ext>
              </a:extLst>
            </p:cNvPr>
            <p:cNvSpPr/>
            <p:nvPr/>
          </p:nvSpPr>
          <p:spPr>
            <a:xfrm>
              <a:off x="6064575" y="2552650"/>
              <a:ext cx="230200" cy="104000"/>
            </a:xfrm>
            <a:custGeom>
              <a:avLst/>
              <a:gdLst/>
              <a:ahLst/>
              <a:cxnLst/>
              <a:rect l="l" t="t" r="r" b="b"/>
              <a:pathLst>
                <a:path w="9208" h="4160" extrusionOk="0">
                  <a:moveTo>
                    <a:pt x="1028" y="1"/>
                  </a:moveTo>
                  <a:cubicBezTo>
                    <a:pt x="686" y="648"/>
                    <a:pt x="343" y="1294"/>
                    <a:pt x="1" y="1941"/>
                  </a:cubicBezTo>
                  <a:cubicBezTo>
                    <a:pt x="2436" y="3235"/>
                    <a:pt x="4452" y="3767"/>
                    <a:pt x="5784" y="3996"/>
                  </a:cubicBezTo>
                  <a:cubicBezTo>
                    <a:pt x="6447" y="4108"/>
                    <a:pt x="6974" y="4159"/>
                    <a:pt x="7395" y="4159"/>
                  </a:cubicBezTo>
                  <a:cubicBezTo>
                    <a:pt x="8255" y="4159"/>
                    <a:pt x="8673" y="3947"/>
                    <a:pt x="8903" y="3615"/>
                  </a:cubicBezTo>
                  <a:cubicBezTo>
                    <a:pt x="9207" y="3349"/>
                    <a:pt x="9207" y="2892"/>
                    <a:pt x="9207" y="2626"/>
                  </a:cubicBezTo>
                  <a:cubicBezTo>
                    <a:pt x="8713" y="2322"/>
                    <a:pt x="8180" y="2017"/>
                    <a:pt x="7724" y="1713"/>
                  </a:cubicBezTo>
                  <a:lnTo>
                    <a:pt x="1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1044;p23">
              <a:extLst>
                <a:ext uri="{FF2B5EF4-FFF2-40B4-BE49-F238E27FC236}">
                  <a16:creationId xmlns:a16="http://schemas.microsoft.com/office/drawing/2014/main" id="{BB573D1D-7632-A0C9-CA56-53BF17EB8B09}"/>
                </a:ext>
              </a:extLst>
            </p:cNvPr>
            <p:cNvSpPr/>
            <p:nvPr/>
          </p:nvSpPr>
          <p:spPr>
            <a:xfrm>
              <a:off x="6410775" y="2212075"/>
              <a:ext cx="108450" cy="127275"/>
            </a:xfrm>
            <a:custGeom>
              <a:avLst/>
              <a:gdLst/>
              <a:ahLst/>
              <a:cxnLst/>
              <a:rect l="l" t="t" r="r" b="b"/>
              <a:pathLst>
                <a:path w="4338" h="5091" extrusionOk="0">
                  <a:moveTo>
                    <a:pt x="2477" y="1"/>
                  </a:moveTo>
                  <a:cubicBezTo>
                    <a:pt x="2391" y="1"/>
                    <a:pt x="2324" y="4"/>
                    <a:pt x="2284" y="4"/>
                  </a:cubicBezTo>
                  <a:cubicBezTo>
                    <a:pt x="2093" y="42"/>
                    <a:pt x="1142" y="80"/>
                    <a:pt x="686" y="841"/>
                  </a:cubicBezTo>
                  <a:cubicBezTo>
                    <a:pt x="610" y="993"/>
                    <a:pt x="343" y="1412"/>
                    <a:pt x="419" y="1906"/>
                  </a:cubicBezTo>
                  <a:cubicBezTo>
                    <a:pt x="457" y="2097"/>
                    <a:pt x="610" y="2211"/>
                    <a:pt x="572" y="2477"/>
                  </a:cubicBezTo>
                  <a:cubicBezTo>
                    <a:pt x="572" y="2515"/>
                    <a:pt x="533" y="2857"/>
                    <a:pt x="343" y="2972"/>
                  </a:cubicBezTo>
                  <a:cubicBezTo>
                    <a:pt x="191" y="3086"/>
                    <a:pt x="39" y="3048"/>
                    <a:pt x="39" y="3124"/>
                  </a:cubicBezTo>
                  <a:cubicBezTo>
                    <a:pt x="1" y="3200"/>
                    <a:pt x="267" y="3314"/>
                    <a:pt x="381" y="3542"/>
                  </a:cubicBezTo>
                  <a:cubicBezTo>
                    <a:pt x="533" y="3847"/>
                    <a:pt x="343" y="3999"/>
                    <a:pt x="381" y="4265"/>
                  </a:cubicBezTo>
                  <a:cubicBezTo>
                    <a:pt x="419" y="4608"/>
                    <a:pt x="762" y="4798"/>
                    <a:pt x="914" y="4874"/>
                  </a:cubicBezTo>
                  <a:cubicBezTo>
                    <a:pt x="1198" y="5041"/>
                    <a:pt x="1504" y="5091"/>
                    <a:pt x="1770" y="5091"/>
                  </a:cubicBezTo>
                  <a:cubicBezTo>
                    <a:pt x="2111" y="5091"/>
                    <a:pt x="2388" y="5009"/>
                    <a:pt x="2474" y="4988"/>
                  </a:cubicBezTo>
                  <a:cubicBezTo>
                    <a:pt x="3615" y="4569"/>
                    <a:pt x="4148" y="3162"/>
                    <a:pt x="4224" y="2211"/>
                  </a:cubicBezTo>
                  <a:cubicBezTo>
                    <a:pt x="4224" y="1830"/>
                    <a:pt x="4338" y="1069"/>
                    <a:pt x="3843" y="499"/>
                  </a:cubicBezTo>
                  <a:cubicBezTo>
                    <a:pt x="3393" y="48"/>
                    <a:pt x="2800" y="1"/>
                    <a:pt x="2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1045;p23">
              <a:extLst>
                <a:ext uri="{FF2B5EF4-FFF2-40B4-BE49-F238E27FC236}">
                  <a16:creationId xmlns:a16="http://schemas.microsoft.com/office/drawing/2014/main" id="{8D709223-AD61-EC48-CD00-414A7F4E69EA}"/>
                </a:ext>
              </a:extLst>
            </p:cNvPr>
            <p:cNvSpPr/>
            <p:nvPr/>
          </p:nvSpPr>
          <p:spPr>
            <a:xfrm>
              <a:off x="6135925" y="3685425"/>
              <a:ext cx="180725" cy="53275"/>
            </a:xfrm>
            <a:custGeom>
              <a:avLst/>
              <a:gdLst/>
              <a:ahLst/>
              <a:cxnLst/>
              <a:rect l="l" t="t" r="r" b="b"/>
              <a:pathLst>
                <a:path w="7229" h="2131" extrusionOk="0">
                  <a:moveTo>
                    <a:pt x="6772" y="0"/>
                  </a:moveTo>
                  <a:cubicBezTo>
                    <a:pt x="5669" y="76"/>
                    <a:pt x="4641" y="114"/>
                    <a:pt x="3538" y="152"/>
                  </a:cubicBezTo>
                  <a:cubicBezTo>
                    <a:pt x="2283" y="685"/>
                    <a:pt x="1332" y="1065"/>
                    <a:pt x="875" y="1256"/>
                  </a:cubicBezTo>
                  <a:cubicBezTo>
                    <a:pt x="723" y="1294"/>
                    <a:pt x="457" y="1408"/>
                    <a:pt x="266" y="1636"/>
                  </a:cubicBezTo>
                  <a:cubicBezTo>
                    <a:pt x="114" y="1788"/>
                    <a:pt x="76" y="1979"/>
                    <a:pt x="0" y="2131"/>
                  </a:cubicBezTo>
                  <a:cubicBezTo>
                    <a:pt x="557" y="2086"/>
                    <a:pt x="1114" y="2068"/>
                    <a:pt x="1694" y="2068"/>
                  </a:cubicBezTo>
                  <a:cubicBezTo>
                    <a:pt x="2105" y="2068"/>
                    <a:pt x="2526" y="2077"/>
                    <a:pt x="2968" y="2093"/>
                  </a:cubicBezTo>
                  <a:cubicBezTo>
                    <a:pt x="4299" y="2017"/>
                    <a:pt x="5593" y="1979"/>
                    <a:pt x="6924" y="1864"/>
                  </a:cubicBezTo>
                  <a:cubicBezTo>
                    <a:pt x="6962" y="1788"/>
                    <a:pt x="7038" y="1598"/>
                    <a:pt x="7114" y="1408"/>
                  </a:cubicBezTo>
                  <a:cubicBezTo>
                    <a:pt x="7229" y="723"/>
                    <a:pt x="6962" y="190"/>
                    <a:pt x="68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1046;p23">
              <a:extLst>
                <a:ext uri="{FF2B5EF4-FFF2-40B4-BE49-F238E27FC236}">
                  <a16:creationId xmlns:a16="http://schemas.microsoft.com/office/drawing/2014/main" id="{B6EA3A00-7AF7-EFCB-80E9-44E0EE4B5BD4}"/>
                </a:ext>
              </a:extLst>
            </p:cNvPr>
            <p:cNvSpPr/>
            <p:nvPr/>
          </p:nvSpPr>
          <p:spPr>
            <a:xfrm>
              <a:off x="6458350" y="2332950"/>
              <a:ext cx="15225" cy="8600"/>
            </a:xfrm>
            <a:custGeom>
              <a:avLst/>
              <a:gdLst/>
              <a:ahLst/>
              <a:cxnLst/>
              <a:rect l="l" t="t" r="r" b="b"/>
              <a:pathLst>
                <a:path w="609" h="344" extrusionOk="0">
                  <a:moveTo>
                    <a:pt x="533" y="1"/>
                  </a:moveTo>
                  <a:cubicBezTo>
                    <a:pt x="419" y="115"/>
                    <a:pt x="342" y="153"/>
                    <a:pt x="228" y="191"/>
                  </a:cubicBezTo>
                  <a:cubicBezTo>
                    <a:pt x="190" y="191"/>
                    <a:pt x="114" y="229"/>
                    <a:pt x="38" y="229"/>
                  </a:cubicBezTo>
                  <a:cubicBezTo>
                    <a:pt x="0" y="229"/>
                    <a:pt x="0" y="229"/>
                    <a:pt x="0" y="305"/>
                  </a:cubicBezTo>
                  <a:cubicBezTo>
                    <a:pt x="0" y="343"/>
                    <a:pt x="0" y="343"/>
                    <a:pt x="38" y="343"/>
                  </a:cubicBezTo>
                  <a:cubicBezTo>
                    <a:pt x="152" y="343"/>
                    <a:pt x="228" y="343"/>
                    <a:pt x="342" y="305"/>
                  </a:cubicBezTo>
                  <a:cubicBezTo>
                    <a:pt x="419" y="229"/>
                    <a:pt x="533" y="191"/>
                    <a:pt x="609" y="115"/>
                  </a:cubicBezTo>
                  <a:lnTo>
                    <a:pt x="609"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1047;p23">
              <a:extLst>
                <a:ext uri="{FF2B5EF4-FFF2-40B4-BE49-F238E27FC236}">
                  <a16:creationId xmlns:a16="http://schemas.microsoft.com/office/drawing/2014/main" id="{A09D4877-8010-E6AD-F32E-44818E8B33BF}"/>
                </a:ext>
              </a:extLst>
            </p:cNvPr>
            <p:cNvSpPr/>
            <p:nvPr/>
          </p:nvSpPr>
          <p:spPr>
            <a:xfrm>
              <a:off x="6428850" y="2270175"/>
              <a:ext cx="4775" cy="11450"/>
            </a:xfrm>
            <a:custGeom>
              <a:avLst/>
              <a:gdLst/>
              <a:ahLst/>
              <a:cxnLst/>
              <a:rect l="l" t="t" r="r" b="b"/>
              <a:pathLst>
                <a:path w="191" h="458" extrusionOk="0">
                  <a:moveTo>
                    <a:pt x="77" y="1"/>
                  </a:moveTo>
                  <a:cubicBezTo>
                    <a:pt x="39" y="1"/>
                    <a:pt x="1" y="77"/>
                    <a:pt x="1" y="229"/>
                  </a:cubicBezTo>
                  <a:cubicBezTo>
                    <a:pt x="1" y="381"/>
                    <a:pt x="39" y="457"/>
                    <a:pt x="77" y="457"/>
                  </a:cubicBezTo>
                  <a:cubicBezTo>
                    <a:pt x="153" y="457"/>
                    <a:pt x="191" y="381"/>
                    <a:pt x="191" y="229"/>
                  </a:cubicBezTo>
                  <a:cubicBezTo>
                    <a:pt x="191" y="77"/>
                    <a:pt x="153" y="1"/>
                    <a:pt x="77"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1048;p23">
              <a:extLst>
                <a:ext uri="{FF2B5EF4-FFF2-40B4-BE49-F238E27FC236}">
                  <a16:creationId xmlns:a16="http://schemas.microsoft.com/office/drawing/2014/main" id="{C4397F8F-3336-0B6A-BA5F-74E247FE8E5F}"/>
                </a:ext>
              </a:extLst>
            </p:cNvPr>
            <p:cNvSpPr/>
            <p:nvPr/>
          </p:nvSpPr>
          <p:spPr>
            <a:xfrm>
              <a:off x="6424100" y="2305275"/>
              <a:ext cx="24750" cy="17400"/>
            </a:xfrm>
            <a:custGeom>
              <a:avLst/>
              <a:gdLst/>
              <a:ahLst/>
              <a:cxnLst/>
              <a:rect l="l" t="t" r="r" b="b"/>
              <a:pathLst>
                <a:path w="990" h="696" extrusionOk="0">
                  <a:moveTo>
                    <a:pt x="942" y="0"/>
                  </a:moveTo>
                  <a:cubicBezTo>
                    <a:pt x="896" y="0"/>
                    <a:pt x="779" y="206"/>
                    <a:pt x="533" y="347"/>
                  </a:cubicBezTo>
                  <a:cubicBezTo>
                    <a:pt x="229" y="499"/>
                    <a:pt x="0" y="461"/>
                    <a:pt x="0" y="499"/>
                  </a:cubicBezTo>
                  <a:cubicBezTo>
                    <a:pt x="0" y="567"/>
                    <a:pt x="212" y="695"/>
                    <a:pt x="447" y="695"/>
                  </a:cubicBezTo>
                  <a:cubicBezTo>
                    <a:pt x="475" y="695"/>
                    <a:pt x="504" y="693"/>
                    <a:pt x="533" y="689"/>
                  </a:cubicBezTo>
                  <a:cubicBezTo>
                    <a:pt x="876" y="575"/>
                    <a:pt x="990" y="81"/>
                    <a:pt x="952" y="4"/>
                  </a:cubicBezTo>
                  <a:cubicBezTo>
                    <a:pt x="949" y="2"/>
                    <a:pt x="945" y="0"/>
                    <a:pt x="9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1049;p23">
              <a:extLst>
                <a:ext uri="{FF2B5EF4-FFF2-40B4-BE49-F238E27FC236}">
                  <a16:creationId xmlns:a16="http://schemas.microsoft.com/office/drawing/2014/main" id="{FBBFE55F-F495-B15B-8511-6AB08118528A}"/>
                </a:ext>
              </a:extLst>
            </p:cNvPr>
            <p:cNvSpPr/>
            <p:nvPr/>
          </p:nvSpPr>
          <p:spPr>
            <a:xfrm>
              <a:off x="6223425" y="3244124"/>
              <a:ext cx="164550" cy="445112"/>
            </a:xfrm>
            <a:custGeom>
              <a:avLst/>
              <a:gdLst/>
              <a:ahLst/>
              <a:cxnLst/>
              <a:rect l="l" t="t" r="r" b="b"/>
              <a:pathLst>
                <a:path w="6582" h="17730" extrusionOk="0">
                  <a:moveTo>
                    <a:pt x="1522" y="1"/>
                  </a:moveTo>
                  <a:cubicBezTo>
                    <a:pt x="1256" y="3159"/>
                    <a:pt x="989" y="6278"/>
                    <a:pt x="761" y="9436"/>
                  </a:cubicBezTo>
                  <a:cubicBezTo>
                    <a:pt x="571" y="11947"/>
                    <a:pt x="305" y="14458"/>
                    <a:pt x="114" y="16969"/>
                  </a:cubicBezTo>
                  <a:lnTo>
                    <a:pt x="0" y="17691"/>
                  </a:lnTo>
                  <a:cubicBezTo>
                    <a:pt x="1065" y="17691"/>
                    <a:pt x="2169" y="17729"/>
                    <a:pt x="3234" y="17729"/>
                  </a:cubicBezTo>
                  <a:cubicBezTo>
                    <a:pt x="3234" y="17691"/>
                    <a:pt x="3234" y="17615"/>
                    <a:pt x="3272" y="17539"/>
                  </a:cubicBezTo>
                  <a:cubicBezTo>
                    <a:pt x="3348" y="16931"/>
                    <a:pt x="3538" y="15941"/>
                    <a:pt x="3843" y="14800"/>
                  </a:cubicBezTo>
                  <a:cubicBezTo>
                    <a:pt x="4261" y="12974"/>
                    <a:pt x="4680" y="11490"/>
                    <a:pt x="5060" y="10235"/>
                  </a:cubicBezTo>
                  <a:cubicBezTo>
                    <a:pt x="5973" y="7229"/>
                    <a:pt x="6582" y="5289"/>
                    <a:pt x="6163" y="2778"/>
                  </a:cubicBezTo>
                  <a:cubicBezTo>
                    <a:pt x="6011" y="1751"/>
                    <a:pt x="5745" y="990"/>
                    <a:pt x="5555" y="572"/>
                  </a:cubicBezTo>
                  <a:cubicBezTo>
                    <a:pt x="4223" y="381"/>
                    <a:pt x="2853" y="191"/>
                    <a:pt x="1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1050;p23">
              <a:extLst>
                <a:ext uri="{FF2B5EF4-FFF2-40B4-BE49-F238E27FC236}">
                  <a16:creationId xmlns:a16="http://schemas.microsoft.com/office/drawing/2014/main" id="{72150381-7ECB-2D7B-1499-F4FA38F460F3}"/>
                </a:ext>
              </a:extLst>
            </p:cNvPr>
            <p:cNvSpPr/>
            <p:nvPr/>
          </p:nvSpPr>
          <p:spPr>
            <a:xfrm>
              <a:off x="6856850" y="2982800"/>
              <a:ext cx="117975" cy="154575"/>
            </a:xfrm>
            <a:custGeom>
              <a:avLst/>
              <a:gdLst/>
              <a:ahLst/>
              <a:cxnLst/>
              <a:rect l="l" t="t" r="r" b="b"/>
              <a:pathLst>
                <a:path w="4719" h="6183" extrusionOk="0">
                  <a:moveTo>
                    <a:pt x="1461" y="0"/>
                  </a:moveTo>
                  <a:cubicBezTo>
                    <a:pt x="1370" y="0"/>
                    <a:pt x="1275" y="10"/>
                    <a:pt x="1180" y="29"/>
                  </a:cubicBezTo>
                  <a:cubicBezTo>
                    <a:pt x="533" y="181"/>
                    <a:pt x="153" y="599"/>
                    <a:pt x="1" y="790"/>
                  </a:cubicBezTo>
                  <a:cubicBezTo>
                    <a:pt x="1" y="828"/>
                    <a:pt x="39" y="828"/>
                    <a:pt x="39" y="866"/>
                  </a:cubicBezTo>
                  <a:cubicBezTo>
                    <a:pt x="533" y="1817"/>
                    <a:pt x="990" y="2844"/>
                    <a:pt x="1484" y="3795"/>
                  </a:cubicBezTo>
                  <a:cubicBezTo>
                    <a:pt x="2435" y="4746"/>
                    <a:pt x="3196" y="5393"/>
                    <a:pt x="3501" y="5773"/>
                  </a:cubicBezTo>
                  <a:cubicBezTo>
                    <a:pt x="3615" y="5888"/>
                    <a:pt x="3805" y="6078"/>
                    <a:pt x="4147" y="6154"/>
                  </a:cubicBezTo>
                  <a:cubicBezTo>
                    <a:pt x="4262" y="6173"/>
                    <a:pt x="4366" y="6182"/>
                    <a:pt x="4461" y="6182"/>
                  </a:cubicBezTo>
                  <a:cubicBezTo>
                    <a:pt x="4556" y="6182"/>
                    <a:pt x="4642" y="6173"/>
                    <a:pt x="4718" y="6154"/>
                  </a:cubicBezTo>
                  <a:cubicBezTo>
                    <a:pt x="4262" y="5317"/>
                    <a:pt x="3881" y="4442"/>
                    <a:pt x="3463" y="3529"/>
                  </a:cubicBezTo>
                  <a:cubicBezTo>
                    <a:pt x="2892" y="2388"/>
                    <a:pt x="2283" y="1208"/>
                    <a:pt x="1713" y="29"/>
                  </a:cubicBezTo>
                  <a:cubicBezTo>
                    <a:pt x="1637" y="10"/>
                    <a:pt x="1551" y="0"/>
                    <a:pt x="1461" y="0"/>
                  </a:cubicBezTo>
                  <a:close/>
                </a:path>
              </a:pathLst>
            </a:custGeom>
            <a:solidFill>
              <a:srgbClr val="F94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1051;p23">
              <a:extLst>
                <a:ext uri="{FF2B5EF4-FFF2-40B4-BE49-F238E27FC236}">
                  <a16:creationId xmlns:a16="http://schemas.microsoft.com/office/drawing/2014/main" id="{67FF4A66-1680-BF84-9D19-DF57FFBA19DB}"/>
                </a:ext>
              </a:extLst>
            </p:cNvPr>
            <p:cNvSpPr/>
            <p:nvPr/>
          </p:nvSpPr>
          <p:spPr>
            <a:xfrm>
              <a:off x="6451675" y="3001575"/>
              <a:ext cx="456550" cy="279050"/>
            </a:xfrm>
            <a:custGeom>
              <a:avLst/>
              <a:gdLst/>
              <a:ahLst/>
              <a:cxnLst/>
              <a:rect l="l" t="t" r="r" b="b"/>
              <a:pathLst>
                <a:path w="18262" h="11162" extrusionOk="0">
                  <a:moveTo>
                    <a:pt x="16474" y="1"/>
                  </a:moveTo>
                  <a:cubicBezTo>
                    <a:pt x="15903" y="229"/>
                    <a:pt x="14914" y="647"/>
                    <a:pt x="13697" y="1142"/>
                  </a:cubicBezTo>
                  <a:cubicBezTo>
                    <a:pt x="12061" y="1751"/>
                    <a:pt x="10653" y="2169"/>
                    <a:pt x="9398" y="2550"/>
                  </a:cubicBezTo>
                  <a:cubicBezTo>
                    <a:pt x="8256" y="2892"/>
                    <a:pt x="7267" y="3158"/>
                    <a:pt x="6392" y="3501"/>
                  </a:cubicBezTo>
                  <a:cubicBezTo>
                    <a:pt x="4832" y="4033"/>
                    <a:pt x="3615" y="4642"/>
                    <a:pt x="2360" y="5821"/>
                  </a:cubicBezTo>
                  <a:cubicBezTo>
                    <a:pt x="1599" y="6544"/>
                    <a:pt x="1142" y="7229"/>
                    <a:pt x="876" y="7533"/>
                  </a:cubicBezTo>
                  <a:cubicBezTo>
                    <a:pt x="609" y="7914"/>
                    <a:pt x="267" y="8408"/>
                    <a:pt x="1" y="8865"/>
                  </a:cubicBezTo>
                  <a:lnTo>
                    <a:pt x="1" y="8941"/>
                  </a:lnTo>
                  <a:cubicBezTo>
                    <a:pt x="1" y="9207"/>
                    <a:pt x="39" y="9778"/>
                    <a:pt x="419" y="10311"/>
                  </a:cubicBezTo>
                  <a:cubicBezTo>
                    <a:pt x="975" y="11060"/>
                    <a:pt x="1854" y="11161"/>
                    <a:pt x="2333" y="11161"/>
                  </a:cubicBezTo>
                  <a:cubicBezTo>
                    <a:pt x="2510" y="11161"/>
                    <a:pt x="2633" y="11148"/>
                    <a:pt x="2664" y="11148"/>
                  </a:cubicBezTo>
                  <a:cubicBezTo>
                    <a:pt x="5555" y="9550"/>
                    <a:pt x="8485" y="7990"/>
                    <a:pt x="11414" y="6354"/>
                  </a:cubicBezTo>
                  <a:cubicBezTo>
                    <a:pt x="13430" y="5213"/>
                    <a:pt x="15523" y="4109"/>
                    <a:pt x="17577" y="2968"/>
                  </a:cubicBezTo>
                  <a:cubicBezTo>
                    <a:pt x="17805" y="2892"/>
                    <a:pt x="18072" y="2778"/>
                    <a:pt x="18262" y="2702"/>
                  </a:cubicBezTo>
                  <a:cubicBezTo>
                    <a:pt x="17653" y="1789"/>
                    <a:pt x="17121" y="876"/>
                    <a:pt x="164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1052;p23">
              <a:extLst>
                <a:ext uri="{FF2B5EF4-FFF2-40B4-BE49-F238E27FC236}">
                  <a16:creationId xmlns:a16="http://schemas.microsoft.com/office/drawing/2014/main" id="{8CF0BEF9-9155-4F87-DAA0-67D5FED5ED12}"/>
                </a:ext>
              </a:extLst>
            </p:cNvPr>
            <p:cNvSpPr/>
            <p:nvPr/>
          </p:nvSpPr>
          <p:spPr>
            <a:xfrm>
              <a:off x="6329950" y="3259325"/>
              <a:ext cx="23800" cy="14300"/>
            </a:xfrm>
            <a:custGeom>
              <a:avLst/>
              <a:gdLst/>
              <a:ahLst/>
              <a:cxnLst/>
              <a:rect l="l" t="t" r="r" b="b"/>
              <a:pathLst>
                <a:path w="952" h="572" extrusionOk="0">
                  <a:moveTo>
                    <a:pt x="875" y="1"/>
                  </a:moveTo>
                  <a:lnTo>
                    <a:pt x="38" y="419"/>
                  </a:lnTo>
                  <a:cubicBezTo>
                    <a:pt x="0" y="457"/>
                    <a:pt x="0" y="457"/>
                    <a:pt x="0" y="533"/>
                  </a:cubicBezTo>
                  <a:cubicBezTo>
                    <a:pt x="0" y="571"/>
                    <a:pt x="38" y="571"/>
                    <a:pt x="38" y="571"/>
                  </a:cubicBezTo>
                  <a:lnTo>
                    <a:pt x="913" y="115"/>
                  </a:lnTo>
                  <a:cubicBezTo>
                    <a:pt x="951" y="77"/>
                    <a:pt x="951" y="77"/>
                    <a:pt x="951" y="39"/>
                  </a:cubicBezTo>
                  <a:cubicBezTo>
                    <a:pt x="913" y="1"/>
                    <a:pt x="913" y="1"/>
                    <a:pt x="875"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1053;p23">
              <a:extLst>
                <a:ext uri="{FF2B5EF4-FFF2-40B4-BE49-F238E27FC236}">
                  <a16:creationId xmlns:a16="http://schemas.microsoft.com/office/drawing/2014/main" id="{752B8529-D262-5186-063D-5E6F2AD2B08B}"/>
                </a:ext>
              </a:extLst>
            </p:cNvPr>
            <p:cNvSpPr/>
            <p:nvPr/>
          </p:nvSpPr>
          <p:spPr>
            <a:xfrm>
              <a:off x="6473550" y="2260675"/>
              <a:ext cx="28575" cy="42825"/>
            </a:xfrm>
            <a:custGeom>
              <a:avLst/>
              <a:gdLst/>
              <a:ahLst/>
              <a:cxnLst/>
              <a:rect l="l" t="t" r="r" b="b"/>
              <a:pathLst>
                <a:path w="1143" h="1713" extrusionOk="0">
                  <a:moveTo>
                    <a:pt x="571" y="0"/>
                  </a:moveTo>
                  <a:cubicBezTo>
                    <a:pt x="267" y="0"/>
                    <a:pt x="1" y="381"/>
                    <a:pt x="1" y="837"/>
                  </a:cubicBezTo>
                  <a:cubicBezTo>
                    <a:pt x="1" y="1332"/>
                    <a:pt x="267" y="1712"/>
                    <a:pt x="571" y="1712"/>
                  </a:cubicBezTo>
                  <a:cubicBezTo>
                    <a:pt x="914" y="1712"/>
                    <a:pt x="1142" y="1332"/>
                    <a:pt x="1142" y="837"/>
                  </a:cubicBezTo>
                  <a:cubicBezTo>
                    <a:pt x="1142" y="381"/>
                    <a:pt x="914" y="0"/>
                    <a:pt x="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1054;p23">
              <a:extLst>
                <a:ext uri="{FF2B5EF4-FFF2-40B4-BE49-F238E27FC236}">
                  <a16:creationId xmlns:a16="http://schemas.microsoft.com/office/drawing/2014/main" id="{C87E9930-EA54-6308-4D89-3686CB33F612}"/>
                </a:ext>
              </a:extLst>
            </p:cNvPr>
            <p:cNvSpPr/>
            <p:nvPr/>
          </p:nvSpPr>
          <p:spPr>
            <a:xfrm>
              <a:off x="6419350" y="2252675"/>
              <a:ext cx="21875" cy="12775"/>
            </a:xfrm>
            <a:custGeom>
              <a:avLst/>
              <a:gdLst/>
              <a:ahLst/>
              <a:cxnLst/>
              <a:rect l="l" t="t" r="r" b="b"/>
              <a:pathLst>
                <a:path w="875" h="511" extrusionOk="0">
                  <a:moveTo>
                    <a:pt x="250" y="0"/>
                  </a:moveTo>
                  <a:cubicBezTo>
                    <a:pt x="181" y="0"/>
                    <a:pt x="119" y="27"/>
                    <a:pt x="38" y="54"/>
                  </a:cubicBezTo>
                  <a:cubicBezTo>
                    <a:pt x="0" y="130"/>
                    <a:pt x="0" y="130"/>
                    <a:pt x="0" y="168"/>
                  </a:cubicBezTo>
                  <a:cubicBezTo>
                    <a:pt x="38" y="206"/>
                    <a:pt x="38" y="206"/>
                    <a:pt x="76" y="206"/>
                  </a:cubicBezTo>
                  <a:cubicBezTo>
                    <a:pt x="152" y="206"/>
                    <a:pt x="229" y="168"/>
                    <a:pt x="343" y="168"/>
                  </a:cubicBezTo>
                  <a:cubicBezTo>
                    <a:pt x="571" y="168"/>
                    <a:pt x="723" y="397"/>
                    <a:pt x="761" y="473"/>
                  </a:cubicBezTo>
                  <a:cubicBezTo>
                    <a:pt x="761" y="511"/>
                    <a:pt x="799" y="511"/>
                    <a:pt x="799" y="511"/>
                  </a:cubicBezTo>
                  <a:cubicBezTo>
                    <a:pt x="824" y="511"/>
                    <a:pt x="832" y="495"/>
                    <a:pt x="825" y="494"/>
                  </a:cubicBezTo>
                  <a:lnTo>
                    <a:pt x="825" y="494"/>
                  </a:lnTo>
                  <a:cubicBezTo>
                    <a:pt x="875" y="453"/>
                    <a:pt x="870" y="392"/>
                    <a:pt x="837" y="358"/>
                  </a:cubicBezTo>
                  <a:cubicBezTo>
                    <a:pt x="799" y="320"/>
                    <a:pt x="647" y="16"/>
                    <a:pt x="343" y="16"/>
                  </a:cubicBezTo>
                  <a:cubicBezTo>
                    <a:pt x="309" y="5"/>
                    <a:pt x="279" y="0"/>
                    <a:pt x="250"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1055;p23">
              <a:extLst>
                <a:ext uri="{FF2B5EF4-FFF2-40B4-BE49-F238E27FC236}">
                  <a16:creationId xmlns:a16="http://schemas.microsoft.com/office/drawing/2014/main" id="{67C4C49B-4614-60E6-2C84-BD169376A0B7}"/>
                </a:ext>
              </a:extLst>
            </p:cNvPr>
            <p:cNvSpPr/>
            <p:nvPr/>
          </p:nvSpPr>
          <p:spPr>
            <a:xfrm>
              <a:off x="6130200" y="3655850"/>
              <a:ext cx="189300" cy="85900"/>
            </a:xfrm>
            <a:custGeom>
              <a:avLst/>
              <a:gdLst/>
              <a:ahLst/>
              <a:cxnLst/>
              <a:rect l="l" t="t" r="r" b="b"/>
              <a:pathLst>
                <a:path w="7572" h="3436" extrusionOk="0">
                  <a:moveTo>
                    <a:pt x="3790" y="1"/>
                  </a:moveTo>
                  <a:cubicBezTo>
                    <a:pt x="3659" y="1"/>
                    <a:pt x="3485" y="20"/>
                    <a:pt x="3349" y="156"/>
                  </a:cubicBezTo>
                  <a:cubicBezTo>
                    <a:pt x="3044" y="384"/>
                    <a:pt x="3044" y="917"/>
                    <a:pt x="3387" y="1412"/>
                  </a:cubicBezTo>
                  <a:cubicBezTo>
                    <a:pt x="2892" y="1450"/>
                    <a:pt x="2131" y="1526"/>
                    <a:pt x="1370" y="1944"/>
                  </a:cubicBezTo>
                  <a:cubicBezTo>
                    <a:pt x="876" y="2248"/>
                    <a:pt x="1" y="2819"/>
                    <a:pt x="115" y="3162"/>
                  </a:cubicBezTo>
                  <a:cubicBezTo>
                    <a:pt x="159" y="3381"/>
                    <a:pt x="544" y="3436"/>
                    <a:pt x="876" y="3436"/>
                  </a:cubicBezTo>
                  <a:cubicBezTo>
                    <a:pt x="1121" y="3436"/>
                    <a:pt x="1338" y="3406"/>
                    <a:pt x="1370" y="3390"/>
                  </a:cubicBezTo>
                  <a:lnTo>
                    <a:pt x="7572" y="3390"/>
                  </a:lnTo>
                  <a:lnTo>
                    <a:pt x="7572" y="1982"/>
                  </a:lnTo>
                  <a:cubicBezTo>
                    <a:pt x="7572" y="1716"/>
                    <a:pt x="7534" y="1297"/>
                    <a:pt x="7229" y="1107"/>
                  </a:cubicBezTo>
                  <a:cubicBezTo>
                    <a:pt x="7137" y="1052"/>
                    <a:pt x="7039" y="1029"/>
                    <a:pt x="6936" y="1029"/>
                  </a:cubicBezTo>
                  <a:cubicBezTo>
                    <a:pt x="6472" y="1029"/>
                    <a:pt x="5900" y="1487"/>
                    <a:pt x="5279" y="1487"/>
                  </a:cubicBezTo>
                  <a:cubicBezTo>
                    <a:pt x="5182" y="1487"/>
                    <a:pt x="5084" y="1475"/>
                    <a:pt x="4985" y="1450"/>
                  </a:cubicBezTo>
                  <a:cubicBezTo>
                    <a:pt x="4680" y="1335"/>
                    <a:pt x="4224" y="1069"/>
                    <a:pt x="3919" y="4"/>
                  </a:cubicBezTo>
                  <a:cubicBezTo>
                    <a:pt x="3887" y="4"/>
                    <a:pt x="3842" y="1"/>
                    <a:pt x="3790"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1056;p23">
              <a:extLst>
                <a:ext uri="{FF2B5EF4-FFF2-40B4-BE49-F238E27FC236}">
                  <a16:creationId xmlns:a16="http://schemas.microsoft.com/office/drawing/2014/main" id="{9C0681B2-5A38-736A-70D0-63AFE439083D}"/>
                </a:ext>
              </a:extLst>
            </p:cNvPr>
            <p:cNvSpPr/>
            <p:nvPr/>
          </p:nvSpPr>
          <p:spPr>
            <a:xfrm>
              <a:off x="6849250" y="2974000"/>
              <a:ext cx="132225" cy="173475"/>
            </a:xfrm>
            <a:custGeom>
              <a:avLst/>
              <a:gdLst/>
              <a:ahLst/>
              <a:cxnLst/>
              <a:rect l="l" t="t" r="r" b="b"/>
              <a:pathLst>
                <a:path w="5289" h="6939" extrusionOk="0">
                  <a:moveTo>
                    <a:pt x="2017" y="0"/>
                  </a:moveTo>
                  <a:lnTo>
                    <a:pt x="723" y="609"/>
                  </a:lnTo>
                  <a:cubicBezTo>
                    <a:pt x="495" y="761"/>
                    <a:pt x="152" y="951"/>
                    <a:pt x="114" y="1294"/>
                  </a:cubicBezTo>
                  <a:cubicBezTo>
                    <a:pt x="0" y="1941"/>
                    <a:pt x="1180" y="2283"/>
                    <a:pt x="1332" y="3120"/>
                  </a:cubicBezTo>
                  <a:cubicBezTo>
                    <a:pt x="1408" y="3462"/>
                    <a:pt x="1294" y="3995"/>
                    <a:pt x="533" y="4756"/>
                  </a:cubicBezTo>
                  <a:cubicBezTo>
                    <a:pt x="571" y="4832"/>
                    <a:pt x="685" y="5098"/>
                    <a:pt x="913" y="5212"/>
                  </a:cubicBezTo>
                  <a:cubicBezTo>
                    <a:pt x="989" y="5246"/>
                    <a:pt x="1073" y="5263"/>
                    <a:pt x="1160" y="5263"/>
                  </a:cubicBezTo>
                  <a:cubicBezTo>
                    <a:pt x="1464" y="5263"/>
                    <a:pt x="1809" y="5056"/>
                    <a:pt x="2017" y="4642"/>
                  </a:cubicBezTo>
                  <a:cubicBezTo>
                    <a:pt x="2245" y="5098"/>
                    <a:pt x="2663" y="5707"/>
                    <a:pt x="3386" y="6240"/>
                  </a:cubicBezTo>
                  <a:cubicBezTo>
                    <a:pt x="3770" y="6495"/>
                    <a:pt x="4475" y="6939"/>
                    <a:pt x="4827" y="6939"/>
                  </a:cubicBezTo>
                  <a:cubicBezTo>
                    <a:pt x="4894" y="6939"/>
                    <a:pt x="4948" y="6923"/>
                    <a:pt x="4984" y="6886"/>
                  </a:cubicBezTo>
                  <a:cubicBezTo>
                    <a:pt x="5288" y="6620"/>
                    <a:pt x="4718" y="5707"/>
                    <a:pt x="4680" y="5593"/>
                  </a:cubicBezTo>
                  <a:lnTo>
                    <a:pt x="20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1057;p23">
              <a:extLst>
                <a:ext uri="{FF2B5EF4-FFF2-40B4-BE49-F238E27FC236}">
                  <a16:creationId xmlns:a16="http://schemas.microsoft.com/office/drawing/2014/main" id="{FAC97554-C3B1-955E-6D3A-B6731668A7ED}"/>
                </a:ext>
              </a:extLst>
            </p:cNvPr>
            <p:cNvSpPr/>
            <p:nvPr/>
          </p:nvSpPr>
          <p:spPr>
            <a:xfrm>
              <a:off x="6445975" y="2762375"/>
              <a:ext cx="26650" cy="149825"/>
            </a:xfrm>
            <a:custGeom>
              <a:avLst/>
              <a:gdLst/>
              <a:ahLst/>
              <a:cxnLst/>
              <a:rect l="l" t="t" r="r" b="b"/>
              <a:pathLst>
                <a:path w="1066" h="5993" extrusionOk="0">
                  <a:moveTo>
                    <a:pt x="942" y="1"/>
                  </a:moveTo>
                  <a:cubicBezTo>
                    <a:pt x="923" y="1"/>
                    <a:pt x="914" y="20"/>
                    <a:pt x="914" y="58"/>
                  </a:cubicBezTo>
                  <a:lnTo>
                    <a:pt x="305" y="1009"/>
                  </a:lnTo>
                  <a:lnTo>
                    <a:pt x="305" y="1047"/>
                  </a:lnTo>
                  <a:lnTo>
                    <a:pt x="1" y="5954"/>
                  </a:lnTo>
                  <a:cubicBezTo>
                    <a:pt x="1" y="5954"/>
                    <a:pt x="1" y="5993"/>
                    <a:pt x="77" y="5993"/>
                  </a:cubicBezTo>
                  <a:cubicBezTo>
                    <a:pt x="102" y="5993"/>
                    <a:pt x="127" y="5976"/>
                    <a:pt x="141" y="5976"/>
                  </a:cubicBezTo>
                  <a:cubicBezTo>
                    <a:pt x="148" y="5976"/>
                    <a:pt x="153" y="5980"/>
                    <a:pt x="153" y="5993"/>
                  </a:cubicBezTo>
                  <a:lnTo>
                    <a:pt x="457" y="1085"/>
                  </a:lnTo>
                  <a:lnTo>
                    <a:pt x="1028" y="134"/>
                  </a:lnTo>
                  <a:cubicBezTo>
                    <a:pt x="1066" y="96"/>
                    <a:pt x="1066" y="58"/>
                    <a:pt x="1028" y="58"/>
                  </a:cubicBezTo>
                  <a:cubicBezTo>
                    <a:pt x="990" y="20"/>
                    <a:pt x="961" y="1"/>
                    <a:pt x="9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1058;p23">
              <a:extLst>
                <a:ext uri="{FF2B5EF4-FFF2-40B4-BE49-F238E27FC236}">
                  <a16:creationId xmlns:a16="http://schemas.microsoft.com/office/drawing/2014/main" id="{D43895B5-7942-46DC-445B-917BE970891A}"/>
                </a:ext>
              </a:extLst>
            </p:cNvPr>
            <p:cNvSpPr/>
            <p:nvPr/>
          </p:nvSpPr>
          <p:spPr>
            <a:xfrm>
              <a:off x="6443125" y="2760950"/>
              <a:ext cx="15250" cy="28550"/>
            </a:xfrm>
            <a:custGeom>
              <a:avLst/>
              <a:gdLst/>
              <a:ahLst/>
              <a:cxnLst/>
              <a:rect l="l" t="t" r="r" b="b"/>
              <a:pathLst>
                <a:path w="610" h="1142" extrusionOk="0">
                  <a:moveTo>
                    <a:pt x="38" y="1"/>
                  </a:moveTo>
                  <a:cubicBezTo>
                    <a:pt x="0" y="39"/>
                    <a:pt x="0" y="39"/>
                    <a:pt x="0" y="115"/>
                  </a:cubicBezTo>
                  <a:lnTo>
                    <a:pt x="457" y="1104"/>
                  </a:lnTo>
                  <a:cubicBezTo>
                    <a:pt x="457" y="1142"/>
                    <a:pt x="533" y="1142"/>
                    <a:pt x="533" y="1142"/>
                  </a:cubicBezTo>
                  <a:cubicBezTo>
                    <a:pt x="571" y="1104"/>
                    <a:pt x="571" y="1066"/>
                    <a:pt x="609" y="1066"/>
                  </a:cubicBezTo>
                  <a:lnTo>
                    <a:pt x="153" y="39"/>
                  </a:lnTo>
                  <a:cubicBezTo>
                    <a:pt x="76" y="1"/>
                    <a:pt x="76" y="1"/>
                    <a:pt x="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1059;p23">
              <a:extLst>
                <a:ext uri="{FF2B5EF4-FFF2-40B4-BE49-F238E27FC236}">
                  <a16:creationId xmlns:a16="http://schemas.microsoft.com/office/drawing/2014/main" id="{DA51EFBF-542B-B958-3D15-8F1271344AA1}"/>
                </a:ext>
              </a:extLst>
            </p:cNvPr>
            <p:cNvSpPr/>
            <p:nvPr/>
          </p:nvSpPr>
          <p:spPr>
            <a:xfrm>
              <a:off x="5983750" y="2550750"/>
              <a:ext cx="106525" cy="128500"/>
            </a:xfrm>
            <a:custGeom>
              <a:avLst/>
              <a:gdLst/>
              <a:ahLst/>
              <a:cxnLst/>
              <a:rect l="l" t="t" r="r" b="b"/>
              <a:pathLst>
                <a:path w="4261" h="5140" extrusionOk="0">
                  <a:moveTo>
                    <a:pt x="4261" y="1"/>
                  </a:moveTo>
                  <a:cubicBezTo>
                    <a:pt x="3881" y="39"/>
                    <a:pt x="3310" y="77"/>
                    <a:pt x="2625" y="381"/>
                  </a:cubicBezTo>
                  <a:cubicBezTo>
                    <a:pt x="1826" y="724"/>
                    <a:pt x="1294" y="1218"/>
                    <a:pt x="1027" y="1523"/>
                  </a:cubicBezTo>
                  <a:cubicBezTo>
                    <a:pt x="685" y="1979"/>
                    <a:pt x="342" y="2436"/>
                    <a:pt x="0" y="2854"/>
                  </a:cubicBezTo>
                  <a:lnTo>
                    <a:pt x="2435" y="3843"/>
                  </a:lnTo>
                  <a:cubicBezTo>
                    <a:pt x="2587" y="3463"/>
                    <a:pt x="2663" y="3349"/>
                    <a:pt x="2739" y="3349"/>
                  </a:cubicBezTo>
                  <a:cubicBezTo>
                    <a:pt x="2815" y="3349"/>
                    <a:pt x="2853" y="3729"/>
                    <a:pt x="3044" y="4528"/>
                  </a:cubicBezTo>
                  <a:cubicBezTo>
                    <a:pt x="3196" y="5023"/>
                    <a:pt x="3234" y="5137"/>
                    <a:pt x="3348" y="5137"/>
                  </a:cubicBezTo>
                  <a:cubicBezTo>
                    <a:pt x="3356" y="5138"/>
                    <a:pt x="3364" y="5139"/>
                    <a:pt x="3373" y="5139"/>
                  </a:cubicBezTo>
                  <a:cubicBezTo>
                    <a:pt x="3554" y="5139"/>
                    <a:pt x="3730" y="4751"/>
                    <a:pt x="3766" y="4642"/>
                  </a:cubicBezTo>
                  <a:lnTo>
                    <a:pt x="3766" y="1903"/>
                  </a:lnTo>
                  <a:cubicBezTo>
                    <a:pt x="3919" y="1294"/>
                    <a:pt x="4071" y="648"/>
                    <a:pt x="4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1060;p23">
              <a:extLst>
                <a:ext uri="{FF2B5EF4-FFF2-40B4-BE49-F238E27FC236}">
                  <a16:creationId xmlns:a16="http://schemas.microsoft.com/office/drawing/2014/main" id="{A94C9B3E-8BFA-8E23-6815-786A74B16746}"/>
                </a:ext>
              </a:extLst>
            </p:cNvPr>
            <p:cNvSpPr/>
            <p:nvPr/>
          </p:nvSpPr>
          <p:spPr>
            <a:xfrm>
              <a:off x="6814050" y="2716250"/>
              <a:ext cx="125575" cy="81825"/>
            </a:xfrm>
            <a:custGeom>
              <a:avLst/>
              <a:gdLst/>
              <a:ahLst/>
              <a:cxnLst/>
              <a:rect l="l" t="t" r="r" b="b"/>
              <a:pathLst>
                <a:path w="5023" h="3273" extrusionOk="0">
                  <a:moveTo>
                    <a:pt x="1598" y="0"/>
                  </a:moveTo>
                  <a:cubicBezTo>
                    <a:pt x="1028" y="457"/>
                    <a:pt x="533" y="990"/>
                    <a:pt x="1" y="1522"/>
                  </a:cubicBezTo>
                  <a:cubicBezTo>
                    <a:pt x="38" y="1635"/>
                    <a:pt x="411" y="3273"/>
                    <a:pt x="897" y="3273"/>
                  </a:cubicBezTo>
                  <a:cubicBezTo>
                    <a:pt x="903" y="3273"/>
                    <a:pt x="908" y="3273"/>
                    <a:pt x="914" y="3272"/>
                  </a:cubicBezTo>
                  <a:cubicBezTo>
                    <a:pt x="1180" y="3272"/>
                    <a:pt x="1408" y="2511"/>
                    <a:pt x="1484" y="2169"/>
                  </a:cubicBezTo>
                  <a:cubicBezTo>
                    <a:pt x="2283" y="2321"/>
                    <a:pt x="3082" y="2511"/>
                    <a:pt x="3881" y="2664"/>
                  </a:cubicBezTo>
                  <a:cubicBezTo>
                    <a:pt x="4149" y="2998"/>
                    <a:pt x="4388" y="3127"/>
                    <a:pt x="4545" y="3127"/>
                  </a:cubicBezTo>
                  <a:cubicBezTo>
                    <a:pt x="4566" y="3127"/>
                    <a:pt x="4586" y="3125"/>
                    <a:pt x="4604" y="3120"/>
                  </a:cubicBezTo>
                  <a:cubicBezTo>
                    <a:pt x="4946" y="3044"/>
                    <a:pt x="5022" y="2207"/>
                    <a:pt x="4946" y="761"/>
                  </a:cubicBezTo>
                  <a:cubicBezTo>
                    <a:pt x="3843" y="495"/>
                    <a:pt x="2702" y="229"/>
                    <a:pt x="1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1061;p23">
              <a:extLst>
                <a:ext uri="{FF2B5EF4-FFF2-40B4-BE49-F238E27FC236}">
                  <a16:creationId xmlns:a16="http://schemas.microsoft.com/office/drawing/2014/main" id="{C9334FD6-854F-DB73-E43E-6B3A3311DB4F}"/>
                </a:ext>
              </a:extLst>
            </p:cNvPr>
            <p:cNvSpPr/>
            <p:nvPr/>
          </p:nvSpPr>
          <p:spPr>
            <a:xfrm>
              <a:off x="6288100" y="3698725"/>
              <a:ext cx="19050" cy="19050"/>
            </a:xfrm>
            <a:custGeom>
              <a:avLst/>
              <a:gdLst/>
              <a:ahLst/>
              <a:cxnLst/>
              <a:rect l="l" t="t" r="r" b="b"/>
              <a:pathLst>
                <a:path w="762" h="762" extrusionOk="0">
                  <a:moveTo>
                    <a:pt x="381" y="153"/>
                  </a:moveTo>
                  <a:cubicBezTo>
                    <a:pt x="533" y="153"/>
                    <a:pt x="647" y="305"/>
                    <a:pt x="647" y="381"/>
                  </a:cubicBezTo>
                  <a:cubicBezTo>
                    <a:pt x="647" y="533"/>
                    <a:pt x="533" y="648"/>
                    <a:pt x="381" y="648"/>
                  </a:cubicBezTo>
                  <a:cubicBezTo>
                    <a:pt x="266" y="648"/>
                    <a:pt x="152" y="533"/>
                    <a:pt x="152" y="381"/>
                  </a:cubicBezTo>
                  <a:cubicBezTo>
                    <a:pt x="152" y="229"/>
                    <a:pt x="266" y="153"/>
                    <a:pt x="381" y="153"/>
                  </a:cubicBezTo>
                  <a:close/>
                  <a:moveTo>
                    <a:pt x="381" y="1"/>
                  </a:moveTo>
                  <a:cubicBezTo>
                    <a:pt x="190" y="1"/>
                    <a:pt x="0" y="191"/>
                    <a:pt x="0" y="381"/>
                  </a:cubicBezTo>
                  <a:cubicBezTo>
                    <a:pt x="0" y="572"/>
                    <a:pt x="190" y="762"/>
                    <a:pt x="381" y="762"/>
                  </a:cubicBezTo>
                  <a:cubicBezTo>
                    <a:pt x="571" y="762"/>
                    <a:pt x="761" y="648"/>
                    <a:pt x="761" y="381"/>
                  </a:cubicBezTo>
                  <a:cubicBezTo>
                    <a:pt x="761" y="191"/>
                    <a:pt x="571" y="1"/>
                    <a:pt x="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1062;p23">
              <a:extLst>
                <a:ext uri="{FF2B5EF4-FFF2-40B4-BE49-F238E27FC236}">
                  <a16:creationId xmlns:a16="http://schemas.microsoft.com/office/drawing/2014/main" id="{EACEF7E0-7ECB-82CA-0229-C80312987DC1}"/>
                </a:ext>
              </a:extLst>
            </p:cNvPr>
            <p:cNvSpPr/>
            <p:nvPr/>
          </p:nvSpPr>
          <p:spPr>
            <a:xfrm>
              <a:off x="6873975" y="2996000"/>
              <a:ext cx="27600" cy="24625"/>
            </a:xfrm>
            <a:custGeom>
              <a:avLst/>
              <a:gdLst/>
              <a:ahLst/>
              <a:cxnLst/>
              <a:rect l="l" t="t" r="r" b="b"/>
              <a:pathLst>
                <a:path w="1104" h="985" extrusionOk="0">
                  <a:moveTo>
                    <a:pt x="533" y="110"/>
                  </a:moveTo>
                  <a:cubicBezTo>
                    <a:pt x="723" y="148"/>
                    <a:pt x="875" y="338"/>
                    <a:pt x="837" y="528"/>
                  </a:cubicBezTo>
                  <a:cubicBezTo>
                    <a:pt x="803" y="698"/>
                    <a:pt x="647" y="838"/>
                    <a:pt x="478" y="838"/>
                  </a:cubicBezTo>
                  <a:cubicBezTo>
                    <a:pt x="459" y="838"/>
                    <a:pt x="439" y="836"/>
                    <a:pt x="419" y="832"/>
                  </a:cubicBezTo>
                  <a:cubicBezTo>
                    <a:pt x="305" y="832"/>
                    <a:pt x="229" y="794"/>
                    <a:pt x="153" y="680"/>
                  </a:cubicBezTo>
                  <a:cubicBezTo>
                    <a:pt x="115" y="604"/>
                    <a:pt x="115" y="490"/>
                    <a:pt x="115" y="414"/>
                  </a:cubicBezTo>
                  <a:cubicBezTo>
                    <a:pt x="153" y="224"/>
                    <a:pt x="305" y="110"/>
                    <a:pt x="495" y="110"/>
                  </a:cubicBezTo>
                  <a:close/>
                  <a:moveTo>
                    <a:pt x="553" y="1"/>
                  </a:moveTo>
                  <a:cubicBezTo>
                    <a:pt x="462" y="1"/>
                    <a:pt x="384" y="45"/>
                    <a:pt x="305" y="71"/>
                  </a:cubicBezTo>
                  <a:cubicBezTo>
                    <a:pt x="153" y="110"/>
                    <a:pt x="115" y="224"/>
                    <a:pt x="77" y="338"/>
                  </a:cubicBezTo>
                  <a:cubicBezTo>
                    <a:pt x="0" y="490"/>
                    <a:pt x="77" y="642"/>
                    <a:pt x="115" y="718"/>
                  </a:cubicBezTo>
                  <a:cubicBezTo>
                    <a:pt x="153" y="870"/>
                    <a:pt x="267" y="908"/>
                    <a:pt x="419" y="985"/>
                  </a:cubicBezTo>
                  <a:lnTo>
                    <a:pt x="495" y="985"/>
                  </a:lnTo>
                  <a:cubicBezTo>
                    <a:pt x="723" y="985"/>
                    <a:pt x="913" y="832"/>
                    <a:pt x="1066" y="604"/>
                  </a:cubicBezTo>
                  <a:cubicBezTo>
                    <a:pt x="1104" y="338"/>
                    <a:pt x="952" y="71"/>
                    <a:pt x="685" y="33"/>
                  </a:cubicBezTo>
                  <a:cubicBezTo>
                    <a:pt x="638" y="10"/>
                    <a:pt x="594" y="1"/>
                    <a:pt x="5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1063;p23">
              <a:extLst>
                <a:ext uri="{FF2B5EF4-FFF2-40B4-BE49-F238E27FC236}">
                  <a16:creationId xmlns:a16="http://schemas.microsoft.com/office/drawing/2014/main" id="{2FC7B6C8-AB72-6059-FEB7-9DEB89CAF33B}"/>
                </a:ext>
              </a:extLst>
            </p:cNvPr>
            <p:cNvSpPr/>
            <p:nvPr/>
          </p:nvSpPr>
          <p:spPr>
            <a:xfrm>
              <a:off x="5512000" y="2585950"/>
              <a:ext cx="644875" cy="317700"/>
            </a:xfrm>
            <a:custGeom>
              <a:avLst/>
              <a:gdLst/>
              <a:ahLst/>
              <a:cxnLst/>
              <a:rect l="l" t="t" r="r" b="b"/>
              <a:pathLst>
                <a:path w="25795" h="12708" extrusionOk="0">
                  <a:moveTo>
                    <a:pt x="0" y="0"/>
                  </a:moveTo>
                  <a:lnTo>
                    <a:pt x="0" y="12707"/>
                  </a:lnTo>
                  <a:lnTo>
                    <a:pt x="25794" y="12707"/>
                  </a:lnTo>
                  <a:lnTo>
                    <a:pt x="25794" y="4642"/>
                  </a:lnTo>
                  <a:cubicBezTo>
                    <a:pt x="25794" y="2093"/>
                    <a:pt x="23740" y="0"/>
                    <a:pt x="21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1064;p23">
              <a:extLst>
                <a:ext uri="{FF2B5EF4-FFF2-40B4-BE49-F238E27FC236}">
                  <a16:creationId xmlns:a16="http://schemas.microsoft.com/office/drawing/2014/main" id="{1AE10094-205C-8D7D-34AE-FCD16D321C36}"/>
                </a:ext>
              </a:extLst>
            </p:cNvPr>
            <p:cNvSpPr/>
            <p:nvPr/>
          </p:nvSpPr>
          <p:spPr>
            <a:xfrm>
              <a:off x="5830600" y="2368375"/>
              <a:ext cx="240675" cy="219275"/>
            </a:xfrm>
            <a:custGeom>
              <a:avLst/>
              <a:gdLst/>
              <a:ahLst/>
              <a:cxnLst/>
              <a:rect l="l" t="t" r="r" b="b"/>
              <a:pathLst>
                <a:path w="9627" h="8771" extrusionOk="0">
                  <a:moveTo>
                    <a:pt x="4814" y="1"/>
                  </a:moveTo>
                  <a:cubicBezTo>
                    <a:pt x="3691" y="1"/>
                    <a:pt x="2569" y="429"/>
                    <a:pt x="1713" y="1285"/>
                  </a:cubicBezTo>
                  <a:cubicBezTo>
                    <a:pt x="1" y="2997"/>
                    <a:pt x="1" y="5774"/>
                    <a:pt x="1713" y="7486"/>
                  </a:cubicBezTo>
                  <a:cubicBezTo>
                    <a:pt x="2569" y="8342"/>
                    <a:pt x="3691" y="8770"/>
                    <a:pt x="4814" y="8770"/>
                  </a:cubicBezTo>
                  <a:cubicBezTo>
                    <a:pt x="5936" y="8770"/>
                    <a:pt x="7058" y="8342"/>
                    <a:pt x="7914" y="7486"/>
                  </a:cubicBezTo>
                  <a:cubicBezTo>
                    <a:pt x="9626" y="5774"/>
                    <a:pt x="9626" y="2997"/>
                    <a:pt x="7914" y="1285"/>
                  </a:cubicBezTo>
                  <a:cubicBezTo>
                    <a:pt x="7058" y="429"/>
                    <a:pt x="5936" y="1"/>
                    <a:pt x="4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1065;p23">
              <a:extLst>
                <a:ext uri="{FF2B5EF4-FFF2-40B4-BE49-F238E27FC236}">
                  <a16:creationId xmlns:a16="http://schemas.microsoft.com/office/drawing/2014/main" id="{B3B853A0-B65E-99EA-8A56-BBB7F89392C9}"/>
                </a:ext>
              </a:extLst>
            </p:cNvPr>
            <p:cNvSpPr/>
            <p:nvPr/>
          </p:nvSpPr>
          <p:spPr>
            <a:xfrm>
              <a:off x="5907650" y="2435675"/>
              <a:ext cx="85625" cy="85625"/>
            </a:xfrm>
            <a:custGeom>
              <a:avLst/>
              <a:gdLst/>
              <a:ahLst/>
              <a:cxnLst/>
              <a:rect l="l" t="t" r="r" b="b"/>
              <a:pathLst>
                <a:path w="3425" h="3425" extrusionOk="0">
                  <a:moveTo>
                    <a:pt x="1712" y="77"/>
                  </a:moveTo>
                  <a:cubicBezTo>
                    <a:pt x="2626" y="77"/>
                    <a:pt x="3348" y="799"/>
                    <a:pt x="3348" y="1712"/>
                  </a:cubicBezTo>
                  <a:cubicBezTo>
                    <a:pt x="3348" y="2588"/>
                    <a:pt x="2626" y="3310"/>
                    <a:pt x="1712" y="3310"/>
                  </a:cubicBezTo>
                  <a:cubicBezTo>
                    <a:pt x="837" y="3310"/>
                    <a:pt x="115" y="2588"/>
                    <a:pt x="115" y="1712"/>
                  </a:cubicBezTo>
                  <a:cubicBezTo>
                    <a:pt x="115" y="799"/>
                    <a:pt x="837" y="77"/>
                    <a:pt x="1712" y="77"/>
                  </a:cubicBezTo>
                  <a:close/>
                  <a:moveTo>
                    <a:pt x="1712" y="1"/>
                  </a:moveTo>
                  <a:cubicBezTo>
                    <a:pt x="761" y="1"/>
                    <a:pt x="0" y="761"/>
                    <a:pt x="0" y="1712"/>
                  </a:cubicBezTo>
                  <a:cubicBezTo>
                    <a:pt x="0" y="2664"/>
                    <a:pt x="761" y="3424"/>
                    <a:pt x="1712" y="3424"/>
                  </a:cubicBezTo>
                  <a:cubicBezTo>
                    <a:pt x="2664" y="3424"/>
                    <a:pt x="3424" y="2664"/>
                    <a:pt x="3424" y="1712"/>
                  </a:cubicBezTo>
                  <a:cubicBezTo>
                    <a:pt x="3424" y="761"/>
                    <a:pt x="2664" y="1"/>
                    <a:pt x="1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1066;p23">
              <a:extLst>
                <a:ext uri="{FF2B5EF4-FFF2-40B4-BE49-F238E27FC236}">
                  <a16:creationId xmlns:a16="http://schemas.microsoft.com/office/drawing/2014/main" id="{38B5BAAF-C5C0-DA3B-137E-C0D5EBD03F39}"/>
                </a:ext>
              </a:extLst>
            </p:cNvPr>
            <p:cNvSpPr/>
            <p:nvPr/>
          </p:nvSpPr>
          <p:spPr>
            <a:xfrm>
              <a:off x="5568100" y="2368900"/>
              <a:ext cx="240650" cy="218875"/>
            </a:xfrm>
            <a:custGeom>
              <a:avLst/>
              <a:gdLst/>
              <a:ahLst/>
              <a:cxnLst/>
              <a:rect l="l" t="t" r="r" b="b"/>
              <a:pathLst>
                <a:path w="9626" h="8755" extrusionOk="0">
                  <a:moveTo>
                    <a:pt x="4827" y="0"/>
                  </a:moveTo>
                  <a:cubicBezTo>
                    <a:pt x="4490" y="0"/>
                    <a:pt x="4147" y="40"/>
                    <a:pt x="3805" y="123"/>
                  </a:cubicBezTo>
                  <a:cubicBezTo>
                    <a:pt x="1446" y="655"/>
                    <a:pt x="1" y="3014"/>
                    <a:pt x="533" y="5373"/>
                  </a:cubicBezTo>
                  <a:cubicBezTo>
                    <a:pt x="1024" y="7401"/>
                    <a:pt x="2838" y="8755"/>
                    <a:pt x="4837" y="8755"/>
                  </a:cubicBezTo>
                  <a:cubicBezTo>
                    <a:pt x="5162" y="8755"/>
                    <a:pt x="5492" y="8719"/>
                    <a:pt x="5821" y="8644"/>
                  </a:cubicBezTo>
                  <a:cubicBezTo>
                    <a:pt x="8142" y="8074"/>
                    <a:pt x="9626" y="5715"/>
                    <a:pt x="9055" y="3356"/>
                  </a:cubicBezTo>
                  <a:cubicBezTo>
                    <a:pt x="8600" y="1372"/>
                    <a:pt x="6810" y="0"/>
                    <a:pt x="48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1067;p23">
              <a:extLst>
                <a:ext uri="{FF2B5EF4-FFF2-40B4-BE49-F238E27FC236}">
                  <a16:creationId xmlns:a16="http://schemas.microsoft.com/office/drawing/2014/main" id="{690D18E1-5E7B-67F3-5B02-607174A13D2F}"/>
                </a:ext>
              </a:extLst>
            </p:cNvPr>
            <p:cNvSpPr/>
            <p:nvPr/>
          </p:nvSpPr>
          <p:spPr>
            <a:xfrm>
              <a:off x="5645150" y="2435675"/>
              <a:ext cx="85625" cy="85625"/>
            </a:xfrm>
            <a:custGeom>
              <a:avLst/>
              <a:gdLst/>
              <a:ahLst/>
              <a:cxnLst/>
              <a:rect l="l" t="t" r="r" b="b"/>
              <a:pathLst>
                <a:path w="3425" h="3425" extrusionOk="0">
                  <a:moveTo>
                    <a:pt x="1712" y="77"/>
                  </a:moveTo>
                  <a:cubicBezTo>
                    <a:pt x="2587" y="77"/>
                    <a:pt x="3272" y="799"/>
                    <a:pt x="3310" y="1712"/>
                  </a:cubicBezTo>
                  <a:cubicBezTo>
                    <a:pt x="3310" y="2588"/>
                    <a:pt x="2625" y="3310"/>
                    <a:pt x="1712" y="3310"/>
                  </a:cubicBezTo>
                  <a:cubicBezTo>
                    <a:pt x="799" y="3310"/>
                    <a:pt x="114" y="2588"/>
                    <a:pt x="114" y="1712"/>
                  </a:cubicBezTo>
                  <a:cubicBezTo>
                    <a:pt x="114" y="799"/>
                    <a:pt x="799" y="77"/>
                    <a:pt x="1712" y="77"/>
                  </a:cubicBezTo>
                  <a:close/>
                  <a:moveTo>
                    <a:pt x="1712" y="1"/>
                  </a:moveTo>
                  <a:cubicBezTo>
                    <a:pt x="761" y="1"/>
                    <a:pt x="0" y="761"/>
                    <a:pt x="0" y="1712"/>
                  </a:cubicBezTo>
                  <a:cubicBezTo>
                    <a:pt x="0" y="2664"/>
                    <a:pt x="761" y="3424"/>
                    <a:pt x="1712" y="3424"/>
                  </a:cubicBezTo>
                  <a:cubicBezTo>
                    <a:pt x="2663" y="3424"/>
                    <a:pt x="3424" y="2664"/>
                    <a:pt x="3424" y="1712"/>
                  </a:cubicBezTo>
                  <a:cubicBezTo>
                    <a:pt x="3424" y="761"/>
                    <a:pt x="2663" y="1"/>
                    <a:pt x="1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1068;p23">
              <a:extLst>
                <a:ext uri="{FF2B5EF4-FFF2-40B4-BE49-F238E27FC236}">
                  <a16:creationId xmlns:a16="http://schemas.microsoft.com/office/drawing/2014/main" id="{6B37E44B-72E1-7ACB-8C68-DF275D806F19}"/>
                </a:ext>
              </a:extLst>
            </p:cNvPr>
            <p:cNvSpPr/>
            <p:nvPr/>
          </p:nvSpPr>
          <p:spPr>
            <a:xfrm>
              <a:off x="5511050" y="2656325"/>
              <a:ext cx="414700" cy="205475"/>
            </a:xfrm>
            <a:custGeom>
              <a:avLst/>
              <a:gdLst/>
              <a:ahLst/>
              <a:cxnLst/>
              <a:rect l="l" t="t" r="r" b="b"/>
              <a:pathLst>
                <a:path w="16588" h="8219" extrusionOk="0">
                  <a:moveTo>
                    <a:pt x="16435" y="115"/>
                  </a:moveTo>
                  <a:lnTo>
                    <a:pt x="16435" y="8142"/>
                  </a:lnTo>
                  <a:lnTo>
                    <a:pt x="76" y="8142"/>
                  </a:lnTo>
                  <a:lnTo>
                    <a:pt x="76" y="115"/>
                  </a:lnTo>
                  <a:close/>
                  <a:moveTo>
                    <a:pt x="38" y="1"/>
                  </a:moveTo>
                  <a:cubicBezTo>
                    <a:pt x="38" y="1"/>
                    <a:pt x="0" y="1"/>
                    <a:pt x="0" y="39"/>
                  </a:cubicBezTo>
                  <a:lnTo>
                    <a:pt x="0" y="8180"/>
                  </a:lnTo>
                  <a:cubicBezTo>
                    <a:pt x="0" y="8180"/>
                    <a:pt x="0" y="8218"/>
                    <a:pt x="38" y="8218"/>
                  </a:cubicBezTo>
                  <a:lnTo>
                    <a:pt x="16587" y="8218"/>
                  </a:lnTo>
                  <a:lnTo>
                    <a:pt x="16587" y="39"/>
                  </a:lnTo>
                  <a:cubicBezTo>
                    <a:pt x="16587" y="39"/>
                    <a:pt x="16587" y="1"/>
                    <a:pt x="165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1069;p23">
              <a:extLst>
                <a:ext uri="{FF2B5EF4-FFF2-40B4-BE49-F238E27FC236}">
                  <a16:creationId xmlns:a16="http://schemas.microsoft.com/office/drawing/2014/main" id="{FC8FA4A4-6B9F-C6FA-D38E-682902AB10BE}"/>
                </a:ext>
              </a:extLst>
            </p:cNvPr>
            <p:cNvSpPr/>
            <p:nvPr/>
          </p:nvSpPr>
          <p:spPr>
            <a:xfrm>
              <a:off x="5930475" y="2851300"/>
              <a:ext cx="166475" cy="2875"/>
            </a:xfrm>
            <a:custGeom>
              <a:avLst/>
              <a:gdLst/>
              <a:ahLst/>
              <a:cxnLst/>
              <a:rect l="l" t="t" r="r" b="b"/>
              <a:pathLst>
                <a:path w="6659" h="115" extrusionOk="0">
                  <a:moveTo>
                    <a:pt x="39" y="1"/>
                  </a:moveTo>
                  <a:cubicBezTo>
                    <a:pt x="39" y="1"/>
                    <a:pt x="1" y="1"/>
                    <a:pt x="1" y="39"/>
                  </a:cubicBezTo>
                  <a:cubicBezTo>
                    <a:pt x="1" y="39"/>
                    <a:pt x="1" y="115"/>
                    <a:pt x="39" y="115"/>
                  </a:cubicBezTo>
                  <a:lnTo>
                    <a:pt x="6582" y="115"/>
                  </a:lnTo>
                  <a:cubicBezTo>
                    <a:pt x="6620" y="115"/>
                    <a:pt x="6658" y="115"/>
                    <a:pt x="6620" y="39"/>
                  </a:cubicBezTo>
                  <a:cubicBezTo>
                    <a:pt x="6620" y="39"/>
                    <a:pt x="6620" y="1"/>
                    <a:pt x="6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1070;p23">
              <a:extLst>
                <a:ext uri="{FF2B5EF4-FFF2-40B4-BE49-F238E27FC236}">
                  <a16:creationId xmlns:a16="http://schemas.microsoft.com/office/drawing/2014/main" id="{1CA117AA-6F77-EDD7-F57D-6142E12F53CC}"/>
                </a:ext>
              </a:extLst>
            </p:cNvPr>
            <p:cNvSpPr/>
            <p:nvPr/>
          </p:nvSpPr>
          <p:spPr>
            <a:xfrm>
              <a:off x="5648950" y="2633500"/>
              <a:ext cx="305325" cy="2875"/>
            </a:xfrm>
            <a:custGeom>
              <a:avLst/>
              <a:gdLst/>
              <a:ahLst/>
              <a:cxnLst/>
              <a:rect l="l" t="t" r="r" b="b"/>
              <a:pathLst>
                <a:path w="12213" h="115" extrusionOk="0">
                  <a:moveTo>
                    <a:pt x="39" y="1"/>
                  </a:moveTo>
                  <a:cubicBezTo>
                    <a:pt x="39" y="1"/>
                    <a:pt x="0" y="1"/>
                    <a:pt x="0" y="77"/>
                  </a:cubicBezTo>
                  <a:cubicBezTo>
                    <a:pt x="0" y="77"/>
                    <a:pt x="0" y="115"/>
                    <a:pt x="39" y="115"/>
                  </a:cubicBezTo>
                  <a:lnTo>
                    <a:pt x="12137" y="115"/>
                  </a:lnTo>
                  <a:cubicBezTo>
                    <a:pt x="12175" y="115"/>
                    <a:pt x="12213" y="77"/>
                    <a:pt x="12175" y="77"/>
                  </a:cubicBezTo>
                  <a:cubicBezTo>
                    <a:pt x="12175" y="77"/>
                    <a:pt x="12175" y="1"/>
                    <a:pt x="12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1071;p23">
              <a:extLst>
                <a:ext uri="{FF2B5EF4-FFF2-40B4-BE49-F238E27FC236}">
                  <a16:creationId xmlns:a16="http://schemas.microsoft.com/office/drawing/2014/main" id="{66A2A8F1-8CA4-343F-7162-89F409C50919}"/>
                </a:ext>
              </a:extLst>
            </p:cNvPr>
            <p:cNvSpPr/>
            <p:nvPr/>
          </p:nvSpPr>
          <p:spPr>
            <a:xfrm>
              <a:off x="5387400" y="2621150"/>
              <a:ext cx="191200" cy="272025"/>
            </a:xfrm>
            <a:custGeom>
              <a:avLst/>
              <a:gdLst/>
              <a:ahLst/>
              <a:cxnLst/>
              <a:rect l="l" t="t" r="r" b="b"/>
              <a:pathLst>
                <a:path w="7648" h="10881" extrusionOk="0">
                  <a:moveTo>
                    <a:pt x="0" y="0"/>
                  </a:moveTo>
                  <a:lnTo>
                    <a:pt x="0" y="10881"/>
                  </a:lnTo>
                  <a:cubicBezTo>
                    <a:pt x="1598" y="9815"/>
                    <a:pt x="3196" y="8826"/>
                    <a:pt x="4794" y="7799"/>
                  </a:cubicBezTo>
                  <a:cubicBezTo>
                    <a:pt x="5745" y="7723"/>
                    <a:pt x="6696" y="7723"/>
                    <a:pt x="7647" y="7685"/>
                  </a:cubicBezTo>
                  <a:cubicBezTo>
                    <a:pt x="7609" y="6277"/>
                    <a:pt x="7609" y="4794"/>
                    <a:pt x="7609" y="3348"/>
                  </a:cubicBezTo>
                  <a:cubicBezTo>
                    <a:pt x="6658" y="3348"/>
                    <a:pt x="5745" y="3424"/>
                    <a:pt x="4794" y="3424"/>
                  </a:cubicBezTo>
                  <a:cubicBezTo>
                    <a:pt x="3196" y="2283"/>
                    <a:pt x="1598" y="11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1072;p23">
              <a:extLst>
                <a:ext uri="{FF2B5EF4-FFF2-40B4-BE49-F238E27FC236}">
                  <a16:creationId xmlns:a16="http://schemas.microsoft.com/office/drawing/2014/main" id="{DC86CCD0-EF59-27E8-D01E-456DF44D2908}"/>
                </a:ext>
              </a:extLst>
            </p:cNvPr>
            <p:cNvSpPr/>
            <p:nvPr/>
          </p:nvSpPr>
          <p:spPr>
            <a:xfrm>
              <a:off x="6031300" y="2538400"/>
              <a:ext cx="127475" cy="163600"/>
            </a:xfrm>
            <a:custGeom>
              <a:avLst/>
              <a:gdLst/>
              <a:ahLst/>
              <a:cxnLst/>
              <a:rect l="l" t="t" r="r" b="b"/>
              <a:pathLst>
                <a:path w="5099" h="6544" extrusionOk="0">
                  <a:moveTo>
                    <a:pt x="3120" y="0"/>
                  </a:moveTo>
                  <a:lnTo>
                    <a:pt x="0" y="5403"/>
                  </a:lnTo>
                  <a:lnTo>
                    <a:pt x="2017" y="6544"/>
                  </a:lnTo>
                  <a:cubicBezTo>
                    <a:pt x="2854" y="5060"/>
                    <a:pt x="3691" y="3614"/>
                    <a:pt x="4528" y="2169"/>
                  </a:cubicBezTo>
                  <a:lnTo>
                    <a:pt x="5098" y="1142"/>
                  </a:lnTo>
                  <a:lnTo>
                    <a:pt x="3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1073;p23">
              <a:extLst>
                <a:ext uri="{FF2B5EF4-FFF2-40B4-BE49-F238E27FC236}">
                  <a16:creationId xmlns:a16="http://schemas.microsoft.com/office/drawing/2014/main" id="{4736E615-19C4-FAAD-B1C0-E8B12F95109E}"/>
                </a:ext>
              </a:extLst>
            </p:cNvPr>
            <p:cNvSpPr/>
            <p:nvPr/>
          </p:nvSpPr>
          <p:spPr>
            <a:xfrm>
              <a:off x="5985650" y="2888400"/>
              <a:ext cx="163600" cy="801800"/>
            </a:xfrm>
            <a:custGeom>
              <a:avLst/>
              <a:gdLst/>
              <a:ahLst/>
              <a:cxnLst/>
              <a:rect l="l" t="t" r="r" b="b"/>
              <a:pathLst>
                <a:path w="6544" h="32072" extrusionOk="0">
                  <a:moveTo>
                    <a:pt x="875" y="0"/>
                  </a:moveTo>
                  <a:lnTo>
                    <a:pt x="0" y="153"/>
                  </a:lnTo>
                  <a:lnTo>
                    <a:pt x="5669" y="32071"/>
                  </a:lnTo>
                  <a:lnTo>
                    <a:pt x="6544" y="31919"/>
                  </a:lnTo>
                  <a:lnTo>
                    <a:pt x="875" y="0"/>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1074;p23">
              <a:extLst>
                <a:ext uri="{FF2B5EF4-FFF2-40B4-BE49-F238E27FC236}">
                  <a16:creationId xmlns:a16="http://schemas.microsoft.com/office/drawing/2014/main" id="{2727AAA2-779D-435B-78A5-C37F8DD3AF21}"/>
                </a:ext>
              </a:extLst>
            </p:cNvPr>
            <p:cNvSpPr/>
            <p:nvPr/>
          </p:nvSpPr>
          <p:spPr>
            <a:xfrm>
              <a:off x="6029400" y="3173725"/>
              <a:ext cx="49475" cy="80875"/>
            </a:xfrm>
            <a:custGeom>
              <a:avLst/>
              <a:gdLst/>
              <a:ahLst/>
              <a:cxnLst/>
              <a:rect l="l" t="t" r="r" b="b"/>
              <a:pathLst>
                <a:path w="1979" h="3235" extrusionOk="0">
                  <a:moveTo>
                    <a:pt x="1446" y="1"/>
                  </a:moveTo>
                  <a:lnTo>
                    <a:pt x="0" y="267"/>
                  </a:lnTo>
                  <a:lnTo>
                    <a:pt x="533" y="3234"/>
                  </a:lnTo>
                  <a:lnTo>
                    <a:pt x="1978" y="3006"/>
                  </a:lnTo>
                  <a:lnTo>
                    <a:pt x="1446"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1075;p23">
              <a:extLst>
                <a:ext uri="{FF2B5EF4-FFF2-40B4-BE49-F238E27FC236}">
                  <a16:creationId xmlns:a16="http://schemas.microsoft.com/office/drawing/2014/main" id="{54A2D717-5488-7E31-E418-6120EEB265CD}"/>
                </a:ext>
              </a:extLst>
            </p:cNvPr>
            <p:cNvSpPr/>
            <p:nvPr/>
          </p:nvSpPr>
          <p:spPr>
            <a:xfrm>
              <a:off x="6094075" y="3677800"/>
              <a:ext cx="78950" cy="21900"/>
            </a:xfrm>
            <a:custGeom>
              <a:avLst/>
              <a:gdLst/>
              <a:ahLst/>
              <a:cxnLst/>
              <a:rect l="l" t="t" r="r" b="b"/>
              <a:pathLst>
                <a:path w="3158" h="876" extrusionOk="0">
                  <a:moveTo>
                    <a:pt x="0" y="1"/>
                  </a:moveTo>
                  <a:lnTo>
                    <a:pt x="0" y="876"/>
                  </a:lnTo>
                  <a:lnTo>
                    <a:pt x="3158" y="876"/>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1076;p23">
              <a:extLst>
                <a:ext uri="{FF2B5EF4-FFF2-40B4-BE49-F238E27FC236}">
                  <a16:creationId xmlns:a16="http://schemas.microsoft.com/office/drawing/2014/main" id="{02DA552D-43AF-1BE3-F9EA-4EE50FD925E4}"/>
                </a:ext>
              </a:extLst>
            </p:cNvPr>
            <p:cNvSpPr/>
            <p:nvPr/>
          </p:nvSpPr>
          <p:spPr>
            <a:xfrm>
              <a:off x="5485350" y="2888400"/>
              <a:ext cx="163625" cy="802750"/>
            </a:xfrm>
            <a:custGeom>
              <a:avLst/>
              <a:gdLst/>
              <a:ahLst/>
              <a:cxnLst/>
              <a:rect l="l" t="t" r="r" b="b"/>
              <a:pathLst>
                <a:path w="6545" h="32110" extrusionOk="0">
                  <a:moveTo>
                    <a:pt x="5669" y="0"/>
                  </a:moveTo>
                  <a:lnTo>
                    <a:pt x="1" y="31957"/>
                  </a:lnTo>
                  <a:lnTo>
                    <a:pt x="914" y="32110"/>
                  </a:lnTo>
                  <a:lnTo>
                    <a:pt x="6544" y="191"/>
                  </a:lnTo>
                  <a:lnTo>
                    <a:pt x="5669" y="0"/>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1077;p23">
              <a:extLst>
                <a:ext uri="{FF2B5EF4-FFF2-40B4-BE49-F238E27FC236}">
                  <a16:creationId xmlns:a16="http://schemas.microsoft.com/office/drawing/2014/main" id="{EF202E9D-81B0-421D-F512-DFC5FC0AA210}"/>
                </a:ext>
              </a:extLst>
            </p:cNvPr>
            <p:cNvSpPr/>
            <p:nvPr/>
          </p:nvSpPr>
          <p:spPr>
            <a:xfrm>
              <a:off x="5555750" y="3174675"/>
              <a:ext cx="49475" cy="80875"/>
            </a:xfrm>
            <a:custGeom>
              <a:avLst/>
              <a:gdLst/>
              <a:ahLst/>
              <a:cxnLst/>
              <a:rect l="l" t="t" r="r" b="b"/>
              <a:pathLst>
                <a:path w="1979" h="3235" extrusionOk="0">
                  <a:moveTo>
                    <a:pt x="533" y="1"/>
                  </a:moveTo>
                  <a:lnTo>
                    <a:pt x="0" y="2968"/>
                  </a:lnTo>
                  <a:lnTo>
                    <a:pt x="1446" y="3234"/>
                  </a:lnTo>
                  <a:lnTo>
                    <a:pt x="1978" y="229"/>
                  </a:lnTo>
                  <a:lnTo>
                    <a:pt x="533"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1078;p23">
              <a:extLst>
                <a:ext uri="{FF2B5EF4-FFF2-40B4-BE49-F238E27FC236}">
                  <a16:creationId xmlns:a16="http://schemas.microsoft.com/office/drawing/2014/main" id="{A41FD5DF-DD39-EB3B-66F1-A80B3ED1F13A}"/>
                </a:ext>
              </a:extLst>
            </p:cNvPr>
            <p:cNvSpPr/>
            <p:nvPr/>
          </p:nvSpPr>
          <p:spPr>
            <a:xfrm>
              <a:off x="5461575" y="3678750"/>
              <a:ext cx="78975" cy="20950"/>
            </a:xfrm>
            <a:custGeom>
              <a:avLst/>
              <a:gdLst/>
              <a:ahLst/>
              <a:cxnLst/>
              <a:rect l="l" t="t" r="r" b="b"/>
              <a:pathLst>
                <a:path w="3159" h="838" extrusionOk="0">
                  <a:moveTo>
                    <a:pt x="1" y="1"/>
                  </a:moveTo>
                  <a:lnTo>
                    <a:pt x="1" y="838"/>
                  </a:lnTo>
                  <a:lnTo>
                    <a:pt x="3158" y="838"/>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1079;p23">
              <a:extLst>
                <a:ext uri="{FF2B5EF4-FFF2-40B4-BE49-F238E27FC236}">
                  <a16:creationId xmlns:a16="http://schemas.microsoft.com/office/drawing/2014/main" id="{D01E4A7F-1BE1-B439-DE34-817126A49CD2}"/>
                </a:ext>
              </a:extLst>
            </p:cNvPr>
            <p:cNvSpPr/>
            <p:nvPr/>
          </p:nvSpPr>
          <p:spPr>
            <a:xfrm>
              <a:off x="6119750" y="2477500"/>
              <a:ext cx="70400" cy="177100"/>
            </a:xfrm>
            <a:custGeom>
              <a:avLst/>
              <a:gdLst/>
              <a:ahLst/>
              <a:cxnLst/>
              <a:rect l="l" t="t" r="r" b="b"/>
              <a:pathLst>
                <a:path w="2816" h="7084" extrusionOk="0">
                  <a:moveTo>
                    <a:pt x="549" y="1"/>
                  </a:moveTo>
                  <a:cubicBezTo>
                    <a:pt x="492" y="1"/>
                    <a:pt x="434" y="13"/>
                    <a:pt x="381" y="39"/>
                  </a:cubicBezTo>
                  <a:cubicBezTo>
                    <a:pt x="153" y="78"/>
                    <a:pt x="0" y="344"/>
                    <a:pt x="76" y="610"/>
                  </a:cubicBezTo>
                  <a:lnTo>
                    <a:pt x="1865" y="6773"/>
                  </a:lnTo>
                  <a:cubicBezTo>
                    <a:pt x="1933" y="6944"/>
                    <a:pt x="2123" y="7083"/>
                    <a:pt x="2353" y="7083"/>
                  </a:cubicBezTo>
                  <a:cubicBezTo>
                    <a:pt x="2380" y="7083"/>
                    <a:pt x="2407" y="7082"/>
                    <a:pt x="2435" y="7078"/>
                  </a:cubicBezTo>
                  <a:cubicBezTo>
                    <a:pt x="2663" y="7002"/>
                    <a:pt x="2816" y="6735"/>
                    <a:pt x="2701" y="6507"/>
                  </a:cubicBezTo>
                  <a:lnTo>
                    <a:pt x="951" y="306"/>
                  </a:lnTo>
                  <a:cubicBezTo>
                    <a:pt x="922" y="131"/>
                    <a:pt x="737" y="1"/>
                    <a:pt x="5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1080;p23">
              <a:extLst>
                <a:ext uri="{FF2B5EF4-FFF2-40B4-BE49-F238E27FC236}">
                  <a16:creationId xmlns:a16="http://schemas.microsoft.com/office/drawing/2014/main" id="{C7F0D202-0CDE-493C-EBEE-F2BBC3708693}"/>
                </a:ext>
              </a:extLst>
            </p:cNvPr>
            <p:cNvSpPr/>
            <p:nvPr/>
          </p:nvSpPr>
          <p:spPr>
            <a:xfrm>
              <a:off x="6699925" y="3246000"/>
              <a:ext cx="296775" cy="297725"/>
            </a:xfrm>
            <a:custGeom>
              <a:avLst/>
              <a:gdLst/>
              <a:ahLst/>
              <a:cxnLst/>
              <a:rect l="l" t="t" r="r" b="b"/>
              <a:pathLst>
                <a:path w="11871" h="11909" extrusionOk="0">
                  <a:moveTo>
                    <a:pt x="5935" y="1104"/>
                  </a:moveTo>
                  <a:cubicBezTo>
                    <a:pt x="6620" y="1104"/>
                    <a:pt x="7115" y="1599"/>
                    <a:pt x="7115" y="2284"/>
                  </a:cubicBezTo>
                  <a:cubicBezTo>
                    <a:pt x="7115" y="2968"/>
                    <a:pt x="6620" y="3463"/>
                    <a:pt x="5935" y="3463"/>
                  </a:cubicBezTo>
                  <a:cubicBezTo>
                    <a:pt x="5288" y="3463"/>
                    <a:pt x="4756" y="2968"/>
                    <a:pt x="4756" y="2284"/>
                  </a:cubicBezTo>
                  <a:cubicBezTo>
                    <a:pt x="4756" y="1599"/>
                    <a:pt x="5288" y="1104"/>
                    <a:pt x="5935" y="1104"/>
                  </a:cubicBezTo>
                  <a:close/>
                  <a:moveTo>
                    <a:pt x="5935" y="5441"/>
                  </a:moveTo>
                  <a:cubicBezTo>
                    <a:pt x="6240" y="5441"/>
                    <a:pt x="6468" y="5670"/>
                    <a:pt x="6468" y="6012"/>
                  </a:cubicBezTo>
                  <a:cubicBezTo>
                    <a:pt x="6468" y="6278"/>
                    <a:pt x="6240" y="6506"/>
                    <a:pt x="5935" y="6506"/>
                  </a:cubicBezTo>
                  <a:cubicBezTo>
                    <a:pt x="5669" y="6506"/>
                    <a:pt x="5403" y="6278"/>
                    <a:pt x="5403" y="6012"/>
                  </a:cubicBezTo>
                  <a:cubicBezTo>
                    <a:pt x="5403" y="5708"/>
                    <a:pt x="5669" y="5441"/>
                    <a:pt x="5935" y="5441"/>
                  </a:cubicBezTo>
                  <a:close/>
                  <a:moveTo>
                    <a:pt x="2245" y="4794"/>
                  </a:moveTo>
                  <a:cubicBezTo>
                    <a:pt x="2892" y="4794"/>
                    <a:pt x="3424" y="5327"/>
                    <a:pt x="3424" y="6012"/>
                  </a:cubicBezTo>
                  <a:cubicBezTo>
                    <a:pt x="3424" y="6621"/>
                    <a:pt x="2892" y="7191"/>
                    <a:pt x="2245" y="7191"/>
                  </a:cubicBezTo>
                  <a:cubicBezTo>
                    <a:pt x="1560" y="7191"/>
                    <a:pt x="1028" y="6659"/>
                    <a:pt x="1028" y="6012"/>
                  </a:cubicBezTo>
                  <a:cubicBezTo>
                    <a:pt x="1028" y="5327"/>
                    <a:pt x="1560" y="4794"/>
                    <a:pt x="2245" y="4794"/>
                  </a:cubicBezTo>
                  <a:close/>
                  <a:moveTo>
                    <a:pt x="9626" y="4794"/>
                  </a:moveTo>
                  <a:cubicBezTo>
                    <a:pt x="10310" y="4794"/>
                    <a:pt x="10843" y="5327"/>
                    <a:pt x="10843" y="6012"/>
                  </a:cubicBezTo>
                  <a:cubicBezTo>
                    <a:pt x="10843" y="6621"/>
                    <a:pt x="10310" y="7191"/>
                    <a:pt x="9626" y="7191"/>
                  </a:cubicBezTo>
                  <a:cubicBezTo>
                    <a:pt x="8979" y="7191"/>
                    <a:pt x="8446" y="6659"/>
                    <a:pt x="8446" y="6012"/>
                  </a:cubicBezTo>
                  <a:cubicBezTo>
                    <a:pt x="8446" y="5327"/>
                    <a:pt x="8979" y="4794"/>
                    <a:pt x="9626" y="4794"/>
                  </a:cubicBezTo>
                  <a:close/>
                  <a:moveTo>
                    <a:pt x="5935" y="8523"/>
                  </a:moveTo>
                  <a:cubicBezTo>
                    <a:pt x="6620" y="8523"/>
                    <a:pt x="7115" y="9017"/>
                    <a:pt x="7115" y="9702"/>
                  </a:cubicBezTo>
                  <a:cubicBezTo>
                    <a:pt x="7115" y="10387"/>
                    <a:pt x="6620" y="10882"/>
                    <a:pt x="5935" y="10882"/>
                  </a:cubicBezTo>
                  <a:cubicBezTo>
                    <a:pt x="5288" y="10882"/>
                    <a:pt x="4756" y="10387"/>
                    <a:pt x="4756" y="9702"/>
                  </a:cubicBezTo>
                  <a:cubicBezTo>
                    <a:pt x="4756" y="9017"/>
                    <a:pt x="5288" y="8523"/>
                    <a:pt x="5935" y="8523"/>
                  </a:cubicBezTo>
                  <a:close/>
                  <a:moveTo>
                    <a:pt x="5935" y="1"/>
                  </a:moveTo>
                  <a:cubicBezTo>
                    <a:pt x="2663" y="1"/>
                    <a:pt x="0" y="2664"/>
                    <a:pt x="0" y="5936"/>
                  </a:cubicBezTo>
                  <a:cubicBezTo>
                    <a:pt x="0" y="9246"/>
                    <a:pt x="2663" y="11909"/>
                    <a:pt x="5935" y="11909"/>
                  </a:cubicBezTo>
                  <a:cubicBezTo>
                    <a:pt x="9207" y="11909"/>
                    <a:pt x="11870" y="9246"/>
                    <a:pt x="11870" y="5936"/>
                  </a:cubicBezTo>
                  <a:cubicBezTo>
                    <a:pt x="11870" y="2702"/>
                    <a:pt x="9207" y="1"/>
                    <a:pt x="59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1081;p23">
              <a:extLst>
                <a:ext uri="{FF2B5EF4-FFF2-40B4-BE49-F238E27FC236}">
                  <a16:creationId xmlns:a16="http://schemas.microsoft.com/office/drawing/2014/main" id="{7F234F6D-26EE-9AAB-14CD-0D29FB6DE3FF}"/>
                </a:ext>
              </a:extLst>
            </p:cNvPr>
            <p:cNvSpPr/>
            <p:nvPr/>
          </p:nvSpPr>
          <p:spPr>
            <a:xfrm>
              <a:off x="6748425" y="3292625"/>
              <a:ext cx="199750" cy="199750"/>
            </a:xfrm>
            <a:custGeom>
              <a:avLst/>
              <a:gdLst/>
              <a:ahLst/>
              <a:cxnLst/>
              <a:rect l="l" t="t" r="r" b="b"/>
              <a:pathLst>
                <a:path w="7990" h="7990" extrusionOk="0">
                  <a:moveTo>
                    <a:pt x="3995" y="381"/>
                  </a:moveTo>
                  <a:cubicBezTo>
                    <a:pt x="6012" y="381"/>
                    <a:pt x="7609" y="1978"/>
                    <a:pt x="7609" y="3995"/>
                  </a:cubicBezTo>
                  <a:cubicBezTo>
                    <a:pt x="7609" y="5973"/>
                    <a:pt x="6012" y="7609"/>
                    <a:pt x="3995" y="7609"/>
                  </a:cubicBezTo>
                  <a:cubicBezTo>
                    <a:pt x="1979" y="7609"/>
                    <a:pt x="381" y="5973"/>
                    <a:pt x="381" y="3995"/>
                  </a:cubicBezTo>
                  <a:cubicBezTo>
                    <a:pt x="381" y="1978"/>
                    <a:pt x="1979" y="381"/>
                    <a:pt x="3995" y="381"/>
                  </a:cubicBezTo>
                  <a:close/>
                  <a:moveTo>
                    <a:pt x="3995" y="0"/>
                  </a:moveTo>
                  <a:cubicBezTo>
                    <a:pt x="1827" y="0"/>
                    <a:pt x="1" y="1788"/>
                    <a:pt x="1" y="3995"/>
                  </a:cubicBezTo>
                  <a:cubicBezTo>
                    <a:pt x="1" y="6163"/>
                    <a:pt x="1827" y="7989"/>
                    <a:pt x="3995" y="7989"/>
                  </a:cubicBezTo>
                  <a:cubicBezTo>
                    <a:pt x="6202" y="7989"/>
                    <a:pt x="7990" y="6239"/>
                    <a:pt x="7990" y="3995"/>
                  </a:cubicBezTo>
                  <a:cubicBezTo>
                    <a:pt x="7990" y="1788"/>
                    <a:pt x="6202" y="0"/>
                    <a:pt x="39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1082;p23">
              <a:extLst>
                <a:ext uri="{FF2B5EF4-FFF2-40B4-BE49-F238E27FC236}">
                  <a16:creationId xmlns:a16="http://schemas.microsoft.com/office/drawing/2014/main" id="{BFD2277F-1674-937D-85C8-0DD7D80E2BA2}"/>
                </a:ext>
              </a:extLst>
            </p:cNvPr>
            <p:cNvSpPr/>
            <p:nvPr/>
          </p:nvSpPr>
          <p:spPr>
            <a:xfrm>
              <a:off x="6569625" y="3399150"/>
              <a:ext cx="460350" cy="341450"/>
            </a:xfrm>
            <a:custGeom>
              <a:avLst/>
              <a:gdLst/>
              <a:ahLst/>
              <a:cxnLst/>
              <a:rect l="l" t="t" r="r" b="b"/>
              <a:pathLst>
                <a:path w="18414" h="13658" extrusionOk="0">
                  <a:moveTo>
                    <a:pt x="0" y="0"/>
                  </a:moveTo>
                  <a:lnTo>
                    <a:pt x="0" y="13658"/>
                  </a:lnTo>
                  <a:lnTo>
                    <a:pt x="18414" y="13658"/>
                  </a:lnTo>
                  <a:lnTo>
                    <a:pt x="18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1083;p23">
              <a:extLst>
                <a:ext uri="{FF2B5EF4-FFF2-40B4-BE49-F238E27FC236}">
                  <a16:creationId xmlns:a16="http://schemas.microsoft.com/office/drawing/2014/main" id="{3E2EB98F-279B-6657-8C32-167FE9A343B9}"/>
                </a:ext>
              </a:extLst>
            </p:cNvPr>
            <p:cNvSpPr/>
            <p:nvPr/>
          </p:nvSpPr>
          <p:spPr>
            <a:xfrm>
              <a:off x="6459300" y="3464775"/>
              <a:ext cx="297700" cy="297700"/>
            </a:xfrm>
            <a:custGeom>
              <a:avLst/>
              <a:gdLst/>
              <a:ahLst/>
              <a:cxnLst/>
              <a:rect l="l" t="t" r="r" b="b"/>
              <a:pathLst>
                <a:path w="11908" h="11908" extrusionOk="0">
                  <a:moveTo>
                    <a:pt x="5935" y="1065"/>
                  </a:moveTo>
                  <a:cubicBezTo>
                    <a:pt x="6620" y="1065"/>
                    <a:pt x="7152" y="1560"/>
                    <a:pt x="7152" y="2245"/>
                  </a:cubicBezTo>
                  <a:cubicBezTo>
                    <a:pt x="7152" y="2891"/>
                    <a:pt x="6620" y="3424"/>
                    <a:pt x="5935" y="3424"/>
                  </a:cubicBezTo>
                  <a:cubicBezTo>
                    <a:pt x="5288" y="3424"/>
                    <a:pt x="4756" y="2891"/>
                    <a:pt x="4756" y="2245"/>
                  </a:cubicBezTo>
                  <a:cubicBezTo>
                    <a:pt x="4756" y="1560"/>
                    <a:pt x="5288" y="1065"/>
                    <a:pt x="5935" y="1065"/>
                  </a:cubicBezTo>
                  <a:close/>
                  <a:moveTo>
                    <a:pt x="5897" y="5364"/>
                  </a:moveTo>
                  <a:cubicBezTo>
                    <a:pt x="6201" y="5364"/>
                    <a:pt x="6430" y="5631"/>
                    <a:pt x="6430" y="5935"/>
                  </a:cubicBezTo>
                  <a:cubicBezTo>
                    <a:pt x="6430" y="6239"/>
                    <a:pt x="6201" y="6468"/>
                    <a:pt x="5897" y="6468"/>
                  </a:cubicBezTo>
                  <a:cubicBezTo>
                    <a:pt x="5631" y="6468"/>
                    <a:pt x="5402" y="6239"/>
                    <a:pt x="5402" y="5935"/>
                  </a:cubicBezTo>
                  <a:cubicBezTo>
                    <a:pt x="5402" y="5669"/>
                    <a:pt x="5631" y="5364"/>
                    <a:pt x="5897" y="5364"/>
                  </a:cubicBezTo>
                  <a:close/>
                  <a:moveTo>
                    <a:pt x="2245" y="4756"/>
                  </a:moveTo>
                  <a:cubicBezTo>
                    <a:pt x="2930" y="4756"/>
                    <a:pt x="3424" y="5288"/>
                    <a:pt x="3424" y="5935"/>
                  </a:cubicBezTo>
                  <a:cubicBezTo>
                    <a:pt x="3424" y="6620"/>
                    <a:pt x="2930" y="7152"/>
                    <a:pt x="2245" y="7152"/>
                  </a:cubicBezTo>
                  <a:cubicBezTo>
                    <a:pt x="1598" y="7152"/>
                    <a:pt x="1065" y="6620"/>
                    <a:pt x="1065" y="5935"/>
                  </a:cubicBezTo>
                  <a:cubicBezTo>
                    <a:pt x="1065" y="5288"/>
                    <a:pt x="1598" y="4756"/>
                    <a:pt x="2245" y="4756"/>
                  </a:cubicBezTo>
                  <a:close/>
                  <a:moveTo>
                    <a:pt x="9663" y="4756"/>
                  </a:moveTo>
                  <a:cubicBezTo>
                    <a:pt x="10348" y="4756"/>
                    <a:pt x="10843" y="5288"/>
                    <a:pt x="10843" y="5935"/>
                  </a:cubicBezTo>
                  <a:cubicBezTo>
                    <a:pt x="10843" y="6620"/>
                    <a:pt x="10348" y="7152"/>
                    <a:pt x="9663" y="7152"/>
                  </a:cubicBezTo>
                  <a:cubicBezTo>
                    <a:pt x="9017" y="7152"/>
                    <a:pt x="8484" y="6620"/>
                    <a:pt x="8484" y="5935"/>
                  </a:cubicBezTo>
                  <a:cubicBezTo>
                    <a:pt x="8484" y="5288"/>
                    <a:pt x="9017" y="4756"/>
                    <a:pt x="9663" y="4756"/>
                  </a:cubicBezTo>
                  <a:close/>
                  <a:moveTo>
                    <a:pt x="5935" y="8484"/>
                  </a:moveTo>
                  <a:cubicBezTo>
                    <a:pt x="6620" y="8484"/>
                    <a:pt x="7152" y="8978"/>
                    <a:pt x="7152" y="9663"/>
                  </a:cubicBezTo>
                  <a:cubicBezTo>
                    <a:pt x="7152" y="10310"/>
                    <a:pt x="6620" y="10843"/>
                    <a:pt x="5935" y="10843"/>
                  </a:cubicBezTo>
                  <a:cubicBezTo>
                    <a:pt x="5288" y="10843"/>
                    <a:pt x="4756" y="10310"/>
                    <a:pt x="4756" y="9663"/>
                  </a:cubicBezTo>
                  <a:cubicBezTo>
                    <a:pt x="4756" y="8978"/>
                    <a:pt x="5288" y="8484"/>
                    <a:pt x="5935" y="8484"/>
                  </a:cubicBezTo>
                  <a:close/>
                  <a:moveTo>
                    <a:pt x="5935" y="0"/>
                  </a:moveTo>
                  <a:cubicBezTo>
                    <a:pt x="2663" y="0"/>
                    <a:pt x="0" y="2663"/>
                    <a:pt x="0" y="5935"/>
                  </a:cubicBezTo>
                  <a:cubicBezTo>
                    <a:pt x="0" y="9245"/>
                    <a:pt x="2663" y="11908"/>
                    <a:pt x="5935" y="11908"/>
                  </a:cubicBezTo>
                  <a:cubicBezTo>
                    <a:pt x="9245" y="11908"/>
                    <a:pt x="11908" y="9245"/>
                    <a:pt x="11908" y="5935"/>
                  </a:cubicBezTo>
                  <a:cubicBezTo>
                    <a:pt x="11908" y="2663"/>
                    <a:pt x="9245" y="0"/>
                    <a:pt x="5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1084;p23">
              <a:extLst>
                <a:ext uri="{FF2B5EF4-FFF2-40B4-BE49-F238E27FC236}">
                  <a16:creationId xmlns:a16="http://schemas.microsoft.com/office/drawing/2014/main" id="{E8BCE903-8CF6-F4BB-F411-94B52B79E026}"/>
                </a:ext>
              </a:extLst>
            </p:cNvPr>
            <p:cNvSpPr/>
            <p:nvPr/>
          </p:nvSpPr>
          <p:spPr>
            <a:xfrm>
              <a:off x="6508750" y="3511375"/>
              <a:ext cx="199750" cy="199750"/>
            </a:xfrm>
            <a:custGeom>
              <a:avLst/>
              <a:gdLst/>
              <a:ahLst/>
              <a:cxnLst/>
              <a:rect l="l" t="t" r="r" b="b"/>
              <a:pathLst>
                <a:path w="7990" h="7990" extrusionOk="0">
                  <a:moveTo>
                    <a:pt x="3957" y="381"/>
                  </a:moveTo>
                  <a:cubicBezTo>
                    <a:pt x="5973" y="381"/>
                    <a:pt x="7609" y="1979"/>
                    <a:pt x="7609" y="3995"/>
                  </a:cubicBezTo>
                  <a:cubicBezTo>
                    <a:pt x="7609" y="5973"/>
                    <a:pt x="5973" y="7609"/>
                    <a:pt x="3957" y="7609"/>
                  </a:cubicBezTo>
                  <a:cubicBezTo>
                    <a:pt x="1979" y="7609"/>
                    <a:pt x="343" y="5973"/>
                    <a:pt x="343" y="3995"/>
                  </a:cubicBezTo>
                  <a:cubicBezTo>
                    <a:pt x="343" y="1979"/>
                    <a:pt x="1979" y="381"/>
                    <a:pt x="3957" y="381"/>
                  </a:cubicBezTo>
                  <a:close/>
                  <a:moveTo>
                    <a:pt x="3957" y="0"/>
                  </a:moveTo>
                  <a:cubicBezTo>
                    <a:pt x="1789" y="0"/>
                    <a:pt x="0" y="1788"/>
                    <a:pt x="0" y="3995"/>
                  </a:cubicBezTo>
                  <a:cubicBezTo>
                    <a:pt x="0" y="6163"/>
                    <a:pt x="1789" y="7989"/>
                    <a:pt x="3957" y="7989"/>
                  </a:cubicBezTo>
                  <a:cubicBezTo>
                    <a:pt x="6164" y="7989"/>
                    <a:pt x="7990" y="6163"/>
                    <a:pt x="7952" y="3995"/>
                  </a:cubicBezTo>
                  <a:cubicBezTo>
                    <a:pt x="7952" y="1788"/>
                    <a:pt x="6164" y="0"/>
                    <a:pt x="39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1085;p23">
              <a:extLst>
                <a:ext uri="{FF2B5EF4-FFF2-40B4-BE49-F238E27FC236}">
                  <a16:creationId xmlns:a16="http://schemas.microsoft.com/office/drawing/2014/main" id="{DA4CADD3-B578-4270-679D-7D79198C6DF6}"/>
                </a:ext>
              </a:extLst>
            </p:cNvPr>
            <p:cNvSpPr/>
            <p:nvPr/>
          </p:nvSpPr>
          <p:spPr>
            <a:xfrm>
              <a:off x="6495425" y="3678750"/>
              <a:ext cx="486050" cy="99900"/>
            </a:xfrm>
            <a:custGeom>
              <a:avLst/>
              <a:gdLst/>
              <a:ahLst/>
              <a:cxnLst/>
              <a:rect l="l" t="t" r="r" b="b"/>
              <a:pathLst>
                <a:path w="19442" h="3996" extrusionOk="0">
                  <a:moveTo>
                    <a:pt x="16778" y="1"/>
                  </a:moveTo>
                  <a:cubicBezTo>
                    <a:pt x="15865" y="1"/>
                    <a:pt x="15333" y="572"/>
                    <a:pt x="14724" y="1180"/>
                  </a:cubicBezTo>
                  <a:cubicBezTo>
                    <a:pt x="14305" y="1637"/>
                    <a:pt x="13887" y="2131"/>
                    <a:pt x="13164" y="2588"/>
                  </a:cubicBezTo>
                  <a:cubicBezTo>
                    <a:pt x="11809" y="3415"/>
                    <a:pt x="10356" y="3632"/>
                    <a:pt x="9041" y="3632"/>
                  </a:cubicBezTo>
                  <a:cubicBezTo>
                    <a:pt x="8179" y="3632"/>
                    <a:pt x="7375" y="3538"/>
                    <a:pt x="6697" y="3463"/>
                  </a:cubicBezTo>
                  <a:cubicBezTo>
                    <a:pt x="3729" y="3159"/>
                    <a:pt x="1599" y="1865"/>
                    <a:pt x="267" y="876"/>
                  </a:cubicBezTo>
                  <a:cubicBezTo>
                    <a:pt x="250" y="842"/>
                    <a:pt x="210" y="823"/>
                    <a:pt x="167" y="823"/>
                  </a:cubicBezTo>
                  <a:cubicBezTo>
                    <a:pt x="115" y="823"/>
                    <a:pt x="60" y="851"/>
                    <a:pt x="39" y="914"/>
                  </a:cubicBezTo>
                  <a:cubicBezTo>
                    <a:pt x="1" y="952"/>
                    <a:pt x="1" y="1104"/>
                    <a:pt x="77" y="1142"/>
                  </a:cubicBezTo>
                  <a:cubicBezTo>
                    <a:pt x="1408" y="2131"/>
                    <a:pt x="3653" y="3463"/>
                    <a:pt x="6659" y="3805"/>
                  </a:cubicBezTo>
                  <a:cubicBezTo>
                    <a:pt x="7305" y="3919"/>
                    <a:pt x="8180" y="3996"/>
                    <a:pt x="9017" y="3996"/>
                  </a:cubicBezTo>
                  <a:cubicBezTo>
                    <a:pt x="10425" y="3996"/>
                    <a:pt x="11947" y="3767"/>
                    <a:pt x="13316" y="2854"/>
                  </a:cubicBezTo>
                  <a:cubicBezTo>
                    <a:pt x="14077" y="2398"/>
                    <a:pt x="14534" y="1865"/>
                    <a:pt x="14952" y="1447"/>
                  </a:cubicBezTo>
                  <a:cubicBezTo>
                    <a:pt x="15599" y="800"/>
                    <a:pt x="16017" y="381"/>
                    <a:pt x="16778" y="381"/>
                  </a:cubicBezTo>
                  <a:cubicBezTo>
                    <a:pt x="17729" y="381"/>
                    <a:pt x="18909" y="1104"/>
                    <a:pt x="19023" y="1941"/>
                  </a:cubicBezTo>
                  <a:cubicBezTo>
                    <a:pt x="19061" y="2322"/>
                    <a:pt x="18909" y="2702"/>
                    <a:pt x="18642" y="3006"/>
                  </a:cubicBezTo>
                  <a:cubicBezTo>
                    <a:pt x="18376" y="3235"/>
                    <a:pt x="18024" y="3349"/>
                    <a:pt x="17644" y="3349"/>
                  </a:cubicBezTo>
                  <a:cubicBezTo>
                    <a:pt x="17263" y="3349"/>
                    <a:pt x="16854" y="3235"/>
                    <a:pt x="16474" y="3006"/>
                  </a:cubicBezTo>
                  <a:cubicBezTo>
                    <a:pt x="16442" y="2991"/>
                    <a:pt x="16404" y="2981"/>
                    <a:pt x="16368" y="2981"/>
                  </a:cubicBezTo>
                  <a:cubicBezTo>
                    <a:pt x="16316" y="2981"/>
                    <a:pt x="16268" y="3000"/>
                    <a:pt x="16246" y="3044"/>
                  </a:cubicBezTo>
                  <a:cubicBezTo>
                    <a:pt x="16208" y="3159"/>
                    <a:pt x="16208" y="3235"/>
                    <a:pt x="16284" y="3273"/>
                  </a:cubicBezTo>
                  <a:cubicBezTo>
                    <a:pt x="16714" y="3553"/>
                    <a:pt x="17200" y="3696"/>
                    <a:pt x="17655" y="3696"/>
                  </a:cubicBezTo>
                  <a:cubicBezTo>
                    <a:pt x="18125" y="3696"/>
                    <a:pt x="18561" y="3544"/>
                    <a:pt x="18871" y="3235"/>
                  </a:cubicBezTo>
                  <a:cubicBezTo>
                    <a:pt x="19251" y="2892"/>
                    <a:pt x="19441" y="2398"/>
                    <a:pt x="19403" y="1903"/>
                  </a:cubicBezTo>
                  <a:cubicBezTo>
                    <a:pt x="19289" y="800"/>
                    <a:pt x="17920" y="1"/>
                    <a:pt x="16778"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1086;p23">
              <a:extLst>
                <a:ext uri="{FF2B5EF4-FFF2-40B4-BE49-F238E27FC236}">
                  <a16:creationId xmlns:a16="http://schemas.microsoft.com/office/drawing/2014/main" id="{6395B7CA-7C83-0B03-5FF1-8474CA1BA6BD}"/>
                </a:ext>
              </a:extLst>
            </p:cNvPr>
            <p:cNvSpPr/>
            <p:nvPr/>
          </p:nvSpPr>
          <p:spPr>
            <a:xfrm>
              <a:off x="6444075" y="3011100"/>
              <a:ext cx="136975" cy="43775"/>
            </a:xfrm>
            <a:custGeom>
              <a:avLst/>
              <a:gdLst/>
              <a:ahLst/>
              <a:cxnLst/>
              <a:rect l="l" t="t" r="r" b="b"/>
              <a:pathLst>
                <a:path w="5479" h="1751" extrusionOk="0">
                  <a:moveTo>
                    <a:pt x="5479" y="0"/>
                  </a:moveTo>
                  <a:cubicBezTo>
                    <a:pt x="3653" y="381"/>
                    <a:pt x="1789" y="685"/>
                    <a:pt x="0" y="1027"/>
                  </a:cubicBezTo>
                  <a:cubicBezTo>
                    <a:pt x="1789" y="1256"/>
                    <a:pt x="3577" y="1522"/>
                    <a:pt x="5365" y="1750"/>
                  </a:cubicBezTo>
                  <a:cubicBezTo>
                    <a:pt x="5441" y="1256"/>
                    <a:pt x="5479" y="761"/>
                    <a:pt x="5479" y="114"/>
                  </a:cubicBezTo>
                  <a:lnTo>
                    <a:pt x="5479"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1087;p23">
              <a:extLst>
                <a:ext uri="{FF2B5EF4-FFF2-40B4-BE49-F238E27FC236}">
                  <a16:creationId xmlns:a16="http://schemas.microsoft.com/office/drawing/2014/main" id="{6071D122-094E-AF56-749E-0089545E6519}"/>
                </a:ext>
              </a:extLst>
            </p:cNvPr>
            <p:cNvSpPr/>
            <p:nvPr/>
          </p:nvSpPr>
          <p:spPr>
            <a:xfrm>
              <a:off x="6399375" y="2636350"/>
              <a:ext cx="235900" cy="400450"/>
            </a:xfrm>
            <a:custGeom>
              <a:avLst/>
              <a:gdLst/>
              <a:ahLst/>
              <a:cxnLst/>
              <a:rect l="l" t="t" r="r" b="b"/>
              <a:pathLst>
                <a:path w="9436" h="16018" extrusionOk="0">
                  <a:moveTo>
                    <a:pt x="5593" y="1"/>
                  </a:moveTo>
                  <a:cubicBezTo>
                    <a:pt x="5022" y="229"/>
                    <a:pt x="4071" y="571"/>
                    <a:pt x="2854" y="571"/>
                  </a:cubicBezTo>
                  <a:cubicBezTo>
                    <a:pt x="2770" y="574"/>
                    <a:pt x="2688" y="575"/>
                    <a:pt x="2607" y="575"/>
                  </a:cubicBezTo>
                  <a:cubicBezTo>
                    <a:pt x="1439" y="575"/>
                    <a:pt x="570" y="326"/>
                    <a:pt x="0" y="77"/>
                  </a:cubicBezTo>
                  <a:lnTo>
                    <a:pt x="0" y="77"/>
                  </a:lnTo>
                  <a:cubicBezTo>
                    <a:pt x="0" y="229"/>
                    <a:pt x="76" y="1332"/>
                    <a:pt x="951" y="1903"/>
                  </a:cubicBezTo>
                  <a:cubicBezTo>
                    <a:pt x="1256" y="2131"/>
                    <a:pt x="1636" y="2245"/>
                    <a:pt x="1903" y="2245"/>
                  </a:cubicBezTo>
                  <a:cubicBezTo>
                    <a:pt x="1332" y="5023"/>
                    <a:pt x="951" y="8447"/>
                    <a:pt x="1142" y="12327"/>
                  </a:cubicBezTo>
                  <a:cubicBezTo>
                    <a:pt x="1180" y="13582"/>
                    <a:pt x="1332" y="14838"/>
                    <a:pt x="1446" y="16017"/>
                  </a:cubicBezTo>
                  <a:lnTo>
                    <a:pt x="8484" y="16017"/>
                  </a:lnTo>
                  <a:cubicBezTo>
                    <a:pt x="8104" y="14039"/>
                    <a:pt x="7799" y="12023"/>
                    <a:pt x="7457" y="9968"/>
                  </a:cubicBezTo>
                  <a:cubicBezTo>
                    <a:pt x="7685" y="9284"/>
                    <a:pt x="9435" y="4071"/>
                    <a:pt x="6734" y="990"/>
                  </a:cubicBezTo>
                  <a:cubicBezTo>
                    <a:pt x="6430" y="648"/>
                    <a:pt x="6087" y="267"/>
                    <a:pt x="5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1088;p23">
              <a:extLst>
                <a:ext uri="{FF2B5EF4-FFF2-40B4-BE49-F238E27FC236}">
                  <a16:creationId xmlns:a16="http://schemas.microsoft.com/office/drawing/2014/main" id="{20A0B5A9-64DC-80B6-EE19-0DCCDE93D83E}"/>
                </a:ext>
              </a:extLst>
            </p:cNvPr>
            <p:cNvSpPr/>
            <p:nvPr/>
          </p:nvSpPr>
          <p:spPr>
            <a:xfrm>
              <a:off x="6291900" y="2988275"/>
              <a:ext cx="140775" cy="46625"/>
            </a:xfrm>
            <a:custGeom>
              <a:avLst/>
              <a:gdLst/>
              <a:ahLst/>
              <a:cxnLst/>
              <a:rect l="l" t="t" r="r" b="b"/>
              <a:pathLst>
                <a:path w="5631" h="1865" extrusionOk="0">
                  <a:moveTo>
                    <a:pt x="0" y="0"/>
                  </a:moveTo>
                  <a:lnTo>
                    <a:pt x="5288" y="1864"/>
                  </a:lnTo>
                  <a:cubicBezTo>
                    <a:pt x="5327" y="1674"/>
                    <a:pt x="5365" y="1332"/>
                    <a:pt x="5479" y="837"/>
                  </a:cubicBezTo>
                  <a:cubicBezTo>
                    <a:pt x="5517" y="571"/>
                    <a:pt x="5555" y="342"/>
                    <a:pt x="5631" y="38"/>
                  </a:cubicBezTo>
                  <a:cubicBezTo>
                    <a:pt x="3767" y="38"/>
                    <a:pt x="1903" y="38"/>
                    <a:pt x="0" y="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1089;p23">
              <a:extLst>
                <a:ext uri="{FF2B5EF4-FFF2-40B4-BE49-F238E27FC236}">
                  <a16:creationId xmlns:a16="http://schemas.microsoft.com/office/drawing/2014/main" id="{1235D8AF-133D-B6C7-F1CC-0823AB3C33B5}"/>
                </a:ext>
              </a:extLst>
            </p:cNvPr>
            <p:cNvSpPr/>
            <p:nvPr/>
          </p:nvSpPr>
          <p:spPr>
            <a:xfrm>
              <a:off x="6280475" y="2637300"/>
              <a:ext cx="166475" cy="383325"/>
            </a:xfrm>
            <a:custGeom>
              <a:avLst/>
              <a:gdLst/>
              <a:ahLst/>
              <a:cxnLst/>
              <a:rect l="l" t="t" r="r" b="b"/>
              <a:pathLst>
                <a:path w="6659" h="15333" extrusionOk="0">
                  <a:moveTo>
                    <a:pt x="4832" y="1"/>
                  </a:moveTo>
                  <a:cubicBezTo>
                    <a:pt x="4604" y="229"/>
                    <a:pt x="4224" y="610"/>
                    <a:pt x="3843" y="1142"/>
                  </a:cubicBezTo>
                  <a:cubicBezTo>
                    <a:pt x="2588" y="2816"/>
                    <a:pt x="1979" y="4528"/>
                    <a:pt x="1028" y="8789"/>
                  </a:cubicBezTo>
                  <a:cubicBezTo>
                    <a:pt x="762" y="10159"/>
                    <a:pt x="381" y="11909"/>
                    <a:pt x="1" y="13925"/>
                  </a:cubicBezTo>
                  <a:cubicBezTo>
                    <a:pt x="2017" y="14419"/>
                    <a:pt x="4072" y="14838"/>
                    <a:pt x="6126" y="15333"/>
                  </a:cubicBezTo>
                  <a:cubicBezTo>
                    <a:pt x="6316" y="10957"/>
                    <a:pt x="6430" y="6582"/>
                    <a:pt x="6659" y="2245"/>
                  </a:cubicBezTo>
                  <a:cubicBezTo>
                    <a:pt x="6012" y="1485"/>
                    <a:pt x="5441" y="762"/>
                    <a:pt x="4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1090;p23">
              <a:extLst>
                <a:ext uri="{FF2B5EF4-FFF2-40B4-BE49-F238E27FC236}">
                  <a16:creationId xmlns:a16="http://schemas.microsoft.com/office/drawing/2014/main" id="{28F347E2-AD38-D5DC-A446-5E88F955CE26}"/>
                </a:ext>
              </a:extLst>
            </p:cNvPr>
            <p:cNvSpPr/>
            <p:nvPr/>
          </p:nvSpPr>
          <p:spPr>
            <a:xfrm>
              <a:off x="6553450" y="3101450"/>
              <a:ext cx="20000" cy="39975"/>
            </a:xfrm>
            <a:custGeom>
              <a:avLst/>
              <a:gdLst/>
              <a:ahLst/>
              <a:cxnLst/>
              <a:rect l="l" t="t" r="r" b="b"/>
              <a:pathLst>
                <a:path w="800" h="1599" extrusionOk="0">
                  <a:moveTo>
                    <a:pt x="761" y="0"/>
                  </a:moveTo>
                  <a:cubicBezTo>
                    <a:pt x="723" y="0"/>
                    <a:pt x="647" y="0"/>
                    <a:pt x="647" y="38"/>
                  </a:cubicBezTo>
                  <a:lnTo>
                    <a:pt x="1" y="1522"/>
                  </a:lnTo>
                  <a:cubicBezTo>
                    <a:pt x="1" y="1560"/>
                    <a:pt x="1" y="1598"/>
                    <a:pt x="39" y="1598"/>
                  </a:cubicBezTo>
                  <a:cubicBezTo>
                    <a:pt x="115" y="1598"/>
                    <a:pt x="115" y="1598"/>
                    <a:pt x="153" y="1560"/>
                  </a:cubicBezTo>
                  <a:lnTo>
                    <a:pt x="799" y="76"/>
                  </a:lnTo>
                  <a:cubicBezTo>
                    <a:pt x="799" y="38"/>
                    <a:pt x="799" y="0"/>
                    <a:pt x="761"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1091;p23">
              <a:extLst>
                <a:ext uri="{FF2B5EF4-FFF2-40B4-BE49-F238E27FC236}">
                  <a16:creationId xmlns:a16="http://schemas.microsoft.com/office/drawing/2014/main" id="{05453DA3-B86F-F7E0-48E5-483BABC6ACB1}"/>
                </a:ext>
              </a:extLst>
            </p:cNvPr>
            <p:cNvSpPr/>
            <p:nvPr/>
          </p:nvSpPr>
          <p:spPr>
            <a:xfrm>
              <a:off x="6424100" y="2763800"/>
              <a:ext cx="14300" cy="257775"/>
            </a:xfrm>
            <a:custGeom>
              <a:avLst/>
              <a:gdLst/>
              <a:ahLst/>
              <a:cxnLst/>
              <a:rect l="l" t="t" r="r" b="b"/>
              <a:pathLst>
                <a:path w="572" h="10311" extrusionOk="0">
                  <a:moveTo>
                    <a:pt x="533" y="1"/>
                  </a:moveTo>
                  <a:cubicBezTo>
                    <a:pt x="533" y="1"/>
                    <a:pt x="457" y="1"/>
                    <a:pt x="457" y="39"/>
                  </a:cubicBezTo>
                  <a:cubicBezTo>
                    <a:pt x="153" y="2397"/>
                    <a:pt x="0" y="4832"/>
                    <a:pt x="77" y="7229"/>
                  </a:cubicBezTo>
                  <a:cubicBezTo>
                    <a:pt x="153" y="8218"/>
                    <a:pt x="191" y="9245"/>
                    <a:pt x="343" y="10273"/>
                  </a:cubicBezTo>
                  <a:cubicBezTo>
                    <a:pt x="343" y="10311"/>
                    <a:pt x="343" y="10311"/>
                    <a:pt x="381" y="10311"/>
                  </a:cubicBezTo>
                  <a:cubicBezTo>
                    <a:pt x="419" y="10311"/>
                    <a:pt x="419" y="10311"/>
                    <a:pt x="419" y="10273"/>
                  </a:cubicBezTo>
                  <a:cubicBezTo>
                    <a:pt x="343" y="9245"/>
                    <a:pt x="229" y="8218"/>
                    <a:pt x="191" y="7229"/>
                  </a:cubicBezTo>
                  <a:cubicBezTo>
                    <a:pt x="77" y="4832"/>
                    <a:pt x="229" y="2397"/>
                    <a:pt x="571" y="39"/>
                  </a:cubicBezTo>
                  <a:cubicBezTo>
                    <a:pt x="571" y="39"/>
                    <a:pt x="571" y="1"/>
                    <a:pt x="533"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1092;p23">
              <a:extLst>
                <a:ext uri="{FF2B5EF4-FFF2-40B4-BE49-F238E27FC236}">
                  <a16:creationId xmlns:a16="http://schemas.microsoft.com/office/drawing/2014/main" id="{1265F17B-4639-7370-F40B-37060A32F7BC}"/>
                </a:ext>
              </a:extLst>
            </p:cNvPr>
            <p:cNvSpPr/>
            <p:nvPr/>
          </p:nvSpPr>
          <p:spPr>
            <a:xfrm>
              <a:off x="6408875" y="2587850"/>
              <a:ext cx="144600" cy="45525"/>
            </a:xfrm>
            <a:custGeom>
              <a:avLst/>
              <a:gdLst/>
              <a:ahLst/>
              <a:cxnLst/>
              <a:rect l="l" t="t" r="r" b="b"/>
              <a:pathLst>
                <a:path w="5784" h="1821" extrusionOk="0">
                  <a:moveTo>
                    <a:pt x="1" y="1"/>
                  </a:moveTo>
                  <a:cubicBezTo>
                    <a:pt x="1" y="305"/>
                    <a:pt x="39" y="609"/>
                    <a:pt x="39" y="952"/>
                  </a:cubicBezTo>
                  <a:lnTo>
                    <a:pt x="39" y="990"/>
                  </a:lnTo>
                  <a:cubicBezTo>
                    <a:pt x="1182" y="1447"/>
                    <a:pt x="2662" y="1820"/>
                    <a:pt x="4431" y="1820"/>
                  </a:cubicBezTo>
                  <a:cubicBezTo>
                    <a:pt x="4722" y="1820"/>
                    <a:pt x="5021" y="1810"/>
                    <a:pt x="5327" y="1789"/>
                  </a:cubicBezTo>
                  <a:cubicBezTo>
                    <a:pt x="5441" y="1332"/>
                    <a:pt x="5631" y="838"/>
                    <a:pt x="5784" y="381"/>
                  </a:cubicBezTo>
                  <a:cubicBezTo>
                    <a:pt x="5745" y="305"/>
                    <a:pt x="5707" y="229"/>
                    <a:pt x="5631" y="115"/>
                  </a:cubicBezTo>
                  <a:lnTo>
                    <a:pt x="77"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1093;p23">
              <a:extLst>
                <a:ext uri="{FF2B5EF4-FFF2-40B4-BE49-F238E27FC236}">
                  <a16:creationId xmlns:a16="http://schemas.microsoft.com/office/drawing/2014/main" id="{9BF451AA-48EA-8E07-FEEA-7077B7D75336}"/>
                </a:ext>
              </a:extLst>
            </p:cNvPr>
            <p:cNvSpPr/>
            <p:nvPr/>
          </p:nvSpPr>
          <p:spPr>
            <a:xfrm>
              <a:off x="6363225" y="2369100"/>
              <a:ext cx="234000" cy="250150"/>
            </a:xfrm>
            <a:custGeom>
              <a:avLst/>
              <a:gdLst/>
              <a:ahLst/>
              <a:cxnLst/>
              <a:rect l="l" t="t" r="r" b="b"/>
              <a:pathLst>
                <a:path w="9360" h="10006" extrusionOk="0">
                  <a:moveTo>
                    <a:pt x="3729" y="0"/>
                  </a:moveTo>
                  <a:lnTo>
                    <a:pt x="1142" y="3539"/>
                  </a:lnTo>
                  <a:cubicBezTo>
                    <a:pt x="724" y="3843"/>
                    <a:pt x="533" y="4185"/>
                    <a:pt x="419" y="4414"/>
                  </a:cubicBezTo>
                  <a:cubicBezTo>
                    <a:pt x="1" y="5327"/>
                    <a:pt x="229" y="6506"/>
                    <a:pt x="1066" y="7495"/>
                  </a:cubicBezTo>
                  <a:cubicBezTo>
                    <a:pt x="1066" y="8218"/>
                    <a:pt x="1104" y="8941"/>
                    <a:pt x="1104" y="9626"/>
                  </a:cubicBezTo>
                  <a:cubicBezTo>
                    <a:pt x="2664" y="9892"/>
                    <a:pt x="4452" y="10006"/>
                    <a:pt x="6468" y="10006"/>
                  </a:cubicBezTo>
                  <a:cubicBezTo>
                    <a:pt x="7457" y="10006"/>
                    <a:pt x="8485" y="9968"/>
                    <a:pt x="9360" y="9892"/>
                  </a:cubicBezTo>
                  <a:cubicBezTo>
                    <a:pt x="9055" y="8332"/>
                    <a:pt x="8713" y="6772"/>
                    <a:pt x="8370" y="5212"/>
                  </a:cubicBezTo>
                  <a:cubicBezTo>
                    <a:pt x="7800" y="3539"/>
                    <a:pt x="7191" y="1903"/>
                    <a:pt x="6620" y="229"/>
                  </a:cubicBezTo>
                  <a:cubicBezTo>
                    <a:pt x="5669" y="115"/>
                    <a:pt x="4680" y="77"/>
                    <a:pt x="3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1094;p23">
              <a:extLst>
                <a:ext uri="{FF2B5EF4-FFF2-40B4-BE49-F238E27FC236}">
                  <a16:creationId xmlns:a16="http://schemas.microsoft.com/office/drawing/2014/main" id="{88383117-0680-75D5-296B-3A84F80EF398}"/>
                </a:ext>
              </a:extLst>
            </p:cNvPr>
            <p:cNvSpPr/>
            <p:nvPr/>
          </p:nvSpPr>
          <p:spPr>
            <a:xfrm>
              <a:off x="6364175" y="2157950"/>
              <a:ext cx="175025" cy="145550"/>
            </a:xfrm>
            <a:custGeom>
              <a:avLst/>
              <a:gdLst/>
              <a:ahLst/>
              <a:cxnLst/>
              <a:rect l="l" t="t" r="r" b="b"/>
              <a:pathLst>
                <a:path w="7001" h="5822" extrusionOk="0">
                  <a:moveTo>
                    <a:pt x="2207" y="1"/>
                  </a:moveTo>
                  <a:cubicBezTo>
                    <a:pt x="1599" y="1"/>
                    <a:pt x="533" y="191"/>
                    <a:pt x="305" y="762"/>
                  </a:cubicBezTo>
                  <a:cubicBezTo>
                    <a:pt x="1" y="1522"/>
                    <a:pt x="1142" y="2930"/>
                    <a:pt x="2397" y="3311"/>
                  </a:cubicBezTo>
                  <a:cubicBezTo>
                    <a:pt x="2816" y="3425"/>
                    <a:pt x="3273" y="3501"/>
                    <a:pt x="3881" y="3881"/>
                  </a:cubicBezTo>
                  <a:cubicBezTo>
                    <a:pt x="4300" y="4147"/>
                    <a:pt x="4528" y="4452"/>
                    <a:pt x="4718" y="4680"/>
                  </a:cubicBezTo>
                  <a:cubicBezTo>
                    <a:pt x="4920" y="4310"/>
                    <a:pt x="5182" y="4058"/>
                    <a:pt x="5398" y="4058"/>
                  </a:cubicBezTo>
                  <a:cubicBezTo>
                    <a:pt x="5426" y="4058"/>
                    <a:pt x="5453" y="4063"/>
                    <a:pt x="5479" y="4071"/>
                  </a:cubicBezTo>
                  <a:cubicBezTo>
                    <a:pt x="5631" y="4109"/>
                    <a:pt x="5707" y="4338"/>
                    <a:pt x="5783" y="4528"/>
                  </a:cubicBezTo>
                  <a:cubicBezTo>
                    <a:pt x="5821" y="4908"/>
                    <a:pt x="5517" y="5061"/>
                    <a:pt x="5631" y="5441"/>
                  </a:cubicBezTo>
                  <a:cubicBezTo>
                    <a:pt x="5669" y="5593"/>
                    <a:pt x="5783" y="5821"/>
                    <a:pt x="5860" y="5821"/>
                  </a:cubicBezTo>
                  <a:cubicBezTo>
                    <a:pt x="6278" y="5821"/>
                    <a:pt x="7001" y="2550"/>
                    <a:pt x="6278" y="1979"/>
                  </a:cubicBezTo>
                  <a:cubicBezTo>
                    <a:pt x="6116" y="1850"/>
                    <a:pt x="5989" y="1830"/>
                    <a:pt x="5846" y="1830"/>
                  </a:cubicBezTo>
                  <a:cubicBezTo>
                    <a:pt x="5785" y="1830"/>
                    <a:pt x="5721" y="1834"/>
                    <a:pt x="5650" y="1834"/>
                  </a:cubicBezTo>
                  <a:cubicBezTo>
                    <a:pt x="5498" y="1834"/>
                    <a:pt x="5315" y="1817"/>
                    <a:pt x="5061" y="1713"/>
                  </a:cubicBezTo>
                  <a:cubicBezTo>
                    <a:pt x="4262" y="1446"/>
                    <a:pt x="4300" y="762"/>
                    <a:pt x="3349" y="267"/>
                  </a:cubicBezTo>
                  <a:cubicBezTo>
                    <a:pt x="3196" y="191"/>
                    <a:pt x="2778" y="1"/>
                    <a:pt x="2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1095;p23">
              <a:extLst>
                <a:ext uri="{FF2B5EF4-FFF2-40B4-BE49-F238E27FC236}">
                  <a16:creationId xmlns:a16="http://schemas.microsoft.com/office/drawing/2014/main" id="{BD6016F5-6CDD-5317-F743-3629B3A07B51}"/>
                </a:ext>
              </a:extLst>
            </p:cNvPr>
            <p:cNvSpPr/>
            <p:nvPr/>
          </p:nvSpPr>
          <p:spPr>
            <a:xfrm>
              <a:off x="6490675" y="2191250"/>
              <a:ext cx="479375" cy="451800"/>
            </a:xfrm>
            <a:custGeom>
              <a:avLst/>
              <a:gdLst/>
              <a:ahLst/>
              <a:cxnLst/>
              <a:rect l="l" t="t" r="r" b="b"/>
              <a:pathLst>
                <a:path w="19175" h="18072" extrusionOk="0">
                  <a:moveTo>
                    <a:pt x="1" y="0"/>
                  </a:moveTo>
                  <a:lnTo>
                    <a:pt x="1" y="228"/>
                  </a:lnTo>
                  <a:cubicBezTo>
                    <a:pt x="1142" y="228"/>
                    <a:pt x="2093" y="495"/>
                    <a:pt x="2816" y="1065"/>
                  </a:cubicBezTo>
                  <a:cubicBezTo>
                    <a:pt x="3425" y="1560"/>
                    <a:pt x="3653" y="2093"/>
                    <a:pt x="3843" y="2625"/>
                  </a:cubicBezTo>
                  <a:cubicBezTo>
                    <a:pt x="4033" y="3082"/>
                    <a:pt x="4224" y="3576"/>
                    <a:pt x="4756" y="3919"/>
                  </a:cubicBezTo>
                  <a:cubicBezTo>
                    <a:pt x="5099" y="4153"/>
                    <a:pt x="5456" y="4240"/>
                    <a:pt x="5822" y="4240"/>
                  </a:cubicBezTo>
                  <a:cubicBezTo>
                    <a:pt x="6349" y="4240"/>
                    <a:pt x="6896" y="4060"/>
                    <a:pt x="7457" y="3881"/>
                  </a:cubicBezTo>
                  <a:cubicBezTo>
                    <a:pt x="8049" y="3667"/>
                    <a:pt x="8656" y="3469"/>
                    <a:pt x="9287" y="3469"/>
                  </a:cubicBezTo>
                  <a:cubicBezTo>
                    <a:pt x="9670" y="3469"/>
                    <a:pt x="10061" y="3542"/>
                    <a:pt x="10463" y="3729"/>
                  </a:cubicBezTo>
                  <a:cubicBezTo>
                    <a:pt x="11300" y="4147"/>
                    <a:pt x="12023" y="5060"/>
                    <a:pt x="12593" y="6392"/>
                  </a:cubicBezTo>
                  <a:cubicBezTo>
                    <a:pt x="12936" y="7191"/>
                    <a:pt x="12936" y="7723"/>
                    <a:pt x="12974" y="8256"/>
                  </a:cubicBezTo>
                  <a:cubicBezTo>
                    <a:pt x="13012" y="8826"/>
                    <a:pt x="13012" y="9245"/>
                    <a:pt x="13468" y="9701"/>
                  </a:cubicBezTo>
                  <a:cubicBezTo>
                    <a:pt x="13963" y="10272"/>
                    <a:pt x="14610" y="10272"/>
                    <a:pt x="15218" y="10348"/>
                  </a:cubicBezTo>
                  <a:cubicBezTo>
                    <a:pt x="15827" y="10386"/>
                    <a:pt x="16436" y="10424"/>
                    <a:pt x="17082" y="10843"/>
                  </a:cubicBezTo>
                  <a:cubicBezTo>
                    <a:pt x="18110" y="11604"/>
                    <a:pt x="18985" y="13316"/>
                    <a:pt x="18490" y="14990"/>
                  </a:cubicBezTo>
                  <a:cubicBezTo>
                    <a:pt x="17988" y="16677"/>
                    <a:pt x="16232" y="17856"/>
                    <a:pt x="14278" y="17856"/>
                  </a:cubicBezTo>
                  <a:cubicBezTo>
                    <a:pt x="14161" y="17856"/>
                    <a:pt x="14043" y="17851"/>
                    <a:pt x="13925" y="17843"/>
                  </a:cubicBezTo>
                  <a:lnTo>
                    <a:pt x="13925" y="18071"/>
                  </a:lnTo>
                  <a:lnTo>
                    <a:pt x="14343" y="18071"/>
                  </a:lnTo>
                  <a:cubicBezTo>
                    <a:pt x="16398" y="18071"/>
                    <a:pt x="18224" y="16854"/>
                    <a:pt x="18718" y="15028"/>
                  </a:cubicBezTo>
                  <a:cubicBezTo>
                    <a:pt x="19175" y="13468"/>
                    <a:pt x="18528" y="11566"/>
                    <a:pt x="17197" y="10653"/>
                  </a:cubicBezTo>
                  <a:cubicBezTo>
                    <a:pt x="16550" y="10196"/>
                    <a:pt x="15827" y="10120"/>
                    <a:pt x="15256" y="10082"/>
                  </a:cubicBezTo>
                  <a:cubicBezTo>
                    <a:pt x="14648" y="10044"/>
                    <a:pt x="14115" y="10006"/>
                    <a:pt x="13697" y="9511"/>
                  </a:cubicBezTo>
                  <a:cubicBezTo>
                    <a:pt x="13316" y="9131"/>
                    <a:pt x="13316" y="8750"/>
                    <a:pt x="13278" y="8218"/>
                  </a:cubicBezTo>
                  <a:cubicBezTo>
                    <a:pt x="13278" y="7723"/>
                    <a:pt x="13202" y="7076"/>
                    <a:pt x="12898" y="6277"/>
                  </a:cubicBezTo>
                  <a:cubicBezTo>
                    <a:pt x="12327" y="4870"/>
                    <a:pt x="11566" y="3919"/>
                    <a:pt x="10615" y="3462"/>
                  </a:cubicBezTo>
                  <a:cubicBezTo>
                    <a:pt x="10184" y="3276"/>
                    <a:pt x="9759" y="3203"/>
                    <a:pt x="9345" y="3203"/>
                  </a:cubicBezTo>
                  <a:cubicBezTo>
                    <a:pt x="8663" y="3203"/>
                    <a:pt x="8011" y="3401"/>
                    <a:pt x="7419" y="3614"/>
                  </a:cubicBezTo>
                  <a:cubicBezTo>
                    <a:pt x="6849" y="3820"/>
                    <a:pt x="6333" y="3984"/>
                    <a:pt x="5847" y="3984"/>
                  </a:cubicBezTo>
                  <a:cubicBezTo>
                    <a:pt x="5523" y="3984"/>
                    <a:pt x="5213" y="3911"/>
                    <a:pt x="4908" y="3729"/>
                  </a:cubicBezTo>
                  <a:cubicBezTo>
                    <a:pt x="4414" y="3424"/>
                    <a:pt x="4262" y="3006"/>
                    <a:pt x="4071" y="2511"/>
                  </a:cubicBezTo>
                  <a:cubicBezTo>
                    <a:pt x="3881" y="2017"/>
                    <a:pt x="3653" y="1370"/>
                    <a:pt x="2930" y="875"/>
                  </a:cubicBezTo>
                  <a:cubicBezTo>
                    <a:pt x="2169" y="305"/>
                    <a:pt x="118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1096;p23">
              <a:extLst>
                <a:ext uri="{FF2B5EF4-FFF2-40B4-BE49-F238E27FC236}">
                  <a16:creationId xmlns:a16="http://schemas.microsoft.com/office/drawing/2014/main" id="{563BB5C9-0BBA-2FFC-FBE3-03D797C12357}"/>
                </a:ext>
              </a:extLst>
            </p:cNvPr>
            <p:cNvSpPr/>
            <p:nvPr/>
          </p:nvSpPr>
          <p:spPr>
            <a:xfrm>
              <a:off x="6484975" y="2279700"/>
              <a:ext cx="68500" cy="68500"/>
            </a:xfrm>
            <a:custGeom>
              <a:avLst/>
              <a:gdLst/>
              <a:ahLst/>
              <a:cxnLst/>
              <a:rect l="l" t="t" r="r" b="b"/>
              <a:pathLst>
                <a:path w="2740" h="2740" extrusionOk="0">
                  <a:moveTo>
                    <a:pt x="1370" y="0"/>
                  </a:moveTo>
                  <a:cubicBezTo>
                    <a:pt x="1180" y="0"/>
                    <a:pt x="989" y="38"/>
                    <a:pt x="799" y="152"/>
                  </a:cubicBezTo>
                  <a:lnTo>
                    <a:pt x="951" y="457"/>
                  </a:lnTo>
                  <a:cubicBezTo>
                    <a:pt x="1066" y="419"/>
                    <a:pt x="1218" y="381"/>
                    <a:pt x="1370" y="381"/>
                  </a:cubicBezTo>
                  <a:cubicBezTo>
                    <a:pt x="1941" y="381"/>
                    <a:pt x="2397" y="837"/>
                    <a:pt x="2397" y="1408"/>
                  </a:cubicBezTo>
                  <a:cubicBezTo>
                    <a:pt x="2397" y="1979"/>
                    <a:pt x="1941" y="2473"/>
                    <a:pt x="1370" y="2473"/>
                  </a:cubicBezTo>
                  <a:cubicBezTo>
                    <a:pt x="799" y="2473"/>
                    <a:pt x="305" y="1979"/>
                    <a:pt x="305" y="1408"/>
                  </a:cubicBezTo>
                  <a:cubicBezTo>
                    <a:pt x="305" y="1180"/>
                    <a:pt x="419" y="951"/>
                    <a:pt x="571" y="761"/>
                  </a:cubicBezTo>
                  <a:lnTo>
                    <a:pt x="267" y="533"/>
                  </a:lnTo>
                  <a:cubicBezTo>
                    <a:pt x="76" y="761"/>
                    <a:pt x="0" y="1027"/>
                    <a:pt x="0" y="1370"/>
                  </a:cubicBezTo>
                  <a:cubicBezTo>
                    <a:pt x="0" y="2131"/>
                    <a:pt x="609" y="2739"/>
                    <a:pt x="1370" y="2739"/>
                  </a:cubicBezTo>
                  <a:cubicBezTo>
                    <a:pt x="2131" y="2739"/>
                    <a:pt x="2740" y="2131"/>
                    <a:pt x="2740" y="1370"/>
                  </a:cubicBezTo>
                  <a:cubicBezTo>
                    <a:pt x="2740" y="609"/>
                    <a:pt x="2131" y="0"/>
                    <a:pt x="1370" y="0"/>
                  </a:cubicBezTo>
                  <a:close/>
                </a:path>
              </a:pathLst>
            </a:custGeom>
            <a:solidFill>
              <a:srgbClr val="FFC6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1097;p23">
              <a:extLst>
                <a:ext uri="{FF2B5EF4-FFF2-40B4-BE49-F238E27FC236}">
                  <a16:creationId xmlns:a16="http://schemas.microsoft.com/office/drawing/2014/main" id="{250BC1E1-1303-AC99-3EB7-0D948D3769C0}"/>
                </a:ext>
              </a:extLst>
            </p:cNvPr>
            <p:cNvSpPr/>
            <p:nvPr/>
          </p:nvSpPr>
          <p:spPr>
            <a:xfrm>
              <a:off x="6836875" y="2651575"/>
              <a:ext cx="102750" cy="170275"/>
            </a:xfrm>
            <a:custGeom>
              <a:avLst/>
              <a:gdLst/>
              <a:ahLst/>
              <a:cxnLst/>
              <a:rect l="l" t="t" r="r" b="b"/>
              <a:pathLst>
                <a:path w="4110" h="6811" extrusionOk="0">
                  <a:moveTo>
                    <a:pt x="343" y="0"/>
                  </a:moveTo>
                  <a:cubicBezTo>
                    <a:pt x="229" y="2131"/>
                    <a:pt x="115" y="4337"/>
                    <a:pt x="1" y="6468"/>
                  </a:cubicBezTo>
                  <a:cubicBezTo>
                    <a:pt x="1028" y="6582"/>
                    <a:pt x="2131" y="6696"/>
                    <a:pt x="3158" y="6810"/>
                  </a:cubicBezTo>
                  <a:cubicBezTo>
                    <a:pt x="3463" y="4680"/>
                    <a:pt x="3805" y="2511"/>
                    <a:pt x="4109" y="381"/>
                  </a:cubicBezTo>
                  <a:lnTo>
                    <a:pt x="3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1098;p23">
              <a:extLst>
                <a:ext uri="{FF2B5EF4-FFF2-40B4-BE49-F238E27FC236}">
                  <a16:creationId xmlns:a16="http://schemas.microsoft.com/office/drawing/2014/main" id="{11ED2465-17ED-D406-654A-2DF6DF96F107}"/>
                </a:ext>
              </a:extLst>
            </p:cNvPr>
            <p:cNvSpPr/>
            <p:nvPr/>
          </p:nvSpPr>
          <p:spPr>
            <a:xfrm>
              <a:off x="6835925" y="2648725"/>
              <a:ext cx="110350" cy="29500"/>
            </a:xfrm>
            <a:custGeom>
              <a:avLst/>
              <a:gdLst/>
              <a:ahLst/>
              <a:cxnLst/>
              <a:rect l="l" t="t" r="r" b="b"/>
              <a:pathLst>
                <a:path w="4414" h="1180" extrusionOk="0">
                  <a:moveTo>
                    <a:pt x="77" y="0"/>
                  </a:moveTo>
                  <a:lnTo>
                    <a:pt x="1" y="685"/>
                  </a:lnTo>
                  <a:lnTo>
                    <a:pt x="4338" y="1180"/>
                  </a:lnTo>
                  <a:lnTo>
                    <a:pt x="4414" y="457"/>
                  </a:lnTo>
                  <a:lnTo>
                    <a:pt x="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1099;p23">
              <a:extLst>
                <a:ext uri="{FF2B5EF4-FFF2-40B4-BE49-F238E27FC236}">
                  <a16:creationId xmlns:a16="http://schemas.microsoft.com/office/drawing/2014/main" id="{C6B9672D-F4E5-E08D-9A7C-020DE2E63EB0}"/>
                </a:ext>
              </a:extLst>
            </p:cNvPr>
            <p:cNvSpPr/>
            <p:nvPr/>
          </p:nvSpPr>
          <p:spPr>
            <a:xfrm>
              <a:off x="6842575" y="2639200"/>
              <a:ext cx="99900" cy="28575"/>
            </a:xfrm>
            <a:custGeom>
              <a:avLst/>
              <a:gdLst/>
              <a:ahLst/>
              <a:cxnLst/>
              <a:rect l="l" t="t" r="r" b="b"/>
              <a:pathLst>
                <a:path w="3996" h="1143" extrusionOk="0">
                  <a:moveTo>
                    <a:pt x="77" y="1"/>
                  </a:moveTo>
                  <a:lnTo>
                    <a:pt x="1" y="724"/>
                  </a:lnTo>
                  <a:lnTo>
                    <a:pt x="3920" y="1142"/>
                  </a:lnTo>
                  <a:lnTo>
                    <a:pt x="3996" y="419"/>
                  </a:lnTo>
                  <a:lnTo>
                    <a:pt x="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1100;p23">
              <a:extLst>
                <a:ext uri="{FF2B5EF4-FFF2-40B4-BE49-F238E27FC236}">
                  <a16:creationId xmlns:a16="http://schemas.microsoft.com/office/drawing/2014/main" id="{AEB06CA7-CEB9-33C3-505C-4BDD9443D334}"/>
                </a:ext>
              </a:extLst>
            </p:cNvPr>
            <p:cNvSpPr/>
            <p:nvPr/>
          </p:nvSpPr>
          <p:spPr>
            <a:xfrm>
              <a:off x="6868275" y="2725050"/>
              <a:ext cx="44725" cy="38775"/>
            </a:xfrm>
            <a:custGeom>
              <a:avLst/>
              <a:gdLst/>
              <a:ahLst/>
              <a:cxnLst/>
              <a:rect l="l" t="t" r="r" b="b"/>
              <a:pathLst>
                <a:path w="1789" h="1551" extrusionOk="0">
                  <a:moveTo>
                    <a:pt x="1202" y="0"/>
                  </a:moveTo>
                  <a:cubicBezTo>
                    <a:pt x="947" y="0"/>
                    <a:pt x="672" y="118"/>
                    <a:pt x="457" y="333"/>
                  </a:cubicBezTo>
                  <a:cubicBezTo>
                    <a:pt x="76" y="676"/>
                    <a:pt x="0" y="1208"/>
                    <a:pt x="266" y="1551"/>
                  </a:cubicBezTo>
                  <a:cubicBezTo>
                    <a:pt x="457" y="1284"/>
                    <a:pt x="685" y="1056"/>
                    <a:pt x="913" y="828"/>
                  </a:cubicBezTo>
                  <a:cubicBezTo>
                    <a:pt x="1141" y="600"/>
                    <a:pt x="1446" y="409"/>
                    <a:pt x="1788" y="257"/>
                  </a:cubicBezTo>
                  <a:lnTo>
                    <a:pt x="1712" y="219"/>
                  </a:lnTo>
                  <a:cubicBezTo>
                    <a:pt x="1580" y="70"/>
                    <a:pt x="1397" y="0"/>
                    <a:pt x="1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1101;p23">
              <a:extLst>
                <a:ext uri="{FF2B5EF4-FFF2-40B4-BE49-F238E27FC236}">
                  <a16:creationId xmlns:a16="http://schemas.microsoft.com/office/drawing/2014/main" id="{AB3864BE-A9E0-F5CE-02E4-E2165003375C}"/>
                </a:ext>
              </a:extLst>
            </p:cNvPr>
            <p:cNvSpPr/>
            <p:nvPr/>
          </p:nvSpPr>
          <p:spPr>
            <a:xfrm>
              <a:off x="6875875" y="2731475"/>
              <a:ext cx="42825" cy="38400"/>
            </a:xfrm>
            <a:custGeom>
              <a:avLst/>
              <a:gdLst/>
              <a:ahLst/>
              <a:cxnLst/>
              <a:rect l="l" t="t" r="r" b="b"/>
              <a:pathLst>
                <a:path w="1713" h="1536" extrusionOk="0">
                  <a:moveTo>
                    <a:pt x="1522" y="0"/>
                  </a:moveTo>
                  <a:lnTo>
                    <a:pt x="1522" y="0"/>
                  </a:lnTo>
                  <a:cubicBezTo>
                    <a:pt x="1180" y="190"/>
                    <a:pt x="876" y="381"/>
                    <a:pt x="647" y="609"/>
                  </a:cubicBezTo>
                  <a:cubicBezTo>
                    <a:pt x="381" y="799"/>
                    <a:pt x="191" y="1027"/>
                    <a:pt x="1" y="1332"/>
                  </a:cubicBezTo>
                  <a:cubicBezTo>
                    <a:pt x="141" y="1472"/>
                    <a:pt x="320" y="1536"/>
                    <a:pt x="508" y="1536"/>
                  </a:cubicBezTo>
                  <a:cubicBezTo>
                    <a:pt x="779" y="1536"/>
                    <a:pt x="1070" y="1404"/>
                    <a:pt x="1294" y="1180"/>
                  </a:cubicBezTo>
                  <a:cubicBezTo>
                    <a:pt x="1636" y="799"/>
                    <a:pt x="1712" y="343"/>
                    <a:pt x="1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1102;p23">
              <a:extLst>
                <a:ext uri="{FF2B5EF4-FFF2-40B4-BE49-F238E27FC236}">
                  <a16:creationId xmlns:a16="http://schemas.microsoft.com/office/drawing/2014/main" id="{ED14DF3B-2980-A27F-A4CA-61E1E5C29593}"/>
                </a:ext>
              </a:extLst>
            </p:cNvPr>
            <p:cNvSpPr/>
            <p:nvPr/>
          </p:nvSpPr>
          <p:spPr>
            <a:xfrm>
              <a:off x="6863500" y="2702350"/>
              <a:ext cx="21900" cy="24375"/>
            </a:xfrm>
            <a:custGeom>
              <a:avLst/>
              <a:gdLst/>
              <a:ahLst/>
              <a:cxnLst/>
              <a:rect l="l" t="t" r="r" b="b"/>
              <a:pathLst>
                <a:path w="876" h="975" extrusionOk="0">
                  <a:moveTo>
                    <a:pt x="257" y="1"/>
                  </a:moveTo>
                  <a:cubicBezTo>
                    <a:pt x="192" y="1"/>
                    <a:pt x="130" y="19"/>
                    <a:pt x="77" y="62"/>
                  </a:cubicBezTo>
                  <a:lnTo>
                    <a:pt x="1" y="62"/>
                  </a:lnTo>
                  <a:cubicBezTo>
                    <a:pt x="153" y="176"/>
                    <a:pt x="305" y="290"/>
                    <a:pt x="381" y="480"/>
                  </a:cubicBezTo>
                  <a:cubicBezTo>
                    <a:pt x="496" y="633"/>
                    <a:pt x="572" y="785"/>
                    <a:pt x="686" y="975"/>
                  </a:cubicBezTo>
                  <a:cubicBezTo>
                    <a:pt x="876" y="823"/>
                    <a:pt x="876" y="518"/>
                    <a:pt x="724" y="290"/>
                  </a:cubicBezTo>
                  <a:cubicBezTo>
                    <a:pt x="614" y="126"/>
                    <a:pt x="425" y="1"/>
                    <a:pt x="2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1103;p23">
              <a:extLst>
                <a:ext uri="{FF2B5EF4-FFF2-40B4-BE49-F238E27FC236}">
                  <a16:creationId xmlns:a16="http://schemas.microsoft.com/office/drawing/2014/main" id="{EFC8AE4B-18D5-411F-1D0B-9B3B0C6A2F86}"/>
                </a:ext>
              </a:extLst>
            </p:cNvPr>
            <p:cNvSpPr/>
            <p:nvPr/>
          </p:nvSpPr>
          <p:spPr>
            <a:xfrm>
              <a:off x="6858750" y="2703875"/>
              <a:ext cx="20950" cy="24400"/>
            </a:xfrm>
            <a:custGeom>
              <a:avLst/>
              <a:gdLst/>
              <a:ahLst/>
              <a:cxnLst/>
              <a:rect l="l" t="t" r="r" b="b"/>
              <a:pathLst>
                <a:path w="838" h="976" extrusionOk="0">
                  <a:moveTo>
                    <a:pt x="191" y="1"/>
                  </a:moveTo>
                  <a:cubicBezTo>
                    <a:pt x="1" y="153"/>
                    <a:pt x="1" y="419"/>
                    <a:pt x="153" y="686"/>
                  </a:cubicBezTo>
                  <a:cubicBezTo>
                    <a:pt x="263" y="850"/>
                    <a:pt x="471" y="975"/>
                    <a:pt x="650" y="975"/>
                  </a:cubicBezTo>
                  <a:cubicBezTo>
                    <a:pt x="720" y="975"/>
                    <a:pt x="785" y="956"/>
                    <a:pt x="838" y="914"/>
                  </a:cubicBezTo>
                  <a:cubicBezTo>
                    <a:pt x="762" y="724"/>
                    <a:pt x="686" y="572"/>
                    <a:pt x="571" y="419"/>
                  </a:cubicBezTo>
                  <a:cubicBezTo>
                    <a:pt x="495" y="305"/>
                    <a:pt x="343" y="153"/>
                    <a:pt x="1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1104;p23">
              <a:extLst>
                <a:ext uri="{FF2B5EF4-FFF2-40B4-BE49-F238E27FC236}">
                  <a16:creationId xmlns:a16="http://schemas.microsoft.com/office/drawing/2014/main" id="{3C579292-6D83-3A83-651D-FF62201F6BAF}"/>
                </a:ext>
              </a:extLst>
            </p:cNvPr>
            <p:cNvSpPr/>
            <p:nvPr/>
          </p:nvSpPr>
          <p:spPr>
            <a:xfrm>
              <a:off x="6823575" y="2766225"/>
              <a:ext cx="52325" cy="31900"/>
            </a:xfrm>
            <a:custGeom>
              <a:avLst/>
              <a:gdLst/>
              <a:ahLst/>
              <a:cxnLst/>
              <a:rect l="l" t="t" r="r" b="b"/>
              <a:pathLst>
                <a:path w="2093" h="1276" extrusionOk="0">
                  <a:moveTo>
                    <a:pt x="717" y="1"/>
                  </a:moveTo>
                  <a:cubicBezTo>
                    <a:pt x="537" y="1"/>
                    <a:pt x="368" y="18"/>
                    <a:pt x="266" y="18"/>
                  </a:cubicBezTo>
                  <a:cubicBezTo>
                    <a:pt x="0" y="398"/>
                    <a:pt x="0" y="817"/>
                    <a:pt x="190" y="1083"/>
                  </a:cubicBezTo>
                  <a:cubicBezTo>
                    <a:pt x="361" y="1254"/>
                    <a:pt x="597" y="1276"/>
                    <a:pt x="800" y="1276"/>
                  </a:cubicBezTo>
                  <a:cubicBezTo>
                    <a:pt x="868" y="1276"/>
                    <a:pt x="932" y="1273"/>
                    <a:pt x="989" y="1273"/>
                  </a:cubicBezTo>
                  <a:cubicBezTo>
                    <a:pt x="1484" y="1235"/>
                    <a:pt x="2093" y="931"/>
                    <a:pt x="2093" y="665"/>
                  </a:cubicBezTo>
                  <a:cubicBezTo>
                    <a:pt x="2093" y="360"/>
                    <a:pt x="1370" y="132"/>
                    <a:pt x="989" y="18"/>
                  </a:cubicBezTo>
                  <a:cubicBezTo>
                    <a:pt x="900" y="5"/>
                    <a:pt x="807" y="1"/>
                    <a:pt x="7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1105;p23">
              <a:extLst>
                <a:ext uri="{FF2B5EF4-FFF2-40B4-BE49-F238E27FC236}">
                  <a16:creationId xmlns:a16="http://schemas.microsoft.com/office/drawing/2014/main" id="{83475D69-9DA2-D330-334E-9AC728E0305E}"/>
                </a:ext>
              </a:extLst>
            </p:cNvPr>
            <p:cNvSpPr/>
            <p:nvPr/>
          </p:nvSpPr>
          <p:spPr>
            <a:xfrm>
              <a:off x="5725050" y="2694375"/>
              <a:ext cx="152200" cy="118900"/>
            </a:xfrm>
            <a:custGeom>
              <a:avLst/>
              <a:gdLst/>
              <a:ahLst/>
              <a:cxnLst/>
              <a:rect l="l" t="t" r="r" b="b"/>
              <a:pathLst>
                <a:path w="6088" h="4756" extrusionOk="0">
                  <a:moveTo>
                    <a:pt x="1179" y="0"/>
                  </a:moveTo>
                  <a:cubicBezTo>
                    <a:pt x="533" y="0"/>
                    <a:pt x="0" y="533"/>
                    <a:pt x="0" y="1180"/>
                  </a:cubicBezTo>
                  <a:lnTo>
                    <a:pt x="0" y="3577"/>
                  </a:lnTo>
                  <a:cubicBezTo>
                    <a:pt x="0" y="4223"/>
                    <a:pt x="533" y="4756"/>
                    <a:pt x="1179" y="4756"/>
                  </a:cubicBezTo>
                  <a:lnTo>
                    <a:pt x="4908" y="4756"/>
                  </a:lnTo>
                  <a:cubicBezTo>
                    <a:pt x="5554" y="4756"/>
                    <a:pt x="6087" y="4185"/>
                    <a:pt x="6087" y="3577"/>
                  </a:cubicBezTo>
                  <a:lnTo>
                    <a:pt x="6087" y="1180"/>
                  </a:lnTo>
                  <a:cubicBezTo>
                    <a:pt x="6087" y="533"/>
                    <a:pt x="5554" y="0"/>
                    <a:pt x="4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1106;p23">
              <a:extLst>
                <a:ext uri="{FF2B5EF4-FFF2-40B4-BE49-F238E27FC236}">
                  <a16:creationId xmlns:a16="http://schemas.microsoft.com/office/drawing/2014/main" id="{D963BC63-FCF9-3CFC-A8F9-17B4EA122F64}"/>
                </a:ext>
              </a:extLst>
            </p:cNvPr>
            <p:cNvSpPr/>
            <p:nvPr/>
          </p:nvSpPr>
          <p:spPr>
            <a:xfrm flipH="1">
              <a:off x="5769117" y="2721950"/>
              <a:ext cx="50450" cy="62800"/>
            </a:xfrm>
            <a:custGeom>
              <a:avLst/>
              <a:gdLst/>
              <a:ahLst/>
              <a:cxnLst/>
              <a:rect l="l" t="t" r="r" b="b"/>
              <a:pathLst>
                <a:path w="2018" h="2512" extrusionOk="0">
                  <a:moveTo>
                    <a:pt x="1" y="1"/>
                  </a:moveTo>
                  <a:lnTo>
                    <a:pt x="1" y="2512"/>
                  </a:lnTo>
                  <a:cubicBezTo>
                    <a:pt x="686" y="2131"/>
                    <a:pt x="1370" y="1713"/>
                    <a:pt x="2017" y="1294"/>
                  </a:cubicBezTo>
                  <a:cubicBezTo>
                    <a:pt x="1332" y="838"/>
                    <a:pt x="648" y="41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1107;p23">
              <a:extLst>
                <a:ext uri="{FF2B5EF4-FFF2-40B4-BE49-F238E27FC236}">
                  <a16:creationId xmlns:a16="http://schemas.microsoft.com/office/drawing/2014/main" id="{9FA478F7-A843-1E63-DEB7-5533A41067D8}"/>
                </a:ext>
              </a:extLst>
            </p:cNvPr>
            <p:cNvSpPr/>
            <p:nvPr/>
          </p:nvSpPr>
          <p:spPr>
            <a:xfrm>
              <a:off x="5446375" y="3374400"/>
              <a:ext cx="521225" cy="380475"/>
            </a:xfrm>
            <a:custGeom>
              <a:avLst/>
              <a:gdLst/>
              <a:ahLst/>
              <a:cxnLst/>
              <a:rect l="l" t="t" r="r" b="b"/>
              <a:pathLst>
                <a:path w="20849" h="15219" extrusionOk="0">
                  <a:moveTo>
                    <a:pt x="0" y="1"/>
                  </a:moveTo>
                  <a:lnTo>
                    <a:pt x="0" y="15218"/>
                  </a:lnTo>
                  <a:lnTo>
                    <a:pt x="20848" y="15218"/>
                  </a:lnTo>
                  <a:lnTo>
                    <a:pt x="208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1108;p23">
              <a:extLst>
                <a:ext uri="{FF2B5EF4-FFF2-40B4-BE49-F238E27FC236}">
                  <a16:creationId xmlns:a16="http://schemas.microsoft.com/office/drawing/2014/main" id="{3B2E76C9-BEC0-DF7B-D1FC-F27E92E6C641}"/>
                </a:ext>
              </a:extLst>
            </p:cNvPr>
            <p:cNvSpPr/>
            <p:nvPr/>
          </p:nvSpPr>
          <p:spPr>
            <a:xfrm>
              <a:off x="5440650" y="3369650"/>
              <a:ext cx="531700" cy="389975"/>
            </a:xfrm>
            <a:custGeom>
              <a:avLst/>
              <a:gdLst/>
              <a:ahLst/>
              <a:cxnLst/>
              <a:rect l="l" t="t" r="r" b="b"/>
              <a:pathLst>
                <a:path w="21268" h="15599" extrusionOk="0">
                  <a:moveTo>
                    <a:pt x="20925" y="381"/>
                  </a:moveTo>
                  <a:lnTo>
                    <a:pt x="20925" y="15256"/>
                  </a:lnTo>
                  <a:lnTo>
                    <a:pt x="381" y="15256"/>
                  </a:lnTo>
                  <a:lnTo>
                    <a:pt x="381" y="381"/>
                  </a:lnTo>
                  <a:close/>
                  <a:moveTo>
                    <a:pt x="191" y="1"/>
                  </a:moveTo>
                  <a:cubicBezTo>
                    <a:pt x="115" y="1"/>
                    <a:pt x="1" y="115"/>
                    <a:pt x="1" y="191"/>
                  </a:cubicBezTo>
                  <a:lnTo>
                    <a:pt x="1" y="15408"/>
                  </a:lnTo>
                  <a:cubicBezTo>
                    <a:pt x="1" y="15523"/>
                    <a:pt x="115" y="15599"/>
                    <a:pt x="191" y="15599"/>
                  </a:cubicBezTo>
                  <a:lnTo>
                    <a:pt x="21077" y="15599"/>
                  </a:lnTo>
                  <a:cubicBezTo>
                    <a:pt x="21153" y="15599"/>
                    <a:pt x="21268" y="15523"/>
                    <a:pt x="21268" y="15408"/>
                  </a:cubicBezTo>
                  <a:lnTo>
                    <a:pt x="21268" y="191"/>
                  </a:lnTo>
                  <a:cubicBezTo>
                    <a:pt x="21268" y="77"/>
                    <a:pt x="21153" y="1"/>
                    <a:pt x="210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1109;p23">
              <a:extLst>
                <a:ext uri="{FF2B5EF4-FFF2-40B4-BE49-F238E27FC236}">
                  <a16:creationId xmlns:a16="http://schemas.microsoft.com/office/drawing/2014/main" id="{B29E9311-BD7F-F26D-9812-6C34F6EDB33D}"/>
                </a:ext>
              </a:extLst>
            </p:cNvPr>
            <p:cNvSpPr/>
            <p:nvPr/>
          </p:nvSpPr>
          <p:spPr>
            <a:xfrm>
              <a:off x="5445425" y="3369650"/>
              <a:ext cx="522175" cy="58050"/>
            </a:xfrm>
            <a:custGeom>
              <a:avLst/>
              <a:gdLst/>
              <a:ahLst/>
              <a:cxnLst/>
              <a:rect l="l" t="t" r="r" b="b"/>
              <a:pathLst>
                <a:path w="20887" h="2322" extrusionOk="0">
                  <a:moveTo>
                    <a:pt x="0" y="1"/>
                  </a:moveTo>
                  <a:lnTo>
                    <a:pt x="0" y="2321"/>
                  </a:lnTo>
                  <a:lnTo>
                    <a:pt x="20886" y="2321"/>
                  </a:lnTo>
                  <a:lnTo>
                    <a:pt x="208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1110;p23">
              <a:extLst>
                <a:ext uri="{FF2B5EF4-FFF2-40B4-BE49-F238E27FC236}">
                  <a16:creationId xmlns:a16="http://schemas.microsoft.com/office/drawing/2014/main" id="{8E4ADB3C-9B9D-4F78-B41C-F76C778351EB}"/>
                </a:ext>
              </a:extLst>
            </p:cNvPr>
            <p:cNvSpPr/>
            <p:nvPr/>
          </p:nvSpPr>
          <p:spPr>
            <a:xfrm>
              <a:off x="5876275" y="3369650"/>
              <a:ext cx="58975" cy="58050"/>
            </a:xfrm>
            <a:custGeom>
              <a:avLst/>
              <a:gdLst/>
              <a:ahLst/>
              <a:cxnLst/>
              <a:rect l="l" t="t" r="r" b="b"/>
              <a:pathLst>
                <a:path w="2359" h="2322" extrusionOk="0">
                  <a:moveTo>
                    <a:pt x="1027" y="1"/>
                  </a:moveTo>
                  <a:lnTo>
                    <a:pt x="0" y="2321"/>
                  </a:lnTo>
                  <a:lnTo>
                    <a:pt x="1255" y="2321"/>
                  </a:lnTo>
                  <a:lnTo>
                    <a:pt x="2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1111;p23">
              <a:extLst>
                <a:ext uri="{FF2B5EF4-FFF2-40B4-BE49-F238E27FC236}">
                  <a16:creationId xmlns:a16="http://schemas.microsoft.com/office/drawing/2014/main" id="{9D9817A1-3D90-BF63-64EB-C0F4C26D9CCC}"/>
                </a:ext>
              </a:extLst>
            </p:cNvPr>
            <p:cNvSpPr/>
            <p:nvPr/>
          </p:nvSpPr>
          <p:spPr>
            <a:xfrm>
              <a:off x="5769750" y="3369650"/>
              <a:ext cx="59925" cy="58050"/>
            </a:xfrm>
            <a:custGeom>
              <a:avLst/>
              <a:gdLst/>
              <a:ahLst/>
              <a:cxnLst/>
              <a:rect l="l" t="t" r="r" b="b"/>
              <a:pathLst>
                <a:path w="2397" h="2322" extrusionOk="0">
                  <a:moveTo>
                    <a:pt x="1065" y="1"/>
                  </a:moveTo>
                  <a:lnTo>
                    <a:pt x="0" y="2321"/>
                  </a:lnTo>
                  <a:lnTo>
                    <a:pt x="1332" y="2321"/>
                  </a:lnTo>
                  <a:lnTo>
                    <a:pt x="2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1112;p23">
              <a:extLst>
                <a:ext uri="{FF2B5EF4-FFF2-40B4-BE49-F238E27FC236}">
                  <a16:creationId xmlns:a16="http://schemas.microsoft.com/office/drawing/2014/main" id="{A346C8B8-B41A-D200-A27A-8A9C73D55C81}"/>
                </a:ext>
              </a:extLst>
            </p:cNvPr>
            <p:cNvSpPr/>
            <p:nvPr/>
          </p:nvSpPr>
          <p:spPr>
            <a:xfrm>
              <a:off x="5674625" y="3369650"/>
              <a:ext cx="60900" cy="58050"/>
            </a:xfrm>
            <a:custGeom>
              <a:avLst/>
              <a:gdLst/>
              <a:ahLst/>
              <a:cxnLst/>
              <a:rect l="l" t="t" r="r" b="b"/>
              <a:pathLst>
                <a:path w="2436" h="2322" extrusionOk="0">
                  <a:moveTo>
                    <a:pt x="1104" y="1"/>
                  </a:moveTo>
                  <a:lnTo>
                    <a:pt x="1" y="2321"/>
                  </a:lnTo>
                  <a:lnTo>
                    <a:pt x="1332" y="2321"/>
                  </a:lnTo>
                  <a:lnTo>
                    <a:pt x="24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1113;p23">
              <a:extLst>
                <a:ext uri="{FF2B5EF4-FFF2-40B4-BE49-F238E27FC236}">
                  <a16:creationId xmlns:a16="http://schemas.microsoft.com/office/drawing/2014/main" id="{BF3E04D0-F11E-F946-64EA-30AB32E53D72}"/>
                </a:ext>
              </a:extLst>
            </p:cNvPr>
            <p:cNvSpPr/>
            <p:nvPr/>
          </p:nvSpPr>
          <p:spPr>
            <a:xfrm>
              <a:off x="5570000" y="3369650"/>
              <a:ext cx="60900" cy="58050"/>
            </a:xfrm>
            <a:custGeom>
              <a:avLst/>
              <a:gdLst/>
              <a:ahLst/>
              <a:cxnLst/>
              <a:rect l="l" t="t" r="r" b="b"/>
              <a:pathLst>
                <a:path w="2436" h="2322" extrusionOk="0">
                  <a:moveTo>
                    <a:pt x="1104" y="1"/>
                  </a:moveTo>
                  <a:lnTo>
                    <a:pt x="1" y="2321"/>
                  </a:lnTo>
                  <a:lnTo>
                    <a:pt x="1332" y="2321"/>
                  </a:lnTo>
                  <a:lnTo>
                    <a:pt x="2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1114;p23">
              <a:extLst>
                <a:ext uri="{FF2B5EF4-FFF2-40B4-BE49-F238E27FC236}">
                  <a16:creationId xmlns:a16="http://schemas.microsoft.com/office/drawing/2014/main" id="{1E829D7B-E564-EEC7-AEE3-62330750B39A}"/>
                </a:ext>
              </a:extLst>
            </p:cNvPr>
            <p:cNvSpPr/>
            <p:nvPr/>
          </p:nvSpPr>
          <p:spPr>
            <a:xfrm>
              <a:off x="5467300" y="3369650"/>
              <a:ext cx="58975" cy="58050"/>
            </a:xfrm>
            <a:custGeom>
              <a:avLst/>
              <a:gdLst/>
              <a:ahLst/>
              <a:cxnLst/>
              <a:rect l="l" t="t" r="r" b="b"/>
              <a:pathLst>
                <a:path w="2359" h="2322" extrusionOk="0">
                  <a:moveTo>
                    <a:pt x="1027" y="1"/>
                  </a:moveTo>
                  <a:lnTo>
                    <a:pt x="0" y="2321"/>
                  </a:lnTo>
                  <a:lnTo>
                    <a:pt x="1332" y="2321"/>
                  </a:lnTo>
                  <a:lnTo>
                    <a:pt x="2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1115;p23">
              <a:extLst>
                <a:ext uri="{FF2B5EF4-FFF2-40B4-BE49-F238E27FC236}">
                  <a16:creationId xmlns:a16="http://schemas.microsoft.com/office/drawing/2014/main" id="{CCFA414C-1C8B-A7E1-ECCE-08E164B450BD}"/>
                </a:ext>
              </a:extLst>
            </p:cNvPr>
            <p:cNvSpPr/>
            <p:nvPr/>
          </p:nvSpPr>
          <p:spPr>
            <a:xfrm>
              <a:off x="5486300" y="3113800"/>
              <a:ext cx="504125" cy="254925"/>
            </a:xfrm>
            <a:custGeom>
              <a:avLst/>
              <a:gdLst/>
              <a:ahLst/>
              <a:cxnLst/>
              <a:rect l="l" t="t" r="r" b="b"/>
              <a:pathLst>
                <a:path w="20165" h="10197" extrusionOk="0">
                  <a:moveTo>
                    <a:pt x="876" y="1"/>
                  </a:moveTo>
                  <a:lnTo>
                    <a:pt x="1" y="2131"/>
                  </a:lnTo>
                  <a:lnTo>
                    <a:pt x="19251" y="10197"/>
                  </a:lnTo>
                  <a:lnTo>
                    <a:pt x="20164" y="8066"/>
                  </a:lnTo>
                  <a:lnTo>
                    <a:pt x="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1116;p23">
              <a:extLst>
                <a:ext uri="{FF2B5EF4-FFF2-40B4-BE49-F238E27FC236}">
                  <a16:creationId xmlns:a16="http://schemas.microsoft.com/office/drawing/2014/main" id="{5928ED78-06C0-38C8-9ECC-EDF579F0C441}"/>
                </a:ext>
              </a:extLst>
            </p:cNvPr>
            <p:cNvSpPr/>
            <p:nvPr/>
          </p:nvSpPr>
          <p:spPr>
            <a:xfrm>
              <a:off x="5538625" y="3127125"/>
              <a:ext cx="33300" cy="76100"/>
            </a:xfrm>
            <a:custGeom>
              <a:avLst/>
              <a:gdLst/>
              <a:ahLst/>
              <a:cxnLst/>
              <a:rect l="l" t="t" r="r" b="b"/>
              <a:pathLst>
                <a:path w="1332" h="3044" extrusionOk="0">
                  <a:moveTo>
                    <a:pt x="0" y="0"/>
                  </a:moveTo>
                  <a:lnTo>
                    <a:pt x="76" y="2511"/>
                  </a:lnTo>
                  <a:lnTo>
                    <a:pt x="1332" y="3044"/>
                  </a:lnTo>
                  <a:lnTo>
                    <a:pt x="1218" y="53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1117;p23">
              <a:extLst>
                <a:ext uri="{FF2B5EF4-FFF2-40B4-BE49-F238E27FC236}">
                  <a16:creationId xmlns:a16="http://schemas.microsoft.com/office/drawing/2014/main" id="{8CBFE7D3-2CD1-5AB7-10EF-0B51C9E26634}"/>
                </a:ext>
              </a:extLst>
            </p:cNvPr>
            <p:cNvSpPr/>
            <p:nvPr/>
          </p:nvSpPr>
          <p:spPr>
            <a:xfrm>
              <a:off x="5635625" y="3168025"/>
              <a:ext cx="33325" cy="76100"/>
            </a:xfrm>
            <a:custGeom>
              <a:avLst/>
              <a:gdLst/>
              <a:ahLst/>
              <a:cxnLst/>
              <a:rect l="l" t="t" r="r" b="b"/>
              <a:pathLst>
                <a:path w="1333" h="3044" extrusionOk="0">
                  <a:moveTo>
                    <a:pt x="1" y="0"/>
                  </a:moveTo>
                  <a:lnTo>
                    <a:pt x="115" y="2549"/>
                  </a:lnTo>
                  <a:lnTo>
                    <a:pt x="1332" y="3044"/>
                  </a:lnTo>
                  <a:lnTo>
                    <a:pt x="1256" y="49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1118;p23">
              <a:extLst>
                <a:ext uri="{FF2B5EF4-FFF2-40B4-BE49-F238E27FC236}">
                  <a16:creationId xmlns:a16="http://schemas.microsoft.com/office/drawing/2014/main" id="{03AC0C63-F738-E15C-389F-02B351896D71}"/>
                </a:ext>
              </a:extLst>
            </p:cNvPr>
            <p:cNvSpPr/>
            <p:nvPr/>
          </p:nvSpPr>
          <p:spPr>
            <a:xfrm>
              <a:off x="5724075" y="3204175"/>
              <a:ext cx="31425" cy="76100"/>
            </a:xfrm>
            <a:custGeom>
              <a:avLst/>
              <a:gdLst/>
              <a:ahLst/>
              <a:cxnLst/>
              <a:rect l="l" t="t" r="r" b="b"/>
              <a:pathLst>
                <a:path w="1257" h="3044" extrusionOk="0">
                  <a:moveTo>
                    <a:pt x="1" y="0"/>
                  </a:moveTo>
                  <a:lnTo>
                    <a:pt x="39" y="2549"/>
                  </a:lnTo>
                  <a:lnTo>
                    <a:pt x="1256" y="3044"/>
                  </a:lnTo>
                  <a:lnTo>
                    <a:pt x="1180" y="53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1119;p23">
              <a:extLst>
                <a:ext uri="{FF2B5EF4-FFF2-40B4-BE49-F238E27FC236}">
                  <a16:creationId xmlns:a16="http://schemas.microsoft.com/office/drawing/2014/main" id="{908E0B23-8AE0-8E3F-64BF-EEF34D3BD3D6}"/>
                </a:ext>
              </a:extLst>
            </p:cNvPr>
            <p:cNvSpPr/>
            <p:nvPr/>
          </p:nvSpPr>
          <p:spPr>
            <a:xfrm>
              <a:off x="5820150" y="3245050"/>
              <a:ext cx="32350" cy="76125"/>
            </a:xfrm>
            <a:custGeom>
              <a:avLst/>
              <a:gdLst/>
              <a:ahLst/>
              <a:cxnLst/>
              <a:rect l="l" t="t" r="r" b="b"/>
              <a:pathLst>
                <a:path w="1294" h="3045" extrusionOk="0">
                  <a:moveTo>
                    <a:pt x="0" y="1"/>
                  </a:moveTo>
                  <a:lnTo>
                    <a:pt x="38" y="2512"/>
                  </a:lnTo>
                  <a:lnTo>
                    <a:pt x="1294" y="3044"/>
                  </a:lnTo>
                  <a:lnTo>
                    <a:pt x="1180" y="53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1120;p23">
              <a:extLst>
                <a:ext uri="{FF2B5EF4-FFF2-40B4-BE49-F238E27FC236}">
                  <a16:creationId xmlns:a16="http://schemas.microsoft.com/office/drawing/2014/main" id="{ABC8C178-B22F-E9CF-ADA9-E217142A1DA0}"/>
                </a:ext>
              </a:extLst>
            </p:cNvPr>
            <p:cNvSpPr/>
            <p:nvPr/>
          </p:nvSpPr>
          <p:spPr>
            <a:xfrm>
              <a:off x="5915250" y="3285000"/>
              <a:ext cx="33325" cy="76125"/>
            </a:xfrm>
            <a:custGeom>
              <a:avLst/>
              <a:gdLst/>
              <a:ahLst/>
              <a:cxnLst/>
              <a:rect l="l" t="t" r="r" b="b"/>
              <a:pathLst>
                <a:path w="1333" h="3045" extrusionOk="0">
                  <a:moveTo>
                    <a:pt x="1" y="1"/>
                  </a:moveTo>
                  <a:lnTo>
                    <a:pt x="77" y="2550"/>
                  </a:lnTo>
                  <a:lnTo>
                    <a:pt x="1332" y="3044"/>
                  </a:lnTo>
                  <a:lnTo>
                    <a:pt x="1218" y="53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1121;p23">
              <a:extLst>
                <a:ext uri="{FF2B5EF4-FFF2-40B4-BE49-F238E27FC236}">
                  <a16:creationId xmlns:a16="http://schemas.microsoft.com/office/drawing/2014/main" id="{133FB3D4-9CB4-1F12-98CE-6F6F4D852B66}"/>
                </a:ext>
              </a:extLst>
            </p:cNvPr>
            <p:cNvSpPr/>
            <p:nvPr/>
          </p:nvSpPr>
          <p:spPr>
            <a:xfrm>
              <a:off x="5777350" y="3470475"/>
              <a:ext cx="127475" cy="12375"/>
            </a:xfrm>
            <a:custGeom>
              <a:avLst/>
              <a:gdLst/>
              <a:ahLst/>
              <a:cxnLst/>
              <a:rect l="l" t="t" r="r" b="b"/>
              <a:pathLst>
                <a:path w="5099" h="495" extrusionOk="0">
                  <a:moveTo>
                    <a:pt x="191" y="0"/>
                  </a:moveTo>
                  <a:cubicBezTo>
                    <a:pt x="77" y="0"/>
                    <a:pt x="38" y="38"/>
                    <a:pt x="38" y="153"/>
                  </a:cubicBezTo>
                  <a:lnTo>
                    <a:pt x="38" y="343"/>
                  </a:lnTo>
                  <a:cubicBezTo>
                    <a:pt x="0" y="381"/>
                    <a:pt x="77" y="495"/>
                    <a:pt x="191" y="495"/>
                  </a:cubicBezTo>
                  <a:lnTo>
                    <a:pt x="4946" y="495"/>
                  </a:lnTo>
                  <a:cubicBezTo>
                    <a:pt x="5022" y="495"/>
                    <a:pt x="5098" y="457"/>
                    <a:pt x="5098" y="343"/>
                  </a:cubicBezTo>
                  <a:lnTo>
                    <a:pt x="5098" y="153"/>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1122;p23">
              <a:extLst>
                <a:ext uri="{FF2B5EF4-FFF2-40B4-BE49-F238E27FC236}">
                  <a16:creationId xmlns:a16="http://schemas.microsoft.com/office/drawing/2014/main" id="{75CEEEAE-4F26-44B2-A7D3-F1A7CE8B68DE}"/>
                </a:ext>
              </a:extLst>
            </p:cNvPr>
            <p:cNvSpPr/>
            <p:nvPr/>
          </p:nvSpPr>
          <p:spPr>
            <a:xfrm>
              <a:off x="5734550" y="3469525"/>
              <a:ext cx="39025" cy="13325"/>
            </a:xfrm>
            <a:custGeom>
              <a:avLst/>
              <a:gdLst/>
              <a:ahLst/>
              <a:cxnLst/>
              <a:rect l="l" t="t" r="r" b="b"/>
              <a:pathLst>
                <a:path w="1561" h="533" extrusionOk="0">
                  <a:moveTo>
                    <a:pt x="77" y="0"/>
                  </a:moveTo>
                  <a:cubicBezTo>
                    <a:pt x="38" y="0"/>
                    <a:pt x="0" y="38"/>
                    <a:pt x="0" y="114"/>
                  </a:cubicBezTo>
                  <a:lnTo>
                    <a:pt x="0" y="419"/>
                  </a:lnTo>
                  <a:cubicBezTo>
                    <a:pt x="0" y="495"/>
                    <a:pt x="38" y="533"/>
                    <a:pt x="77" y="533"/>
                  </a:cubicBezTo>
                  <a:lnTo>
                    <a:pt x="1484" y="533"/>
                  </a:lnTo>
                  <a:cubicBezTo>
                    <a:pt x="1522" y="533"/>
                    <a:pt x="1560" y="495"/>
                    <a:pt x="1560" y="419"/>
                  </a:cubicBezTo>
                  <a:lnTo>
                    <a:pt x="1560" y="114"/>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1123;p23">
              <a:extLst>
                <a:ext uri="{FF2B5EF4-FFF2-40B4-BE49-F238E27FC236}">
                  <a16:creationId xmlns:a16="http://schemas.microsoft.com/office/drawing/2014/main" id="{F4FFEEE0-990F-B6E9-BD8F-7B8A535D831A}"/>
                </a:ext>
              </a:extLst>
            </p:cNvPr>
            <p:cNvSpPr/>
            <p:nvPr/>
          </p:nvSpPr>
          <p:spPr>
            <a:xfrm>
              <a:off x="5777350" y="3492350"/>
              <a:ext cx="127475" cy="11425"/>
            </a:xfrm>
            <a:custGeom>
              <a:avLst/>
              <a:gdLst/>
              <a:ahLst/>
              <a:cxnLst/>
              <a:rect l="l" t="t" r="r" b="b"/>
              <a:pathLst>
                <a:path w="5099" h="457" extrusionOk="0">
                  <a:moveTo>
                    <a:pt x="191" y="0"/>
                  </a:moveTo>
                  <a:cubicBezTo>
                    <a:pt x="77" y="0"/>
                    <a:pt x="38" y="38"/>
                    <a:pt x="38" y="114"/>
                  </a:cubicBezTo>
                  <a:lnTo>
                    <a:pt x="38" y="305"/>
                  </a:lnTo>
                  <a:cubicBezTo>
                    <a:pt x="0" y="381"/>
                    <a:pt x="77" y="457"/>
                    <a:pt x="191" y="457"/>
                  </a:cubicBezTo>
                  <a:lnTo>
                    <a:pt x="4946" y="457"/>
                  </a:lnTo>
                  <a:cubicBezTo>
                    <a:pt x="5022" y="457"/>
                    <a:pt x="5098" y="419"/>
                    <a:pt x="5098" y="305"/>
                  </a:cubicBezTo>
                  <a:lnTo>
                    <a:pt x="5098" y="114"/>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1124;p23">
              <a:extLst>
                <a:ext uri="{FF2B5EF4-FFF2-40B4-BE49-F238E27FC236}">
                  <a16:creationId xmlns:a16="http://schemas.microsoft.com/office/drawing/2014/main" id="{E04411AE-FD81-A4D8-7935-C5EA8E20DA01}"/>
                </a:ext>
              </a:extLst>
            </p:cNvPr>
            <p:cNvSpPr/>
            <p:nvPr/>
          </p:nvSpPr>
          <p:spPr>
            <a:xfrm>
              <a:off x="5734550" y="3491400"/>
              <a:ext cx="39025" cy="12375"/>
            </a:xfrm>
            <a:custGeom>
              <a:avLst/>
              <a:gdLst/>
              <a:ahLst/>
              <a:cxnLst/>
              <a:rect l="l" t="t" r="r" b="b"/>
              <a:pathLst>
                <a:path w="1561" h="495" extrusionOk="0">
                  <a:moveTo>
                    <a:pt x="77" y="0"/>
                  </a:moveTo>
                  <a:cubicBezTo>
                    <a:pt x="38" y="0"/>
                    <a:pt x="0" y="38"/>
                    <a:pt x="0" y="76"/>
                  </a:cubicBezTo>
                  <a:lnTo>
                    <a:pt x="0" y="419"/>
                  </a:lnTo>
                  <a:cubicBezTo>
                    <a:pt x="0" y="457"/>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1125;p23">
              <a:extLst>
                <a:ext uri="{FF2B5EF4-FFF2-40B4-BE49-F238E27FC236}">
                  <a16:creationId xmlns:a16="http://schemas.microsoft.com/office/drawing/2014/main" id="{26A0275B-8A21-FD07-73D5-B0D5129B09DE}"/>
                </a:ext>
              </a:extLst>
            </p:cNvPr>
            <p:cNvSpPr/>
            <p:nvPr/>
          </p:nvSpPr>
          <p:spPr>
            <a:xfrm>
              <a:off x="5777350" y="3516125"/>
              <a:ext cx="127475" cy="11425"/>
            </a:xfrm>
            <a:custGeom>
              <a:avLst/>
              <a:gdLst/>
              <a:ahLst/>
              <a:cxnLst/>
              <a:rect l="l" t="t" r="r" b="b"/>
              <a:pathLst>
                <a:path w="5099" h="457" extrusionOk="0">
                  <a:moveTo>
                    <a:pt x="191" y="0"/>
                  </a:moveTo>
                  <a:cubicBezTo>
                    <a:pt x="77" y="0"/>
                    <a:pt x="38" y="38"/>
                    <a:pt x="38" y="115"/>
                  </a:cubicBezTo>
                  <a:lnTo>
                    <a:pt x="38" y="305"/>
                  </a:lnTo>
                  <a:cubicBezTo>
                    <a:pt x="0" y="381"/>
                    <a:pt x="77" y="457"/>
                    <a:pt x="191" y="457"/>
                  </a:cubicBezTo>
                  <a:lnTo>
                    <a:pt x="4946" y="457"/>
                  </a:lnTo>
                  <a:cubicBezTo>
                    <a:pt x="5022" y="457"/>
                    <a:pt x="5098" y="419"/>
                    <a:pt x="5098" y="305"/>
                  </a:cubicBezTo>
                  <a:lnTo>
                    <a:pt x="5098" y="115"/>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1126;p23">
              <a:extLst>
                <a:ext uri="{FF2B5EF4-FFF2-40B4-BE49-F238E27FC236}">
                  <a16:creationId xmlns:a16="http://schemas.microsoft.com/office/drawing/2014/main" id="{0093C777-C350-6671-6D0D-8DBF7052DA77}"/>
                </a:ext>
              </a:extLst>
            </p:cNvPr>
            <p:cNvSpPr/>
            <p:nvPr/>
          </p:nvSpPr>
          <p:spPr>
            <a:xfrm>
              <a:off x="5734550" y="3515175"/>
              <a:ext cx="39025" cy="12375"/>
            </a:xfrm>
            <a:custGeom>
              <a:avLst/>
              <a:gdLst/>
              <a:ahLst/>
              <a:cxnLst/>
              <a:rect l="l" t="t" r="r" b="b"/>
              <a:pathLst>
                <a:path w="1561" h="495" extrusionOk="0">
                  <a:moveTo>
                    <a:pt x="77" y="0"/>
                  </a:moveTo>
                  <a:cubicBezTo>
                    <a:pt x="38" y="0"/>
                    <a:pt x="0" y="38"/>
                    <a:pt x="0" y="76"/>
                  </a:cubicBezTo>
                  <a:lnTo>
                    <a:pt x="0" y="419"/>
                  </a:lnTo>
                  <a:cubicBezTo>
                    <a:pt x="0" y="457"/>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1127;p23">
              <a:extLst>
                <a:ext uri="{FF2B5EF4-FFF2-40B4-BE49-F238E27FC236}">
                  <a16:creationId xmlns:a16="http://schemas.microsoft.com/office/drawing/2014/main" id="{AA0208CD-DDD7-1F5D-9567-102687AFF199}"/>
                </a:ext>
              </a:extLst>
            </p:cNvPr>
            <p:cNvSpPr/>
            <p:nvPr/>
          </p:nvSpPr>
          <p:spPr>
            <a:xfrm>
              <a:off x="5777350" y="3536100"/>
              <a:ext cx="127475" cy="11425"/>
            </a:xfrm>
            <a:custGeom>
              <a:avLst/>
              <a:gdLst/>
              <a:ahLst/>
              <a:cxnLst/>
              <a:rect l="l" t="t" r="r" b="b"/>
              <a:pathLst>
                <a:path w="5099" h="457" extrusionOk="0">
                  <a:moveTo>
                    <a:pt x="191" y="0"/>
                  </a:moveTo>
                  <a:cubicBezTo>
                    <a:pt x="77" y="0"/>
                    <a:pt x="38" y="38"/>
                    <a:pt x="38" y="153"/>
                  </a:cubicBezTo>
                  <a:lnTo>
                    <a:pt x="38" y="343"/>
                  </a:lnTo>
                  <a:cubicBezTo>
                    <a:pt x="0" y="419"/>
                    <a:pt x="77" y="457"/>
                    <a:pt x="191" y="457"/>
                  </a:cubicBezTo>
                  <a:lnTo>
                    <a:pt x="4946" y="457"/>
                  </a:lnTo>
                  <a:cubicBezTo>
                    <a:pt x="5022" y="457"/>
                    <a:pt x="5098" y="419"/>
                    <a:pt x="5098" y="343"/>
                  </a:cubicBezTo>
                  <a:lnTo>
                    <a:pt x="5098" y="153"/>
                  </a:lnTo>
                  <a:cubicBezTo>
                    <a:pt x="5098" y="38"/>
                    <a:pt x="5022" y="0"/>
                    <a:pt x="4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1128;p23">
              <a:extLst>
                <a:ext uri="{FF2B5EF4-FFF2-40B4-BE49-F238E27FC236}">
                  <a16:creationId xmlns:a16="http://schemas.microsoft.com/office/drawing/2014/main" id="{C3B606AF-2D6A-01B0-07A5-AA5CB1A8FB9B}"/>
                </a:ext>
              </a:extLst>
            </p:cNvPr>
            <p:cNvSpPr/>
            <p:nvPr/>
          </p:nvSpPr>
          <p:spPr>
            <a:xfrm>
              <a:off x="5734550" y="3535150"/>
              <a:ext cx="39025" cy="12375"/>
            </a:xfrm>
            <a:custGeom>
              <a:avLst/>
              <a:gdLst/>
              <a:ahLst/>
              <a:cxnLst/>
              <a:rect l="l" t="t" r="r" b="b"/>
              <a:pathLst>
                <a:path w="1561" h="495" extrusionOk="0">
                  <a:moveTo>
                    <a:pt x="77" y="0"/>
                  </a:moveTo>
                  <a:cubicBezTo>
                    <a:pt x="38" y="0"/>
                    <a:pt x="0" y="38"/>
                    <a:pt x="0" y="76"/>
                  </a:cubicBezTo>
                  <a:lnTo>
                    <a:pt x="0" y="419"/>
                  </a:lnTo>
                  <a:cubicBezTo>
                    <a:pt x="0" y="495"/>
                    <a:pt x="38" y="495"/>
                    <a:pt x="77" y="495"/>
                  </a:cubicBezTo>
                  <a:lnTo>
                    <a:pt x="1484" y="495"/>
                  </a:lnTo>
                  <a:cubicBezTo>
                    <a:pt x="1522" y="495"/>
                    <a:pt x="1560" y="457"/>
                    <a:pt x="1560" y="419"/>
                  </a:cubicBezTo>
                  <a:lnTo>
                    <a:pt x="1560" y="76"/>
                  </a:lnTo>
                  <a:cubicBezTo>
                    <a:pt x="1560" y="38"/>
                    <a:pt x="1522"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1129;p23">
              <a:extLst>
                <a:ext uri="{FF2B5EF4-FFF2-40B4-BE49-F238E27FC236}">
                  <a16:creationId xmlns:a16="http://schemas.microsoft.com/office/drawing/2014/main" id="{C3EB0751-22C2-594D-B062-AC5E53ADD844}"/>
                </a:ext>
              </a:extLst>
            </p:cNvPr>
            <p:cNvSpPr/>
            <p:nvPr/>
          </p:nvSpPr>
          <p:spPr>
            <a:xfrm>
              <a:off x="5529100" y="3635000"/>
              <a:ext cx="125575" cy="11450"/>
            </a:xfrm>
            <a:custGeom>
              <a:avLst/>
              <a:gdLst/>
              <a:ahLst/>
              <a:cxnLst/>
              <a:rect l="l" t="t" r="r" b="b"/>
              <a:pathLst>
                <a:path w="5023" h="458" extrusionOk="0">
                  <a:moveTo>
                    <a:pt x="115" y="1"/>
                  </a:moveTo>
                  <a:cubicBezTo>
                    <a:pt x="39" y="1"/>
                    <a:pt x="1" y="39"/>
                    <a:pt x="1" y="153"/>
                  </a:cubicBezTo>
                  <a:lnTo>
                    <a:pt x="1" y="343"/>
                  </a:lnTo>
                  <a:cubicBezTo>
                    <a:pt x="1" y="419"/>
                    <a:pt x="77" y="457"/>
                    <a:pt x="115" y="457"/>
                  </a:cubicBezTo>
                  <a:lnTo>
                    <a:pt x="4871" y="457"/>
                  </a:lnTo>
                  <a:cubicBezTo>
                    <a:pt x="4985" y="457"/>
                    <a:pt x="5023" y="419"/>
                    <a:pt x="5023" y="343"/>
                  </a:cubicBezTo>
                  <a:lnTo>
                    <a:pt x="5023" y="153"/>
                  </a:lnTo>
                  <a:cubicBezTo>
                    <a:pt x="5023" y="39"/>
                    <a:pt x="4985" y="1"/>
                    <a:pt x="48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1130;p23">
              <a:extLst>
                <a:ext uri="{FF2B5EF4-FFF2-40B4-BE49-F238E27FC236}">
                  <a16:creationId xmlns:a16="http://schemas.microsoft.com/office/drawing/2014/main" id="{CC0090C4-A425-58B7-9D91-3D3C5FF7DFA1}"/>
                </a:ext>
              </a:extLst>
            </p:cNvPr>
            <p:cNvSpPr/>
            <p:nvPr/>
          </p:nvSpPr>
          <p:spPr>
            <a:xfrm>
              <a:off x="5486300" y="3634050"/>
              <a:ext cx="39025" cy="12400"/>
            </a:xfrm>
            <a:custGeom>
              <a:avLst/>
              <a:gdLst/>
              <a:ahLst/>
              <a:cxnLst/>
              <a:rect l="l" t="t" r="r" b="b"/>
              <a:pathLst>
                <a:path w="1561" h="496" extrusionOk="0">
                  <a:moveTo>
                    <a:pt x="77" y="1"/>
                  </a:moveTo>
                  <a:cubicBezTo>
                    <a:pt x="39" y="1"/>
                    <a:pt x="1" y="39"/>
                    <a:pt x="1" y="77"/>
                  </a:cubicBezTo>
                  <a:lnTo>
                    <a:pt x="1" y="419"/>
                  </a:lnTo>
                  <a:cubicBezTo>
                    <a:pt x="1" y="457"/>
                    <a:pt x="39" y="495"/>
                    <a:pt x="77" y="495"/>
                  </a:cubicBezTo>
                  <a:lnTo>
                    <a:pt x="1447" y="495"/>
                  </a:lnTo>
                  <a:cubicBezTo>
                    <a:pt x="1523" y="495"/>
                    <a:pt x="1561" y="457"/>
                    <a:pt x="1561" y="419"/>
                  </a:cubicBezTo>
                  <a:lnTo>
                    <a:pt x="1561" y="77"/>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1131;p23">
              <a:extLst>
                <a:ext uri="{FF2B5EF4-FFF2-40B4-BE49-F238E27FC236}">
                  <a16:creationId xmlns:a16="http://schemas.microsoft.com/office/drawing/2014/main" id="{89ABE33D-6D12-018A-3994-9C1E1E8E3D53}"/>
                </a:ext>
              </a:extLst>
            </p:cNvPr>
            <p:cNvSpPr/>
            <p:nvPr/>
          </p:nvSpPr>
          <p:spPr>
            <a:xfrm>
              <a:off x="5529100" y="3655925"/>
              <a:ext cx="125575" cy="12400"/>
            </a:xfrm>
            <a:custGeom>
              <a:avLst/>
              <a:gdLst/>
              <a:ahLst/>
              <a:cxnLst/>
              <a:rect l="l" t="t" r="r" b="b"/>
              <a:pathLst>
                <a:path w="5023" h="496" extrusionOk="0">
                  <a:moveTo>
                    <a:pt x="115" y="1"/>
                  </a:moveTo>
                  <a:cubicBezTo>
                    <a:pt x="39" y="1"/>
                    <a:pt x="1" y="39"/>
                    <a:pt x="1" y="153"/>
                  </a:cubicBezTo>
                  <a:lnTo>
                    <a:pt x="1" y="343"/>
                  </a:lnTo>
                  <a:cubicBezTo>
                    <a:pt x="1" y="381"/>
                    <a:pt x="77" y="495"/>
                    <a:pt x="115" y="495"/>
                  </a:cubicBezTo>
                  <a:lnTo>
                    <a:pt x="4871" y="495"/>
                  </a:lnTo>
                  <a:cubicBezTo>
                    <a:pt x="4985" y="495"/>
                    <a:pt x="5023" y="457"/>
                    <a:pt x="5023" y="343"/>
                  </a:cubicBezTo>
                  <a:lnTo>
                    <a:pt x="5023" y="153"/>
                  </a:lnTo>
                  <a:cubicBezTo>
                    <a:pt x="5023" y="77"/>
                    <a:pt x="4985" y="1"/>
                    <a:pt x="48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1132;p23">
              <a:extLst>
                <a:ext uri="{FF2B5EF4-FFF2-40B4-BE49-F238E27FC236}">
                  <a16:creationId xmlns:a16="http://schemas.microsoft.com/office/drawing/2014/main" id="{ED4EC1F9-FAAD-93EB-C3A5-14E67339DA68}"/>
                </a:ext>
              </a:extLst>
            </p:cNvPr>
            <p:cNvSpPr/>
            <p:nvPr/>
          </p:nvSpPr>
          <p:spPr>
            <a:xfrm>
              <a:off x="5486300" y="3654975"/>
              <a:ext cx="39025" cy="13350"/>
            </a:xfrm>
            <a:custGeom>
              <a:avLst/>
              <a:gdLst/>
              <a:ahLst/>
              <a:cxnLst/>
              <a:rect l="l" t="t" r="r" b="b"/>
              <a:pathLst>
                <a:path w="1561" h="534" extrusionOk="0">
                  <a:moveTo>
                    <a:pt x="77" y="1"/>
                  </a:moveTo>
                  <a:cubicBezTo>
                    <a:pt x="39" y="1"/>
                    <a:pt x="1" y="39"/>
                    <a:pt x="1" y="115"/>
                  </a:cubicBezTo>
                  <a:lnTo>
                    <a:pt x="1" y="419"/>
                  </a:lnTo>
                  <a:cubicBezTo>
                    <a:pt x="1" y="495"/>
                    <a:pt x="39" y="533"/>
                    <a:pt x="77" y="533"/>
                  </a:cubicBezTo>
                  <a:lnTo>
                    <a:pt x="1447" y="533"/>
                  </a:lnTo>
                  <a:cubicBezTo>
                    <a:pt x="1523" y="533"/>
                    <a:pt x="1561" y="495"/>
                    <a:pt x="1561" y="419"/>
                  </a:cubicBezTo>
                  <a:lnTo>
                    <a:pt x="1561" y="115"/>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1133;p23">
              <a:extLst>
                <a:ext uri="{FF2B5EF4-FFF2-40B4-BE49-F238E27FC236}">
                  <a16:creationId xmlns:a16="http://schemas.microsoft.com/office/drawing/2014/main" id="{4365C474-06FE-55D1-9A5C-4562EA8A123D}"/>
                </a:ext>
              </a:extLst>
            </p:cNvPr>
            <p:cNvSpPr/>
            <p:nvPr/>
          </p:nvSpPr>
          <p:spPr>
            <a:xfrm>
              <a:off x="5529100" y="3679725"/>
              <a:ext cx="125575" cy="12375"/>
            </a:xfrm>
            <a:custGeom>
              <a:avLst/>
              <a:gdLst/>
              <a:ahLst/>
              <a:cxnLst/>
              <a:rect l="l" t="t" r="r" b="b"/>
              <a:pathLst>
                <a:path w="5023" h="495" extrusionOk="0">
                  <a:moveTo>
                    <a:pt x="115" y="0"/>
                  </a:moveTo>
                  <a:cubicBezTo>
                    <a:pt x="39" y="0"/>
                    <a:pt x="1" y="38"/>
                    <a:pt x="1" y="152"/>
                  </a:cubicBezTo>
                  <a:lnTo>
                    <a:pt x="1" y="342"/>
                  </a:lnTo>
                  <a:cubicBezTo>
                    <a:pt x="1" y="380"/>
                    <a:pt x="77" y="495"/>
                    <a:pt x="115" y="495"/>
                  </a:cubicBezTo>
                  <a:lnTo>
                    <a:pt x="4871" y="495"/>
                  </a:lnTo>
                  <a:cubicBezTo>
                    <a:pt x="4985" y="495"/>
                    <a:pt x="5023" y="457"/>
                    <a:pt x="5023" y="342"/>
                  </a:cubicBezTo>
                  <a:lnTo>
                    <a:pt x="5023" y="152"/>
                  </a:lnTo>
                  <a:cubicBezTo>
                    <a:pt x="5023" y="76"/>
                    <a:pt x="4985" y="0"/>
                    <a:pt x="48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1134;p23">
              <a:extLst>
                <a:ext uri="{FF2B5EF4-FFF2-40B4-BE49-F238E27FC236}">
                  <a16:creationId xmlns:a16="http://schemas.microsoft.com/office/drawing/2014/main" id="{157740EE-2036-8FE5-782B-31B3A5D9D72D}"/>
                </a:ext>
              </a:extLst>
            </p:cNvPr>
            <p:cNvSpPr/>
            <p:nvPr/>
          </p:nvSpPr>
          <p:spPr>
            <a:xfrm>
              <a:off x="5486300" y="3678750"/>
              <a:ext cx="39025" cy="13350"/>
            </a:xfrm>
            <a:custGeom>
              <a:avLst/>
              <a:gdLst/>
              <a:ahLst/>
              <a:cxnLst/>
              <a:rect l="l" t="t" r="r" b="b"/>
              <a:pathLst>
                <a:path w="1561" h="534" extrusionOk="0">
                  <a:moveTo>
                    <a:pt x="77" y="1"/>
                  </a:moveTo>
                  <a:cubicBezTo>
                    <a:pt x="39" y="1"/>
                    <a:pt x="1" y="39"/>
                    <a:pt x="1" y="115"/>
                  </a:cubicBezTo>
                  <a:lnTo>
                    <a:pt x="1" y="419"/>
                  </a:lnTo>
                  <a:cubicBezTo>
                    <a:pt x="1" y="496"/>
                    <a:pt x="39" y="534"/>
                    <a:pt x="77" y="534"/>
                  </a:cubicBezTo>
                  <a:lnTo>
                    <a:pt x="1447" y="534"/>
                  </a:lnTo>
                  <a:cubicBezTo>
                    <a:pt x="1523" y="534"/>
                    <a:pt x="1561" y="496"/>
                    <a:pt x="1561" y="419"/>
                  </a:cubicBezTo>
                  <a:lnTo>
                    <a:pt x="1561" y="115"/>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1135;p23">
              <a:extLst>
                <a:ext uri="{FF2B5EF4-FFF2-40B4-BE49-F238E27FC236}">
                  <a16:creationId xmlns:a16="http://schemas.microsoft.com/office/drawing/2014/main" id="{60DC925F-D2DC-E166-D207-65713B05ED9E}"/>
                </a:ext>
              </a:extLst>
            </p:cNvPr>
            <p:cNvSpPr/>
            <p:nvPr/>
          </p:nvSpPr>
          <p:spPr>
            <a:xfrm>
              <a:off x="5529100" y="3701600"/>
              <a:ext cx="125575" cy="11425"/>
            </a:xfrm>
            <a:custGeom>
              <a:avLst/>
              <a:gdLst/>
              <a:ahLst/>
              <a:cxnLst/>
              <a:rect l="l" t="t" r="r" b="b"/>
              <a:pathLst>
                <a:path w="5023" h="457" extrusionOk="0">
                  <a:moveTo>
                    <a:pt x="115" y="0"/>
                  </a:moveTo>
                  <a:cubicBezTo>
                    <a:pt x="39" y="0"/>
                    <a:pt x="1" y="38"/>
                    <a:pt x="1" y="114"/>
                  </a:cubicBezTo>
                  <a:lnTo>
                    <a:pt x="1" y="342"/>
                  </a:lnTo>
                  <a:cubicBezTo>
                    <a:pt x="1" y="380"/>
                    <a:pt x="77" y="457"/>
                    <a:pt x="115" y="457"/>
                  </a:cubicBezTo>
                  <a:lnTo>
                    <a:pt x="4871" y="457"/>
                  </a:lnTo>
                  <a:cubicBezTo>
                    <a:pt x="4985" y="457"/>
                    <a:pt x="5023" y="418"/>
                    <a:pt x="5023" y="342"/>
                  </a:cubicBezTo>
                  <a:lnTo>
                    <a:pt x="5023" y="114"/>
                  </a:lnTo>
                  <a:cubicBezTo>
                    <a:pt x="5023" y="38"/>
                    <a:pt x="4985" y="0"/>
                    <a:pt x="48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1136;p23">
              <a:extLst>
                <a:ext uri="{FF2B5EF4-FFF2-40B4-BE49-F238E27FC236}">
                  <a16:creationId xmlns:a16="http://schemas.microsoft.com/office/drawing/2014/main" id="{38C17C29-E195-EE9E-B543-1DBA95817756}"/>
                </a:ext>
              </a:extLst>
            </p:cNvPr>
            <p:cNvSpPr/>
            <p:nvPr/>
          </p:nvSpPr>
          <p:spPr>
            <a:xfrm>
              <a:off x="5486300" y="3700625"/>
              <a:ext cx="39025" cy="12400"/>
            </a:xfrm>
            <a:custGeom>
              <a:avLst/>
              <a:gdLst/>
              <a:ahLst/>
              <a:cxnLst/>
              <a:rect l="l" t="t" r="r" b="b"/>
              <a:pathLst>
                <a:path w="1561" h="496" extrusionOk="0">
                  <a:moveTo>
                    <a:pt x="77" y="1"/>
                  </a:moveTo>
                  <a:cubicBezTo>
                    <a:pt x="39" y="1"/>
                    <a:pt x="1" y="39"/>
                    <a:pt x="1" y="77"/>
                  </a:cubicBezTo>
                  <a:lnTo>
                    <a:pt x="1" y="419"/>
                  </a:lnTo>
                  <a:cubicBezTo>
                    <a:pt x="1" y="457"/>
                    <a:pt x="39" y="496"/>
                    <a:pt x="77" y="496"/>
                  </a:cubicBezTo>
                  <a:lnTo>
                    <a:pt x="1447" y="496"/>
                  </a:lnTo>
                  <a:cubicBezTo>
                    <a:pt x="1523" y="496"/>
                    <a:pt x="1561" y="457"/>
                    <a:pt x="1561" y="419"/>
                  </a:cubicBezTo>
                  <a:lnTo>
                    <a:pt x="1561" y="77"/>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EBB947A-2C8F-A6BD-3085-D462B02B03DB}"/>
              </a:ext>
            </a:extLst>
          </p:cNvPr>
          <p:cNvPicPr>
            <a:picLocks noChangeAspect="1"/>
          </p:cNvPicPr>
          <p:nvPr/>
        </p:nvPicPr>
        <p:blipFill rotWithShape="1">
          <a:blip r:embed="rId3"/>
          <a:srcRect l="32729" t="10283" r="43866"/>
          <a:stretch/>
        </p:blipFill>
        <p:spPr>
          <a:xfrm>
            <a:off x="3493502" y="859009"/>
            <a:ext cx="2156996" cy="405119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875075085"/>
      </p:ext>
    </p:extLst>
  </p:cSld>
  <p:clrMapOvr>
    <a:masterClrMapping/>
  </p:clrMapOvr>
</p:sld>
</file>

<file path=ppt/theme/theme1.xml><?xml version="1.0" encoding="utf-8"?>
<a:theme xmlns:a="http://schemas.openxmlformats.org/drawingml/2006/main" name="Film Industry Marketing Infographics by Slidesgo">
  <a:themeElements>
    <a:clrScheme name="Simple Light">
      <a:dk1>
        <a:srgbClr val="000000"/>
      </a:dk1>
      <a:lt1>
        <a:srgbClr val="FFFFFF"/>
      </a:lt1>
      <a:dk2>
        <a:srgbClr val="EBEBEB"/>
      </a:dk2>
      <a:lt2>
        <a:srgbClr val="FF8485"/>
      </a:lt2>
      <a:accent1>
        <a:srgbClr val="FF5D5E"/>
      </a:accent1>
      <a:accent2>
        <a:srgbClr val="5AC7CC"/>
      </a:accent2>
      <a:accent3>
        <a:srgbClr val="306DA1"/>
      </a:accent3>
      <a:accent4>
        <a:srgbClr val="FFCB3C"/>
      </a:accent4>
      <a:accent5>
        <a:srgbClr val="F49662"/>
      </a:accent5>
      <a:accent6>
        <a:srgbClr val="0B1C3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1670</TotalTime>
  <Words>781</Words>
  <Application>Microsoft Office PowerPoint</Application>
  <PresentationFormat>On-screen Show (16:9)</PresentationFormat>
  <Paragraphs>163</Paragraphs>
  <Slides>51</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Fira Sans Extra Condensed</vt:lpstr>
      <vt:lpstr>Fira Sans Extra Condensed Medium</vt:lpstr>
      <vt:lpstr>Roboto</vt:lpstr>
      <vt:lpstr>Wingdings</vt:lpstr>
      <vt:lpstr>Film Industry Marketing Infographics by Slidesgo</vt:lpstr>
      <vt:lpstr>Online Movie Ticket Booking App</vt:lpstr>
      <vt:lpstr>Team Members</vt:lpstr>
      <vt:lpstr>Introduction</vt:lpstr>
      <vt:lpstr>Background Of The Project</vt:lpstr>
      <vt:lpstr>Tools And Technologies </vt:lpstr>
      <vt:lpstr>ER Diagram</vt:lpstr>
      <vt:lpstr>ADMIN</vt:lpstr>
      <vt:lpstr>Admin Role</vt:lpstr>
      <vt:lpstr>Admin Flow Chart</vt:lpstr>
      <vt:lpstr>Admin Register and Login</vt:lpstr>
      <vt:lpstr>Admin Register and Login</vt:lpstr>
      <vt:lpstr>Admin Dashboard</vt:lpstr>
      <vt:lpstr>Admin Dashboard</vt:lpstr>
      <vt:lpstr>Admin Dashboard</vt:lpstr>
      <vt:lpstr>PowerPoint Presentation</vt:lpstr>
      <vt:lpstr>PowerPoint Presentation</vt:lpstr>
      <vt:lpstr>Add Movie</vt:lpstr>
      <vt:lpstr>Add Movie</vt:lpstr>
      <vt:lpstr>Add Movie</vt:lpstr>
      <vt:lpstr>Add Movie</vt:lpstr>
      <vt:lpstr>Add Movie</vt:lpstr>
      <vt:lpstr> Add Theatre</vt:lpstr>
      <vt:lpstr> Add Theatre</vt:lpstr>
      <vt:lpstr> Add Theatre</vt:lpstr>
      <vt:lpstr> Add Theatre</vt:lpstr>
      <vt:lpstr>Add Theatre</vt:lpstr>
      <vt:lpstr>USER</vt:lpstr>
      <vt:lpstr>User Role</vt:lpstr>
      <vt:lpstr>PowerPoint Presentation</vt:lpstr>
      <vt:lpstr>User Flow Chart</vt:lpstr>
      <vt:lpstr>User Register and Login</vt:lpstr>
      <vt:lpstr>User Register and Login</vt:lpstr>
      <vt:lpstr>User Register and Login</vt:lpstr>
      <vt:lpstr>User Register and Login</vt:lpstr>
      <vt:lpstr>User Dashboard</vt:lpstr>
      <vt:lpstr>User Dashboard</vt:lpstr>
      <vt:lpstr>Movie Booking</vt:lpstr>
      <vt:lpstr>Movie Booking</vt:lpstr>
      <vt:lpstr> Seat</vt:lpstr>
      <vt:lpstr>Seat</vt:lpstr>
      <vt:lpstr>Confirmation Page</vt:lpstr>
      <vt:lpstr>   Payment </vt:lpstr>
      <vt:lpstr>Payment</vt:lpstr>
      <vt:lpstr>Payment</vt:lpstr>
      <vt:lpstr>TESTING</vt:lpstr>
      <vt:lpstr>Testing</vt:lpstr>
      <vt:lpstr>Selenium</vt:lpstr>
      <vt:lpstr>Postman</vt:lpstr>
      <vt:lpstr>Postman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Movie Ticket Booking App</dc:title>
  <dc:creator>SHWETHA M</dc:creator>
  <cp:lastModifiedBy>shwethamma2017@gmail.com</cp:lastModifiedBy>
  <cp:revision>26</cp:revision>
  <dcterms:modified xsi:type="dcterms:W3CDTF">2022-10-21T07:38:37Z</dcterms:modified>
</cp:coreProperties>
</file>